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8"/>
  </p:notesMasterIdLst>
  <p:sldIdLst>
    <p:sldId id="257" r:id="rId3"/>
    <p:sldId id="307" r:id="rId4"/>
    <p:sldId id="308" r:id="rId5"/>
    <p:sldId id="313" r:id="rId6"/>
    <p:sldId id="32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11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36F6E-D345-4D2D-B507-00FB8072AFF5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CB49C-61A0-49C1-8025-1AF140DE7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88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7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18637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17926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52330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7328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44724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8027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09832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78561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74607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135444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C5722B9-6989-43B3-A53D-4E39DB444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3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7151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268300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70216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71204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38950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63159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282115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259929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137937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89062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41286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083198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01823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DE4D846-08F9-480F-9358-A8D115B95F7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378123"/>
            <a:ext cx="1447502" cy="14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0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E7D6091-5FB8-4980-969C-F195DAACCD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71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2635" cy="694563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" name="5ff2c2ea9edb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4526" y="-983801"/>
            <a:ext cx="609600" cy="609600"/>
          </a:xfrm>
          <a:prstGeom prst="rect">
            <a:avLst/>
          </a:prstGeom>
        </p:spPr>
      </p:pic>
      <p:grpSp>
        <p:nvGrpSpPr>
          <p:cNvPr id="26" name="组合 6">
            <a:extLst>
              <a:ext uri="{FF2B5EF4-FFF2-40B4-BE49-F238E27FC236}">
                <a16:creationId xmlns:a16="http://schemas.microsoft.com/office/drawing/2014/main" id="{931C1154-66F6-4FF5-AA22-96A5003A9EC1}"/>
              </a:ext>
            </a:extLst>
          </p:cNvPr>
          <p:cNvGrpSpPr/>
          <p:nvPr/>
        </p:nvGrpSpPr>
        <p:grpSpPr>
          <a:xfrm>
            <a:off x="1367956" y="879238"/>
            <a:ext cx="9455449" cy="5163728"/>
            <a:chOff x="1227083" y="675833"/>
            <a:chExt cx="10162697" cy="5898322"/>
          </a:xfrm>
        </p:grpSpPr>
        <p:sp>
          <p:nvSpPr>
            <p:cNvPr id="27" name="矩形 7">
              <a:extLst>
                <a:ext uri="{FF2B5EF4-FFF2-40B4-BE49-F238E27FC236}">
                  <a16:creationId xmlns:a16="http://schemas.microsoft.com/office/drawing/2014/main" id="{7DA178F1-6602-469F-96D8-0431D68D37BC}"/>
                </a:ext>
              </a:extLst>
            </p:cNvPr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8">
              <a:extLst>
                <a:ext uri="{FF2B5EF4-FFF2-40B4-BE49-F238E27FC236}">
                  <a16:creationId xmlns:a16="http://schemas.microsoft.com/office/drawing/2014/main" id="{1D4774D2-15D1-4850-9BF6-5CCE261A27EB}"/>
                </a:ext>
              </a:extLst>
            </p:cNvPr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626" y="2547301"/>
            <a:ext cx="12192635" cy="4502150"/>
          </a:xfrm>
          <a:prstGeom prst="rect">
            <a:avLst/>
          </a:prstGeom>
        </p:spPr>
      </p:pic>
      <p:pic>
        <p:nvPicPr>
          <p:cNvPr id="29" name="图片 6" descr="61af0faad64fb">
            <a:extLst>
              <a:ext uri="{FF2B5EF4-FFF2-40B4-BE49-F238E27FC236}">
                <a16:creationId xmlns:a16="http://schemas.microsoft.com/office/drawing/2014/main" id="{0FC6B568-7582-42A4-8D30-58E5B8C110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86969" y="2554640"/>
            <a:ext cx="4755515" cy="2971165"/>
          </a:xfrm>
          <a:prstGeom prst="rect">
            <a:avLst/>
          </a:prstGeom>
        </p:spPr>
      </p:pic>
      <p:sp>
        <p:nvSpPr>
          <p:cNvPr id="30" name="文本框 7">
            <a:extLst>
              <a:ext uri="{FF2B5EF4-FFF2-40B4-BE49-F238E27FC236}">
                <a16:creationId xmlns:a16="http://schemas.microsoft.com/office/drawing/2014/main" id="{239EC7C8-F6D6-49C4-8901-621B52A8A914}"/>
              </a:ext>
            </a:extLst>
          </p:cNvPr>
          <p:cNvSpPr txBox="1"/>
          <p:nvPr/>
        </p:nvSpPr>
        <p:spPr>
          <a:xfrm>
            <a:off x="3083295" y="1173118"/>
            <a:ext cx="6482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oiny" panose="02000903060500060000" pitchFamily="2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3" name="文本框 7">
            <a:extLst>
              <a:ext uri="{FF2B5EF4-FFF2-40B4-BE49-F238E27FC236}">
                <a16:creationId xmlns:a16="http://schemas.microsoft.com/office/drawing/2014/main" id="{F53B7F9C-1B1F-43E7-8BA9-00CBED6C00C0}"/>
              </a:ext>
            </a:extLst>
          </p:cNvPr>
          <p:cNvSpPr txBox="1"/>
          <p:nvPr/>
        </p:nvSpPr>
        <p:spPr>
          <a:xfrm>
            <a:off x="4536143" y="2116234"/>
            <a:ext cx="332334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VIỆT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C93492-311E-41C4-9B8B-D16A06A1ED2B}"/>
              </a:ext>
            </a:extLst>
          </p:cNvPr>
          <p:cNvSpPr txBox="1"/>
          <p:nvPr/>
        </p:nvSpPr>
        <p:spPr>
          <a:xfrm>
            <a:off x="3698677" y="3062057"/>
            <a:ext cx="6667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nghiệm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3916A2-38F1-49F2-B4F9-0DFF6CC0DA89}"/>
              </a:ext>
            </a:extLst>
          </p:cNvPr>
          <p:cNvSpPr txBox="1"/>
          <p:nvPr/>
        </p:nvSpPr>
        <p:spPr>
          <a:xfrm>
            <a:off x="6197816" y="3723956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B596F7-B45B-4167-8E59-F3CCE7A6BC78}"/>
              </a:ext>
            </a:extLst>
          </p:cNvPr>
          <p:cNvSpPr txBox="1"/>
          <p:nvPr/>
        </p:nvSpPr>
        <p:spPr>
          <a:xfrm>
            <a:off x="2748707" y="4380360"/>
            <a:ext cx="8072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Đọc</a:t>
            </a:r>
            <a:r>
              <a:rPr lang="en-US" sz="48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mở</a:t>
            </a:r>
            <a:r>
              <a:rPr lang="en-US" sz="48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rộng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38" name="图片 9">
            <a:extLst>
              <a:ext uri="{FF2B5EF4-FFF2-40B4-BE49-F238E27FC236}">
                <a16:creationId xmlns:a16="http://schemas.microsoft.com/office/drawing/2014/main" id="{51964BD2-8BF5-459E-BEC4-D43BF55E33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030" y="-1353390"/>
            <a:ext cx="3796870" cy="3796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3" grpId="0" animBg="1"/>
      <p:bldP spid="35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20">
            <a:extLst>
              <a:ext uri="{FF2B5EF4-FFF2-40B4-BE49-F238E27FC236}">
                <a16:creationId xmlns:a16="http://schemas.microsoft.com/office/drawing/2014/main" id="{EC3EFA72-B03A-4D28-B2D6-E3940D8A2A3C}"/>
              </a:ext>
            </a:extLst>
          </p:cNvPr>
          <p:cNvGrpSpPr/>
          <p:nvPr/>
        </p:nvGrpSpPr>
        <p:grpSpPr>
          <a:xfrm>
            <a:off x="2360856" y="541107"/>
            <a:ext cx="6555885" cy="3390814"/>
            <a:chOff x="731883" y="1025738"/>
            <a:chExt cx="7205669" cy="4403171"/>
          </a:xfrm>
        </p:grpSpPr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E6F4347-D35F-4A78-8639-0A6B80B7DD67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9D10B9D7-E81A-46D7-85F6-F8DA31B49A73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">
            <a:extLst>
              <a:ext uri="{FF2B5EF4-FFF2-40B4-BE49-F238E27FC236}">
                <a16:creationId xmlns:a16="http://schemas.microsoft.com/office/drawing/2014/main" id="{24F4AEDC-35A9-4FDB-8524-0141A3751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99" y="2332161"/>
            <a:ext cx="2334601" cy="2193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C17343-385B-4ED4-8BA8-50383D28C6F2}"/>
              </a:ext>
            </a:extLst>
          </p:cNvPr>
          <p:cNvSpPr txBox="1"/>
          <p:nvPr/>
        </p:nvSpPr>
        <p:spPr>
          <a:xfrm>
            <a:off x="2779610" y="897991"/>
            <a:ext cx="5571827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sẻ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chi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551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1" name="组合 15">
            <a:extLst>
              <a:ext uri="{FF2B5EF4-FFF2-40B4-BE49-F238E27FC236}">
                <a16:creationId xmlns:a16="http://schemas.microsoft.com/office/drawing/2014/main" id="{7CBD24D9-0BAD-4742-89E8-5C18E38C0248}"/>
              </a:ext>
            </a:extLst>
          </p:cNvPr>
          <p:cNvGrpSpPr/>
          <p:nvPr/>
        </p:nvGrpSpPr>
        <p:grpSpPr>
          <a:xfrm rot="21189337" flipH="1">
            <a:off x="7209209" y="626004"/>
            <a:ext cx="4237003" cy="2414070"/>
            <a:chOff x="2206754" y="916448"/>
            <a:chExt cx="4695813" cy="3901755"/>
          </a:xfrm>
        </p:grpSpPr>
        <p:sp>
          <p:nvSpPr>
            <p:cNvPr id="32" name="对话气泡: 椭圆形 13">
              <a:extLst>
                <a:ext uri="{FF2B5EF4-FFF2-40B4-BE49-F238E27FC236}">
                  <a16:creationId xmlns:a16="http://schemas.microsoft.com/office/drawing/2014/main" id="{35ABAC31-32E9-40C0-9473-3D193FB76FA0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对话气泡: 椭圆形 13">
              <a:extLst>
                <a:ext uri="{FF2B5EF4-FFF2-40B4-BE49-F238E27FC236}">
                  <a16:creationId xmlns:a16="http://schemas.microsoft.com/office/drawing/2014/main" id="{66C1F15C-FCD5-4B17-AE23-115B221BE014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EBE33676-DE17-47BB-8FA5-5CE64507CD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01197" y="2888850"/>
            <a:ext cx="2545256" cy="30861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15EC5AF-3083-4D7D-B255-B6574B64CBF0}"/>
              </a:ext>
            </a:extLst>
          </p:cNvPr>
          <p:cNvSpPr txBox="1"/>
          <p:nvPr/>
        </p:nvSpPr>
        <p:spPr>
          <a:xfrm rot="21188686">
            <a:off x="7908149" y="1441833"/>
            <a:ext cx="34210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tên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4" name="组合 20">
            <a:extLst>
              <a:ext uri="{FF2B5EF4-FFF2-40B4-BE49-F238E27FC236}">
                <a16:creationId xmlns:a16="http://schemas.microsoft.com/office/drawing/2014/main" id="{3CC11329-25E2-4971-A0CA-7B5A18D6F070}"/>
              </a:ext>
            </a:extLst>
          </p:cNvPr>
          <p:cNvGrpSpPr/>
          <p:nvPr/>
        </p:nvGrpSpPr>
        <p:grpSpPr>
          <a:xfrm>
            <a:off x="719949" y="1323813"/>
            <a:ext cx="5275725" cy="2105187"/>
            <a:chOff x="731883" y="1025738"/>
            <a:chExt cx="7205669" cy="4403171"/>
          </a:xfrm>
        </p:grpSpPr>
        <p:sp>
          <p:nvSpPr>
            <p:cNvPr id="15" name="矩形 1">
              <a:extLst>
                <a:ext uri="{FF2B5EF4-FFF2-40B4-BE49-F238E27FC236}">
                  <a16:creationId xmlns:a16="http://schemas.microsoft.com/office/drawing/2014/main" id="{D1D2ED3A-FC54-4B8E-AC63-011855907BC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8D1B98FF-0B20-49D0-9F82-0797311F61C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90DDAFC-66F4-4683-A550-A3557EAA7905}"/>
              </a:ext>
            </a:extLst>
          </p:cNvPr>
          <p:cNvSpPr txBox="1"/>
          <p:nvPr/>
        </p:nvSpPr>
        <p:spPr>
          <a:xfrm>
            <a:off x="1317045" y="1932983"/>
            <a:ext cx="43333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thú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vị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30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30">
            <a:extLst>
              <a:ext uri="{FF2B5EF4-FFF2-40B4-BE49-F238E27FC236}">
                <a16:creationId xmlns:a16="http://schemas.microsoft.com/office/drawing/2014/main" id="{175D9E9A-0EA6-4F49-AB22-34623F4C6A22}"/>
              </a:ext>
            </a:extLst>
          </p:cNvPr>
          <p:cNvGrpSpPr/>
          <p:nvPr/>
        </p:nvGrpSpPr>
        <p:grpSpPr>
          <a:xfrm>
            <a:off x="2051583" y="617623"/>
            <a:ext cx="6842915" cy="4453996"/>
            <a:chOff x="1251662" y="1243647"/>
            <a:chExt cx="6556824" cy="4453996"/>
          </a:xfrm>
        </p:grpSpPr>
        <p:sp>
          <p:nvSpPr>
            <p:cNvPr id="15" name="任意多边形: 形状 27">
              <a:extLst>
                <a:ext uri="{FF2B5EF4-FFF2-40B4-BE49-F238E27FC236}">
                  <a16:creationId xmlns:a16="http://schemas.microsoft.com/office/drawing/2014/main" id="{108CE46B-1E60-4171-B336-35D07F51729A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29">
              <a:extLst>
                <a:ext uri="{FF2B5EF4-FFF2-40B4-BE49-F238E27FC236}">
                  <a16:creationId xmlns:a16="http://schemas.microsoft.com/office/drawing/2014/main" id="{B0FE7E61-CBC9-4312-8171-56F6B79A2CD9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58">
            <a:extLst>
              <a:ext uri="{FF2B5EF4-FFF2-40B4-BE49-F238E27FC236}">
                <a16:creationId xmlns:a16="http://schemas.microsoft.com/office/drawing/2014/main" id="{81BE3F0F-5827-4B88-BAB7-3248639F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71" y="2002537"/>
            <a:ext cx="4535502" cy="45355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C85FD7-2C85-487E-9EDE-1791A989A139}"/>
              </a:ext>
            </a:extLst>
          </p:cNvPr>
          <p:cNvSpPr txBox="1"/>
          <p:nvPr/>
        </p:nvSpPr>
        <p:spPr>
          <a:xfrm>
            <a:off x="2630137" y="1327094"/>
            <a:ext cx="5660309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05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779A45AD-5BE8-48AE-B68B-037B1AE0E273}"/>
              </a:ext>
            </a:extLst>
          </p:cNvPr>
          <p:cNvSpPr txBox="1">
            <a:spLocks noChangeArrowheads="1"/>
          </p:cNvSpPr>
          <p:nvPr/>
        </p:nvSpPr>
        <p:spPr>
          <a:xfrm>
            <a:off x="4201137" y="2124395"/>
            <a:ext cx="6600580" cy="906463"/>
          </a:xfrm>
          <a:prstGeom prst="rect">
            <a:avLst/>
          </a:prstGeom>
        </p:spPr>
        <p:txBody>
          <a:bodyPr vert="horz" lIns="91440" tIns="45720" rIns="4572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XIN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CHÀO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VÀ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HẸN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GẶP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LẠI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5E74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j-cs"/>
              <a:sym typeface="FZXiQian-M15S"/>
            </a:endParaRPr>
          </a:p>
        </p:txBody>
      </p:sp>
      <p:pic>
        <p:nvPicPr>
          <p:cNvPr id="26" name="图片 21">
            <a:extLst>
              <a:ext uri="{FF2B5EF4-FFF2-40B4-BE49-F238E27FC236}">
                <a16:creationId xmlns:a16="http://schemas.microsoft.com/office/drawing/2014/main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346</Words>
  <Application>Microsoft Office PowerPoint</Application>
  <PresentationFormat>Widescreen</PresentationFormat>
  <Paragraphs>14</Paragraphs>
  <Slides>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等线</vt:lpstr>
      <vt:lpstr>等线 Light</vt:lpstr>
      <vt:lpstr>微软雅黑</vt:lpstr>
      <vt:lpstr>Arial</vt:lpstr>
      <vt:lpstr>Calibri</vt:lpstr>
      <vt:lpstr>Coiny</vt:lpstr>
      <vt:lpstr>Pacifico</vt:lpstr>
      <vt:lpstr>Office 主题</vt:lpstr>
      <vt:lpstr>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8</cp:revision>
  <dcterms:created xsi:type="dcterms:W3CDTF">2022-06-08T14:39:52Z</dcterms:created>
  <dcterms:modified xsi:type="dcterms:W3CDTF">2025-12-03T05:03:32Z</dcterms:modified>
</cp:coreProperties>
</file>