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0" r:id="rId3"/>
  </p:sldMasterIdLst>
  <p:notesMasterIdLst>
    <p:notesMasterId r:id="rId22"/>
  </p:notesMasterIdLst>
  <p:sldIdLst>
    <p:sldId id="361" r:id="rId4"/>
    <p:sldId id="262" r:id="rId5"/>
    <p:sldId id="353" r:id="rId6"/>
    <p:sldId id="364" r:id="rId7"/>
    <p:sldId id="358" r:id="rId8"/>
    <p:sldId id="363" r:id="rId9"/>
    <p:sldId id="352" r:id="rId10"/>
    <p:sldId id="315" r:id="rId11"/>
    <p:sldId id="328" r:id="rId12"/>
    <p:sldId id="362" r:id="rId13"/>
    <p:sldId id="333" r:id="rId14"/>
    <p:sldId id="334" r:id="rId15"/>
    <p:sldId id="337" r:id="rId16"/>
    <p:sldId id="356" r:id="rId17"/>
    <p:sldId id="357" r:id="rId18"/>
    <p:sldId id="265" r:id="rId19"/>
    <p:sldId id="263" r:id="rId20"/>
    <p:sldId id="3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2025/12/3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2025/12/3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2025/12/3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849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5744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9291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2270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86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2025/12/3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2947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2465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9743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5450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3068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700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2025/12/3</a:t>
            </a:fld>
            <a:endParaRPr lang="zh-CN" altLang="en-US">
              <a:solidFill>
                <a:prstClr val="black">
                  <a:tint val="75000"/>
                </a:prstClr>
              </a:solidFill>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2025/12/3</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2025/12/3</a:t>
            </a:fld>
            <a:endParaRPr lang="zh-CN" altLang="en-US">
              <a:solidFill>
                <a:prstClr val="black">
                  <a:tint val="75000"/>
                </a:prstClr>
              </a:solidFill>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2025/12/3</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2025/12/3</a:t>
            </a:fld>
            <a:endParaRPr lang="zh-CN" altLang="en-US">
              <a:solidFill>
                <a:prstClr val="black">
                  <a:tint val="75000"/>
                </a:prstClr>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2025/12/3</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solidFill>
                  <a:prstClr val="black">
                    <a:tint val="75000"/>
                  </a:prstClr>
                </a:solidFill>
              </a:rPr>
              <a:pPr/>
              <a:t>2025/12/3</a:t>
            </a:fld>
            <a:endParaRPr lang="zh-CN" altLang="en-US">
              <a:solidFill>
                <a:prstClr val="black">
                  <a:tint val="75000"/>
                </a:prstClr>
              </a:solidFill>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tile tx="0" ty="0" sx="100000" sy="100000" flip="none" algn="tl"/>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9BAAA4-7815-AB87-1D85-19412E597FDA}"/>
              </a:ext>
            </a:extLst>
          </p:cNvPr>
          <p:cNvPicPr>
            <a:picLocks noChangeAspect="1"/>
          </p:cNvPicPr>
          <p:nvPr userDrawn="1"/>
        </p:nvPicPr>
        <p:blipFill>
          <a:blip r:embed="rId15"/>
          <a:stretch>
            <a:fillRect/>
          </a:stretch>
        </p:blipFill>
        <p:spPr>
          <a:xfrm>
            <a:off x="0" y="0"/>
            <a:ext cx="12192000" cy="6858000"/>
          </a:xfrm>
          <a:prstGeom prst="rect">
            <a:avLst/>
          </a:prstGeom>
        </p:spPr>
      </p:pic>
      <p:sp>
        <p:nvSpPr>
          <p:cNvPr id="9" name="矩形 11">
            <a:extLst>
              <a:ext uri="{FF2B5EF4-FFF2-40B4-BE49-F238E27FC236}">
                <a16:creationId xmlns:a16="http://schemas.microsoft.com/office/drawing/2014/main" id="{0C524554-3B39-3C5E-72CC-34F6CF871842}"/>
              </a:ext>
            </a:extLst>
          </p:cNvPr>
          <p:cNvSpPr/>
          <p:nvPr userDrawn="1"/>
        </p:nvSpPr>
        <p:spPr>
          <a:xfrm>
            <a:off x="418641" y="262759"/>
            <a:ext cx="11336357" cy="63914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700"/>
          </a:p>
        </p:txBody>
      </p:sp>
      <p:pic>
        <p:nvPicPr>
          <p:cNvPr id="3" name="Picture 2" descr="A round pink circle with white text and a black background&#10;&#10;AI-generated content may be incorrect.">
            <a:extLst>
              <a:ext uri="{FF2B5EF4-FFF2-40B4-BE49-F238E27FC236}">
                <a16:creationId xmlns:a16="http://schemas.microsoft.com/office/drawing/2014/main" id="{CFA503F4-2B2D-C3FC-09D7-1C4BEEC1191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849821" y="196710"/>
            <a:ext cx="1519104" cy="1519104"/>
          </a:xfrm>
          <a:prstGeom prst="rect">
            <a:avLst/>
          </a:prstGeom>
        </p:spPr>
      </p:pic>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2" name="Picture 1" descr="A round pink circle with white text and a black background&#10;&#10;AI-generated content may be incorrect.">
            <a:extLst>
              <a:ext uri="{FF2B5EF4-FFF2-40B4-BE49-F238E27FC236}">
                <a16:creationId xmlns:a16="http://schemas.microsoft.com/office/drawing/2014/main" id="{8B32037F-FEE9-A767-D40B-B36256E052D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9821" y="196710"/>
            <a:ext cx="1519104" cy="1519104"/>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AAA030ED-241B-6403-6C0F-FBF8AD40027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49821" y="196710"/>
            <a:ext cx="1519104" cy="1519104"/>
          </a:xfrm>
          <a:prstGeom prst="rect">
            <a:avLst/>
          </a:prstGeom>
        </p:spPr>
      </p:pic>
    </p:spTree>
    <p:extLst>
      <p:ext uri="{BB962C8B-B14F-4D97-AF65-F5344CB8AC3E}">
        <p14:creationId xmlns:p14="http://schemas.microsoft.com/office/powerpoint/2010/main" val="18949628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svg"/><Relationship Id="rId18" Type="http://schemas.openxmlformats.org/officeDocument/2006/relationships/image" Target="../media/image12.png"/><Relationship Id="rId3" Type="http://schemas.openxmlformats.org/officeDocument/2006/relationships/image" Target="../media/image6.svg"/><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9.png"/><Relationship Id="rId17" Type="http://schemas.openxmlformats.org/officeDocument/2006/relationships/image" Target="../media/image20.svg"/><Relationship Id="rId2" Type="http://schemas.openxmlformats.org/officeDocument/2006/relationships/image" Target="../media/image4.pn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14.svg"/><Relationship Id="rId24" Type="http://schemas.openxmlformats.org/officeDocument/2006/relationships/image" Target="../media/image15.png"/><Relationship Id="rId5" Type="http://schemas.openxmlformats.org/officeDocument/2006/relationships/image" Target="../media/image8.svg"/><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8.png"/><Relationship Id="rId19" Type="http://schemas.openxmlformats.org/officeDocument/2006/relationships/image" Target="../media/image22.sv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image" Target="../media/image10.png"/><Relationship Id="rId22"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6.svg"/><Relationship Id="rId18" Type="http://schemas.openxmlformats.org/officeDocument/2006/relationships/image" Target="../media/image18.png"/><Relationship Id="rId3" Type="http://schemas.openxmlformats.org/officeDocument/2006/relationships/image" Target="../media/image6.svg"/><Relationship Id="rId21"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4.png"/><Relationship Id="rId17" Type="http://schemas.openxmlformats.org/officeDocument/2006/relationships/image" Target="../media/image49.svg"/><Relationship Id="rId2" Type="http://schemas.openxmlformats.org/officeDocument/2006/relationships/image" Target="../media/image4.png"/><Relationship Id="rId16" Type="http://schemas.openxmlformats.org/officeDocument/2006/relationships/image" Target="../media/image17.png"/><Relationship Id="rId20"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image" Target="../media/image10.png"/><Relationship Id="rId11" Type="http://schemas.openxmlformats.org/officeDocument/2006/relationships/image" Target="../media/image24.svg"/><Relationship Id="rId24" Type="http://schemas.openxmlformats.org/officeDocument/2006/relationships/image" Target="../media/image31.png"/><Relationship Id="rId5" Type="http://schemas.openxmlformats.org/officeDocument/2006/relationships/image" Target="../media/image16.svg"/><Relationship Id="rId15" Type="http://schemas.openxmlformats.org/officeDocument/2006/relationships/image" Target="../media/image47.svg"/><Relationship Id="rId23" Type="http://schemas.openxmlformats.org/officeDocument/2006/relationships/image" Target="../media/image53.svg"/><Relationship Id="rId10" Type="http://schemas.openxmlformats.org/officeDocument/2006/relationships/image" Target="../media/image13.png"/><Relationship Id="rId19" Type="http://schemas.openxmlformats.org/officeDocument/2006/relationships/image" Target="../media/image51.svg"/><Relationship Id="rId4" Type="http://schemas.openxmlformats.org/officeDocument/2006/relationships/image" Target="../media/image9.png"/><Relationship Id="rId9" Type="http://schemas.openxmlformats.org/officeDocument/2006/relationships/image" Target="../media/image20.svg"/><Relationship Id="rId14" Type="http://schemas.openxmlformats.org/officeDocument/2006/relationships/image" Target="../media/image16.png"/><Relationship Id="rId22"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4.svg"/><Relationship Id="rId18" Type="http://schemas.openxmlformats.org/officeDocument/2006/relationships/image" Target="../media/image6.png"/><Relationship Id="rId3" Type="http://schemas.openxmlformats.org/officeDocument/2006/relationships/image" Target="../media/image6.svg"/><Relationship Id="rId21" Type="http://schemas.openxmlformats.org/officeDocument/2006/relationships/image" Target="../media/image96.svg"/><Relationship Id="rId7" Type="http://schemas.openxmlformats.org/officeDocument/2006/relationships/image" Target="../media/image18.svg"/><Relationship Id="rId12" Type="http://schemas.openxmlformats.org/officeDocument/2006/relationships/image" Target="../media/image13.png"/><Relationship Id="rId17" Type="http://schemas.openxmlformats.org/officeDocument/2006/relationships/image" Target="../media/image94.svg"/><Relationship Id="rId2" Type="http://schemas.openxmlformats.org/officeDocument/2006/relationships/image" Target="../media/image4.png"/><Relationship Id="rId16" Type="http://schemas.openxmlformats.org/officeDocument/2006/relationships/image" Target="../media/image36.png"/><Relationship Id="rId20" Type="http://schemas.openxmlformats.org/officeDocument/2006/relationships/image" Target="../media/image37.png"/><Relationship Id="rId1" Type="http://schemas.openxmlformats.org/officeDocument/2006/relationships/slideLayout" Target="../slideLayouts/slideLayout21.xml"/><Relationship Id="rId6" Type="http://schemas.openxmlformats.org/officeDocument/2006/relationships/image" Target="../media/image10.png"/><Relationship Id="rId11" Type="http://schemas.openxmlformats.org/officeDocument/2006/relationships/image" Target="../media/image9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35.png"/><Relationship Id="rId19"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0.svg"/><Relationship Id="rId14" Type="http://schemas.openxmlformats.org/officeDocument/2006/relationships/image" Target="../media/image14.png"/><Relationship Id="rId22"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6.svg"/><Relationship Id="rId18" Type="http://schemas.openxmlformats.org/officeDocument/2006/relationships/image" Target="../media/image18.png"/><Relationship Id="rId3" Type="http://schemas.openxmlformats.org/officeDocument/2006/relationships/image" Target="../media/image6.svg"/><Relationship Id="rId21"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4.png"/><Relationship Id="rId17" Type="http://schemas.openxmlformats.org/officeDocument/2006/relationships/image" Target="../media/image49.svg"/><Relationship Id="rId2" Type="http://schemas.openxmlformats.org/officeDocument/2006/relationships/image" Target="../media/image4.png"/><Relationship Id="rId16" Type="http://schemas.openxmlformats.org/officeDocument/2006/relationships/image" Target="../media/image17.png"/><Relationship Id="rId20" Type="http://schemas.openxmlformats.org/officeDocument/2006/relationships/image" Target="../media/image8.png"/><Relationship Id="rId1" Type="http://schemas.openxmlformats.org/officeDocument/2006/relationships/slideLayout" Target="../slideLayouts/slideLayout21.xml"/><Relationship Id="rId6" Type="http://schemas.openxmlformats.org/officeDocument/2006/relationships/image" Target="../media/image10.png"/><Relationship Id="rId11" Type="http://schemas.openxmlformats.org/officeDocument/2006/relationships/image" Target="../media/image24.svg"/><Relationship Id="rId24" Type="http://schemas.openxmlformats.org/officeDocument/2006/relationships/image" Target="../media/image20.png"/><Relationship Id="rId5" Type="http://schemas.openxmlformats.org/officeDocument/2006/relationships/image" Target="../media/image16.svg"/><Relationship Id="rId15" Type="http://schemas.openxmlformats.org/officeDocument/2006/relationships/image" Target="../media/image47.svg"/><Relationship Id="rId23" Type="http://schemas.openxmlformats.org/officeDocument/2006/relationships/image" Target="../media/image53.svg"/><Relationship Id="rId10" Type="http://schemas.openxmlformats.org/officeDocument/2006/relationships/image" Target="../media/image13.png"/><Relationship Id="rId19" Type="http://schemas.openxmlformats.org/officeDocument/2006/relationships/image" Target="../media/image51.svg"/><Relationship Id="rId4" Type="http://schemas.openxmlformats.org/officeDocument/2006/relationships/image" Target="../media/image9.png"/><Relationship Id="rId9" Type="http://schemas.openxmlformats.org/officeDocument/2006/relationships/image" Target="../media/image20.svg"/><Relationship Id="rId14" Type="http://schemas.openxmlformats.org/officeDocument/2006/relationships/image" Target="../media/image16.png"/><Relationship Id="rId22"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0.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285692" y="-1502435"/>
            <a:ext cx="12512597" cy="8690568"/>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1190455" y="1128575"/>
            <a:ext cx="2871419" cy="6446042"/>
          </a:xfrm>
          <a:custGeom>
            <a:avLst/>
            <a:gdLst/>
            <a:ahLst/>
            <a:cxnLst/>
            <a:rect l="l" t="t" r="r" b="b"/>
            <a:pathLst>
              <a:path w="4307128" h="9669063">
                <a:moveTo>
                  <a:pt x="0" y="0"/>
                </a:moveTo>
                <a:lnTo>
                  <a:pt x="4307129" y="0"/>
                </a:lnTo>
                <a:lnTo>
                  <a:pt x="4307129" y="9669064"/>
                </a:lnTo>
                <a:lnTo>
                  <a:pt x="0" y="96690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flipH="1">
            <a:off x="2516469" y="5398226"/>
            <a:ext cx="2113495" cy="2618068"/>
          </a:xfrm>
          <a:custGeom>
            <a:avLst/>
            <a:gdLst/>
            <a:ahLst/>
            <a:cxnLst/>
            <a:rect l="l" t="t" r="r" b="b"/>
            <a:pathLst>
              <a:path w="3170242" h="3927102">
                <a:moveTo>
                  <a:pt x="3170242" y="0"/>
                </a:moveTo>
                <a:lnTo>
                  <a:pt x="0" y="0"/>
                </a:lnTo>
                <a:lnTo>
                  <a:pt x="0" y="3927102"/>
                </a:lnTo>
                <a:lnTo>
                  <a:pt x="3170242" y="3927102"/>
                </a:lnTo>
                <a:lnTo>
                  <a:pt x="3170242"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892860" y="4989243"/>
            <a:ext cx="2319251" cy="2743200"/>
          </a:xfrm>
          <a:custGeom>
            <a:avLst/>
            <a:gdLst/>
            <a:ahLst/>
            <a:cxnLst/>
            <a:rect l="l" t="t" r="r" b="b"/>
            <a:pathLst>
              <a:path w="3478876" h="4114800">
                <a:moveTo>
                  <a:pt x="0" y="0"/>
                </a:moveTo>
                <a:lnTo>
                  <a:pt x="3478877" y="0"/>
                </a:lnTo>
                <a:lnTo>
                  <a:pt x="347887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rot="-1727232">
            <a:off x="-126716" y="504723"/>
            <a:ext cx="2779838" cy="601456"/>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grpSp>
        <p:nvGrpSpPr>
          <p:cNvPr id="7" name="Group 7"/>
          <p:cNvGrpSpPr/>
          <p:nvPr/>
        </p:nvGrpSpPr>
        <p:grpSpPr>
          <a:xfrm>
            <a:off x="4901610" y="1086018"/>
            <a:ext cx="6226870" cy="5094615"/>
            <a:chOff x="0" y="0"/>
            <a:chExt cx="13263390" cy="10851659"/>
          </a:xfrm>
        </p:grpSpPr>
        <p:sp>
          <p:nvSpPr>
            <p:cNvPr id="8" name="Freeform 8"/>
            <p:cNvSpPr/>
            <p:nvPr/>
          </p:nvSpPr>
          <p:spPr>
            <a:xfrm>
              <a:off x="-127" y="127"/>
              <a:ext cx="13263263" cy="10858644"/>
            </a:xfrm>
            <a:custGeom>
              <a:avLst/>
              <a:gdLst/>
              <a:ahLst/>
              <a:cxnLst/>
              <a:rect l="l" t="t" r="r" b="b"/>
              <a:pathLst>
                <a:path w="13263263" h="10858644">
                  <a:moveTo>
                    <a:pt x="12862197" y="10845944"/>
                  </a:moveTo>
                  <a:cubicBezTo>
                    <a:pt x="12806317" y="10858644"/>
                    <a:pt x="12780917" y="10845944"/>
                    <a:pt x="12723767" y="10845944"/>
                  </a:cubicBezTo>
                  <a:cubicBezTo>
                    <a:pt x="12666617" y="10845944"/>
                    <a:pt x="12575558" y="10833244"/>
                    <a:pt x="1257555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2744214" y="0"/>
                  </a:lnTo>
                  <a:cubicBezTo>
                    <a:pt x="12844290" y="0"/>
                    <a:pt x="12912743" y="12700"/>
                    <a:pt x="12912743" y="12700"/>
                  </a:cubicBezTo>
                  <a:cubicBezTo>
                    <a:pt x="12976878" y="12700"/>
                    <a:pt x="13065650" y="36322"/>
                    <a:pt x="13123563" y="50800"/>
                  </a:cubicBezTo>
                  <a:cubicBezTo>
                    <a:pt x="13225163" y="76200"/>
                    <a:pt x="13250563" y="254000"/>
                    <a:pt x="13250563" y="350520"/>
                  </a:cubicBezTo>
                  <a:lnTo>
                    <a:pt x="13250563" y="9979550"/>
                  </a:lnTo>
                  <a:cubicBezTo>
                    <a:pt x="13250563" y="9979550"/>
                    <a:pt x="13263263" y="10348231"/>
                    <a:pt x="13263263" y="10381251"/>
                  </a:cubicBezTo>
                  <a:cubicBezTo>
                    <a:pt x="13263263" y="10414271"/>
                    <a:pt x="13240784" y="10522221"/>
                    <a:pt x="13222876" y="10568449"/>
                  </a:cubicBezTo>
                  <a:cubicBezTo>
                    <a:pt x="13197858" y="10633092"/>
                    <a:pt x="13208018" y="10689988"/>
                    <a:pt x="13156201" y="10734184"/>
                  </a:cubicBezTo>
                  <a:cubicBezTo>
                    <a:pt x="13120134" y="10765045"/>
                    <a:pt x="13066032" y="10802383"/>
                    <a:pt x="13020821" y="10819528"/>
                  </a:cubicBezTo>
                  <a:cubicBezTo>
                    <a:pt x="12975608" y="10836673"/>
                    <a:pt x="12917823" y="10833371"/>
                    <a:pt x="12861943" y="10846071"/>
                  </a:cubicBezTo>
                  <a:close/>
                </a:path>
              </a:pathLst>
            </a:custGeom>
            <a:solidFill>
              <a:srgbClr val="EAEAEA"/>
            </a:solidFill>
          </p:spPr>
          <p:txBody>
            <a:bodyPr/>
            <a:lstStyle/>
            <a:p>
              <a:pPr defTabSz="609630"/>
              <a:endParaRPr lang="en-US" sz="1200">
                <a:solidFill>
                  <a:prstClr val="black"/>
                </a:solidFill>
                <a:latin typeface="Calibri"/>
              </a:endParaRPr>
            </a:p>
          </p:txBody>
        </p:sp>
      </p:grpSp>
      <p:grpSp>
        <p:nvGrpSpPr>
          <p:cNvPr id="9" name="Group 9"/>
          <p:cNvGrpSpPr/>
          <p:nvPr/>
        </p:nvGrpSpPr>
        <p:grpSpPr>
          <a:xfrm>
            <a:off x="5049748" y="1431061"/>
            <a:ext cx="5926074" cy="4347059"/>
            <a:chOff x="0" y="0"/>
            <a:chExt cx="14793387" cy="10851659"/>
          </a:xfrm>
        </p:grpSpPr>
        <p:sp>
          <p:nvSpPr>
            <p:cNvPr id="10" name="Freeform 10"/>
            <p:cNvSpPr/>
            <p:nvPr/>
          </p:nvSpPr>
          <p:spPr>
            <a:xfrm>
              <a:off x="-127" y="127"/>
              <a:ext cx="14793260" cy="10858644"/>
            </a:xfrm>
            <a:custGeom>
              <a:avLst/>
              <a:gdLst/>
              <a:ahLst/>
              <a:cxnLst/>
              <a:rect l="l" t="t" r="r" b="b"/>
              <a:pathLst>
                <a:path w="14793260" h="10858644">
                  <a:moveTo>
                    <a:pt x="14392194" y="10845944"/>
                  </a:moveTo>
                  <a:cubicBezTo>
                    <a:pt x="14336314" y="10858644"/>
                    <a:pt x="14310914" y="10845944"/>
                    <a:pt x="14253764" y="10845944"/>
                  </a:cubicBezTo>
                  <a:cubicBezTo>
                    <a:pt x="14196614" y="10845944"/>
                    <a:pt x="14105556" y="10833244"/>
                    <a:pt x="14105556"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274211" y="0"/>
                  </a:lnTo>
                  <a:cubicBezTo>
                    <a:pt x="14374287" y="0"/>
                    <a:pt x="14442740" y="12700"/>
                    <a:pt x="14442740" y="12700"/>
                  </a:cubicBezTo>
                  <a:cubicBezTo>
                    <a:pt x="14506876" y="12700"/>
                    <a:pt x="14595649" y="36322"/>
                    <a:pt x="14653561" y="50800"/>
                  </a:cubicBezTo>
                  <a:cubicBezTo>
                    <a:pt x="14755160" y="76200"/>
                    <a:pt x="14780560" y="254000"/>
                    <a:pt x="14780560" y="350520"/>
                  </a:cubicBezTo>
                  <a:lnTo>
                    <a:pt x="14780560" y="9979550"/>
                  </a:lnTo>
                  <a:cubicBezTo>
                    <a:pt x="14780560" y="9979550"/>
                    <a:pt x="14793260" y="10348231"/>
                    <a:pt x="14793260" y="10381251"/>
                  </a:cubicBezTo>
                  <a:cubicBezTo>
                    <a:pt x="14793260" y="10414271"/>
                    <a:pt x="14770782" y="10522221"/>
                    <a:pt x="14752875" y="10568449"/>
                  </a:cubicBezTo>
                  <a:cubicBezTo>
                    <a:pt x="14727856" y="10633092"/>
                    <a:pt x="14738015" y="10689988"/>
                    <a:pt x="14686200" y="10734184"/>
                  </a:cubicBezTo>
                  <a:cubicBezTo>
                    <a:pt x="14650132" y="10765045"/>
                    <a:pt x="14596030" y="10802383"/>
                    <a:pt x="14550817" y="10819528"/>
                  </a:cubicBezTo>
                  <a:cubicBezTo>
                    <a:pt x="14505606" y="10836673"/>
                    <a:pt x="14447820" y="10833371"/>
                    <a:pt x="14391940" y="10846071"/>
                  </a:cubicBezTo>
                  <a:close/>
                </a:path>
              </a:pathLst>
            </a:custGeom>
            <a:solidFill>
              <a:srgbClr val="FFFFFF"/>
            </a:solidFill>
          </p:spPr>
          <p:txBody>
            <a:bodyPr/>
            <a:lstStyle/>
            <a:p>
              <a:pPr defTabSz="609630"/>
              <a:endParaRPr lang="en-US" sz="1200">
                <a:solidFill>
                  <a:prstClr val="black"/>
                </a:solidFill>
                <a:latin typeface="Calibri"/>
              </a:endParaRPr>
            </a:p>
          </p:txBody>
        </p:sp>
      </p:grpSp>
      <p:sp>
        <p:nvSpPr>
          <p:cNvPr id="11" name="Freeform 11"/>
          <p:cNvSpPr/>
          <p:nvPr/>
        </p:nvSpPr>
        <p:spPr>
          <a:xfrm>
            <a:off x="5844489" y="6162117"/>
            <a:ext cx="3854031" cy="28250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12">
              <a:extLst>
                <a:ext uri="{96DAC541-7B7A-43D3-8B79-37D633B846F1}">
                  <asvg:svgBlip xmlns:asvg="http://schemas.microsoft.com/office/drawing/2016/SVG/main" xmlns="" r:embed="rId13"/>
                </a:ext>
              </a:extLst>
            </a:blip>
            <a:stretch>
              <a:fillRect t="-61363"/>
            </a:stretch>
          </a:blipFill>
        </p:spPr>
        <p:txBody>
          <a:bodyPr/>
          <a:lstStyle/>
          <a:p>
            <a:pPr defTabSz="609630"/>
            <a:endParaRPr lang="en-US" sz="1200">
              <a:solidFill>
                <a:prstClr val="black"/>
              </a:solidFill>
              <a:latin typeface="Calibri"/>
            </a:endParaRPr>
          </a:p>
        </p:txBody>
      </p:sp>
      <p:sp>
        <p:nvSpPr>
          <p:cNvPr id="12" name="Freeform 12"/>
          <p:cNvSpPr/>
          <p:nvPr/>
        </p:nvSpPr>
        <p:spPr>
          <a:xfrm>
            <a:off x="4768294" y="5960448"/>
            <a:ext cx="4238090" cy="220185"/>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14">
              <a:extLst>
                <a:ext uri="{96DAC541-7B7A-43D3-8B79-37D633B846F1}">
                  <asvg:svgBlip xmlns:asvg="http://schemas.microsoft.com/office/drawing/2016/SVG/main" xmlns="" r:embed="rId15"/>
                </a:ext>
              </a:extLst>
            </a:blip>
            <a:stretch>
              <a:fillRect t="-1145859"/>
            </a:stretch>
          </a:blipFill>
        </p:spPr>
        <p:txBody>
          <a:bodyPr/>
          <a:lstStyle/>
          <a:p>
            <a:pPr defTabSz="609630"/>
            <a:endParaRPr lang="en-US" sz="1200">
              <a:solidFill>
                <a:prstClr val="black"/>
              </a:solidFill>
              <a:latin typeface="Calibri"/>
            </a:endParaRPr>
          </a:p>
        </p:txBody>
      </p:sp>
      <p:sp>
        <p:nvSpPr>
          <p:cNvPr id="13" name="Freeform 13"/>
          <p:cNvSpPr/>
          <p:nvPr/>
        </p:nvSpPr>
        <p:spPr>
          <a:xfrm>
            <a:off x="7038528" y="5960448"/>
            <a:ext cx="4238090" cy="220185"/>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16">
              <a:extLst>
                <a:ext uri="{96DAC541-7B7A-43D3-8B79-37D633B846F1}">
                  <asvg:svgBlip xmlns:asvg="http://schemas.microsoft.com/office/drawing/2016/SVG/main" xmlns="" r:embed="rId17"/>
                </a:ext>
              </a:extLst>
            </a:blip>
            <a:stretch>
              <a:fillRect t="-1145859"/>
            </a:stretch>
          </a:blipFill>
        </p:spPr>
        <p:txBody>
          <a:bodyPr/>
          <a:lstStyle/>
          <a:p>
            <a:pPr defTabSz="609630"/>
            <a:endParaRPr lang="en-US" sz="1200">
              <a:solidFill>
                <a:prstClr val="black"/>
              </a:solidFill>
              <a:latin typeface="Calibri"/>
            </a:endParaRPr>
          </a:p>
        </p:txBody>
      </p:sp>
      <p:sp>
        <p:nvSpPr>
          <p:cNvPr id="14" name="Freeform 14"/>
          <p:cNvSpPr/>
          <p:nvPr/>
        </p:nvSpPr>
        <p:spPr>
          <a:xfrm>
            <a:off x="7561463" y="2386195"/>
            <a:ext cx="921985" cy="105857"/>
          </a:xfrm>
          <a:custGeom>
            <a:avLst/>
            <a:gdLst/>
            <a:ahLst/>
            <a:cxnLst/>
            <a:rect l="l" t="t" r="r" b="b"/>
            <a:pathLst>
              <a:path w="1382977" h="158786">
                <a:moveTo>
                  <a:pt x="0" y="0"/>
                </a:moveTo>
                <a:lnTo>
                  <a:pt x="1382978" y="0"/>
                </a:lnTo>
                <a:lnTo>
                  <a:pt x="1382978" y="158786"/>
                </a:lnTo>
                <a:lnTo>
                  <a:pt x="0" y="158786"/>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flipV="1">
            <a:off x="4760883" y="975925"/>
            <a:ext cx="4238090" cy="220185"/>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16">
              <a:extLst>
                <a:ext uri="{96DAC541-7B7A-43D3-8B79-37D633B846F1}">
                  <asvg:svgBlip xmlns:asvg="http://schemas.microsoft.com/office/drawing/2016/SVG/main" xmlns="" r:embed="rId17"/>
                </a:ext>
              </a:extLst>
            </a:blip>
            <a:stretch>
              <a:fillRect t="-1145859"/>
            </a:stretch>
          </a:blipFill>
        </p:spPr>
        <p:txBody>
          <a:bodyPr/>
          <a:lstStyle/>
          <a:p>
            <a:pPr defTabSz="609630"/>
            <a:endParaRPr lang="en-US" sz="1200">
              <a:solidFill>
                <a:prstClr val="black"/>
              </a:solidFill>
              <a:latin typeface="Calibri"/>
            </a:endParaRPr>
          </a:p>
        </p:txBody>
      </p:sp>
      <p:sp>
        <p:nvSpPr>
          <p:cNvPr id="16" name="Freeform 16"/>
          <p:cNvSpPr/>
          <p:nvPr/>
        </p:nvSpPr>
        <p:spPr>
          <a:xfrm flipV="1">
            <a:off x="7031116" y="975925"/>
            <a:ext cx="4238090" cy="220185"/>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16">
              <a:extLst>
                <a:ext uri="{96DAC541-7B7A-43D3-8B79-37D633B846F1}">
                  <asvg:svgBlip xmlns:asvg="http://schemas.microsoft.com/office/drawing/2016/SVG/main" xmlns="" r:embed="rId17"/>
                </a:ext>
              </a:extLst>
            </a:blip>
            <a:stretch>
              <a:fillRect t="-1145859"/>
            </a:stretch>
          </a:blipFill>
        </p:spPr>
        <p:txBody>
          <a:bodyPr/>
          <a:lstStyle/>
          <a:p>
            <a:pPr defTabSz="609630"/>
            <a:endParaRPr lang="en-US" sz="1200">
              <a:solidFill>
                <a:prstClr val="black"/>
              </a:solidFill>
              <a:latin typeface="Calibri"/>
            </a:endParaRPr>
          </a:p>
        </p:txBody>
      </p:sp>
      <p:sp>
        <p:nvSpPr>
          <p:cNvPr id="17" name="Freeform 17"/>
          <p:cNvSpPr/>
          <p:nvPr/>
        </p:nvSpPr>
        <p:spPr>
          <a:xfrm>
            <a:off x="7959684" y="633070"/>
            <a:ext cx="110720" cy="10546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rot="-495168">
            <a:off x="5836378" y="818615"/>
            <a:ext cx="2245465" cy="48992"/>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defTabSz="609630"/>
            <a:endParaRPr lang="en-US" sz="1200">
              <a:solidFill>
                <a:prstClr val="black"/>
              </a:solidFill>
              <a:latin typeface="Calibri"/>
            </a:endParaRPr>
          </a:p>
        </p:txBody>
      </p:sp>
      <p:sp>
        <p:nvSpPr>
          <p:cNvPr id="22" name="Freeform 22"/>
          <p:cNvSpPr/>
          <p:nvPr/>
        </p:nvSpPr>
        <p:spPr>
          <a:xfrm rot="574972">
            <a:off x="7948095" y="818615"/>
            <a:ext cx="2245465" cy="48992"/>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defTabSz="609630"/>
            <a:endParaRPr lang="en-US" sz="1200">
              <a:solidFill>
                <a:prstClr val="black"/>
              </a:solidFill>
              <a:latin typeface="Calibri"/>
            </a:endParaRPr>
          </a:p>
        </p:txBody>
      </p:sp>
      <p:pic>
        <p:nvPicPr>
          <p:cNvPr id="24" name="Picture 23" descr="A red and green text on a black background&#10;&#10;AI-generated content may be incorrect.">
            <a:extLst>
              <a:ext uri="{FF2B5EF4-FFF2-40B4-BE49-F238E27FC236}">
                <a16:creationId xmlns:a16="http://schemas.microsoft.com/office/drawing/2014/main" id="{5A79ACF0-25CD-D57E-7F3A-283D83F1E4C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976037" y="1547691"/>
            <a:ext cx="6027767" cy="4644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285692" y="-1502435"/>
            <a:ext cx="12512597" cy="8690568"/>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4025655" y="1086018"/>
            <a:ext cx="7169244" cy="5094615"/>
            <a:chOff x="0" y="0"/>
            <a:chExt cx="15270671" cy="10851659"/>
          </a:xfrm>
        </p:grpSpPr>
        <p:sp>
          <p:nvSpPr>
            <p:cNvPr id="4" name="Freeform 4"/>
            <p:cNvSpPr/>
            <p:nvPr/>
          </p:nvSpPr>
          <p:spPr>
            <a:xfrm>
              <a:off x="-127" y="127"/>
              <a:ext cx="15270544" cy="10858644"/>
            </a:xfrm>
            <a:custGeom>
              <a:avLst/>
              <a:gdLst/>
              <a:ahLst/>
              <a:cxnLst/>
              <a:rect l="l" t="t" r="r" b="b"/>
              <a:pathLst>
                <a:path w="15270544" h="10858644">
                  <a:moveTo>
                    <a:pt x="14869478" y="10845944"/>
                  </a:moveTo>
                  <a:cubicBezTo>
                    <a:pt x="14813598" y="10858644"/>
                    <a:pt x="14788198" y="10845944"/>
                    <a:pt x="14731048" y="10845944"/>
                  </a:cubicBezTo>
                  <a:cubicBezTo>
                    <a:pt x="14673898" y="10845944"/>
                    <a:pt x="14582838" y="10833244"/>
                    <a:pt x="1458283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751495" y="0"/>
                  </a:lnTo>
                  <a:cubicBezTo>
                    <a:pt x="14851571" y="0"/>
                    <a:pt x="14920024" y="12700"/>
                    <a:pt x="14920024" y="12700"/>
                  </a:cubicBezTo>
                  <a:cubicBezTo>
                    <a:pt x="14984158" y="12700"/>
                    <a:pt x="15072931" y="36322"/>
                    <a:pt x="15130844" y="50800"/>
                  </a:cubicBezTo>
                  <a:cubicBezTo>
                    <a:pt x="15232444" y="76200"/>
                    <a:pt x="15257844" y="254000"/>
                    <a:pt x="15257844" y="350520"/>
                  </a:cubicBezTo>
                  <a:lnTo>
                    <a:pt x="15257844" y="9979550"/>
                  </a:lnTo>
                  <a:cubicBezTo>
                    <a:pt x="15257844" y="9979550"/>
                    <a:pt x="15270544" y="10348231"/>
                    <a:pt x="15270544" y="10381251"/>
                  </a:cubicBezTo>
                  <a:cubicBezTo>
                    <a:pt x="15270544" y="10414271"/>
                    <a:pt x="15248065" y="10522221"/>
                    <a:pt x="15230157" y="10568449"/>
                  </a:cubicBezTo>
                  <a:cubicBezTo>
                    <a:pt x="15205138" y="10633092"/>
                    <a:pt x="15215299" y="10689988"/>
                    <a:pt x="15163482" y="10734184"/>
                  </a:cubicBezTo>
                  <a:cubicBezTo>
                    <a:pt x="15127415" y="10765045"/>
                    <a:pt x="15073312" y="10802383"/>
                    <a:pt x="15028101" y="10819528"/>
                  </a:cubicBezTo>
                  <a:cubicBezTo>
                    <a:pt x="14982888" y="10836673"/>
                    <a:pt x="14925104" y="10833371"/>
                    <a:pt x="14869224" y="10846071"/>
                  </a:cubicBezTo>
                  <a:close/>
                </a:path>
              </a:pathLst>
            </a:custGeom>
            <a:solidFill>
              <a:srgbClr val="EAEAEA"/>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4259342" y="1431061"/>
            <a:ext cx="6722174" cy="4347059"/>
            <a:chOff x="0" y="0"/>
            <a:chExt cx="16780709" cy="10851659"/>
          </a:xfrm>
        </p:grpSpPr>
        <p:sp>
          <p:nvSpPr>
            <p:cNvPr id="6" name="Freeform 6"/>
            <p:cNvSpPr/>
            <p:nvPr/>
          </p:nvSpPr>
          <p:spPr>
            <a:xfrm>
              <a:off x="-127" y="127"/>
              <a:ext cx="16780582" cy="10858644"/>
            </a:xfrm>
            <a:custGeom>
              <a:avLst/>
              <a:gdLst/>
              <a:ahLst/>
              <a:cxnLst/>
              <a:rect l="l" t="t" r="r" b="b"/>
              <a:pathLst>
                <a:path w="16780582" h="10858644">
                  <a:moveTo>
                    <a:pt x="16379516" y="10845944"/>
                  </a:moveTo>
                  <a:cubicBezTo>
                    <a:pt x="16323636" y="10858644"/>
                    <a:pt x="16298236" y="10845944"/>
                    <a:pt x="16241086" y="10845944"/>
                  </a:cubicBezTo>
                  <a:cubicBezTo>
                    <a:pt x="16183936" y="10845944"/>
                    <a:pt x="16092878" y="10833244"/>
                    <a:pt x="1609287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6261533" y="0"/>
                  </a:lnTo>
                  <a:cubicBezTo>
                    <a:pt x="16361609" y="0"/>
                    <a:pt x="16430062" y="12700"/>
                    <a:pt x="16430062" y="12700"/>
                  </a:cubicBezTo>
                  <a:cubicBezTo>
                    <a:pt x="16494198" y="12700"/>
                    <a:pt x="16582971" y="36322"/>
                    <a:pt x="16640882" y="50800"/>
                  </a:cubicBezTo>
                  <a:cubicBezTo>
                    <a:pt x="16742482" y="76200"/>
                    <a:pt x="16767882" y="254000"/>
                    <a:pt x="16767882" y="350520"/>
                  </a:cubicBezTo>
                  <a:lnTo>
                    <a:pt x="16767882" y="9979550"/>
                  </a:lnTo>
                  <a:cubicBezTo>
                    <a:pt x="16767882" y="9979550"/>
                    <a:pt x="16780582" y="10348231"/>
                    <a:pt x="16780582" y="10381251"/>
                  </a:cubicBezTo>
                  <a:cubicBezTo>
                    <a:pt x="16780582" y="10414271"/>
                    <a:pt x="16758104" y="10522221"/>
                    <a:pt x="16740197" y="10568449"/>
                  </a:cubicBezTo>
                  <a:cubicBezTo>
                    <a:pt x="16715178" y="10633092"/>
                    <a:pt x="16725337" y="10689988"/>
                    <a:pt x="16673522" y="10734184"/>
                  </a:cubicBezTo>
                  <a:cubicBezTo>
                    <a:pt x="16637454" y="10765045"/>
                    <a:pt x="16583352" y="10802383"/>
                    <a:pt x="16538139" y="10819528"/>
                  </a:cubicBezTo>
                  <a:cubicBezTo>
                    <a:pt x="16492928" y="10836673"/>
                    <a:pt x="16435142" y="10833371"/>
                    <a:pt x="16379262" y="10846071"/>
                  </a:cubicBez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5570675" y="6162117"/>
            <a:ext cx="3854031" cy="28250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xmlns="" r:embed="rId5"/>
                </a:ext>
              </a:extLst>
            </a:blip>
            <a:stretch>
              <a:fillRect t="-61363"/>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3892340" y="5960448"/>
            <a:ext cx="4238090" cy="220185"/>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6">
              <a:extLst>
                <a:ext uri="{96DAC541-7B7A-43D3-8B79-37D633B846F1}">
                  <asvg:svgBlip xmlns:asvg="http://schemas.microsoft.com/office/drawing/2016/SVG/main" xmlns="" r:embed="rId7"/>
                </a:ext>
              </a:extLst>
            </a:blip>
            <a:stretch>
              <a:fillRect t="-114585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7128862" y="5960448"/>
            <a:ext cx="4238090" cy="220185"/>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8">
              <a:extLst>
                <a:ext uri="{96DAC541-7B7A-43D3-8B79-37D633B846F1}">
                  <asvg:svgBlip xmlns:asvg="http://schemas.microsoft.com/office/drawing/2016/SVG/main" xmlns="" r:embed="rId9"/>
                </a:ext>
              </a:extLst>
            </a:blip>
            <a:stretch>
              <a:fillRect t="-114585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flipV="1">
            <a:off x="3884928" y="975925"/>
            <a:ext cx="4238090" cy="220185"/>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flipV="1">
            <a:off x="7128862" y="975925"/>
            <a:ext cx="4238090" cy="220185"/>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7594902" y="633070"/>
            <a:ext cx="110720" cy="10546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495168">
            <a:off x="5468267" y="818615"/>
            <a:ext cx="2245465" cy="48992"/>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rot="574972">
            <a:off x="7579985" y="818615"/>
            <a:ext cx="2245465" cy="48992"/>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1781281" y="5163477"/>
            <a:ext cx="5107993" cy="2776891"/>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1561488" y="3682185"/>
            <a:ext cx="1178451" cy="1500343"/>
          </a:xfrm>
          <a:custGeom>
            <a:avLst/>
            <a:gdLst/>
            <a:ahLst/>
            <a:cxnLst/>
            <a:rect l="l" t="t" r="r" b="b"/>
            <a:pathLst>
              <a:path w="1767676" h="2250514">
                <a:moveTo>
                  <a:pt x="0" y="0"/>
                </a:moveTo>
                <a:lnTo>
                  <a:pt x="1767676" y="0"/>
                </a:lnTo>
                <a:lnTo>
                  <a:pt x="1767676" y="2250513"/>
                </a:lnTo>
                <a:lnTo>
                  <a:pt x="0" y="22505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4"/>
          <p:cNvSpPr/>
          <p:nvPr/>
        </p:nvSpPr>
        <p:spPr>
          <a:xfrm>
            <a:off x="595356" y="3415618"/>
            <a:ext cx="811610" cy="1778428"/>
          </a:xfrm>
          <a:custGeom>
            <a:avLst/>
            <a:gdLst/>
            <a:ahLst/>
            <a:cxnLst/>
            <a:rect l="l" t="t" r="r" b="b"/>
            <a:pathLst>
              <a:path w="1217415" h="2667642">
                <a:moveTo>
                  <a:pt x="0" y="0"/>
                </a:moveTo>
                <a:lnTo>
                  <a:pt x="1217415" y="0"/>
                </a:lnTo>
                <a:lnTo>
                  <a:pt x="1217415" y="2667642"/>
                </a:lnTo>
                <a:lnTo>
                  <a:pt x="0" y="266764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rot="-1727232">
            <a:off x="-126716" y="504723"/>
            <a:ext cx="2779838" cy="601456"/>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1561488" y="1499379"/>
            <a:ext cx="1387541" cy="1395151"/>
          </a:xfrm>
          <a:custGeom>
            <a:avLst/>
            <a:gdLst/>
            <a:ahLst/>
            <a:cxnLst/>
            <a:rect l="l" t="t" r="r" b="b"/>
            <a:pathLst>
              <a:path w="2081312" h="2092727">
                <a:moveTo>
                  <a:pt x="0" y="0"/>
                </a:moveTo>
                <a:lnTo>
                  <a:pt x="2081311" y="0"/>
                </a:lnTo>
                <a:lnTo>
                  <a:pt x="2081311" y="2092727"/>
                </a:lnTo>
                <a:lnTo>
                  <a:pt x="0" y="2092727"/>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8DE7075-B5EB-03A2-1987-11D2A293867D}"/>
              </a:ext>
            </a:extLst>
          </p:cNvPr>
          <p:cNvPicPr>
            <a:picLocks noChangeAspect="1"/>
          </p:cNvPicPr>
          <p:nvPr/>
        </p:nvPicPr>
        <p:blipFill>
          <a:blip r:embed="rId24"/>
          <a:stretch>
            <a:fillRect/>
          </a:stretch>
        </p:blipFill>
        <p:spPr>
          <a:xfrm>
            <a:off x="4022630" y="1794443"/>
            <a:ext cx="7444665" cy="3862079"/>
          </a:xfrm>
          <a:prstGeom prst="rect">
            <a:avLst/>
          </a:prstGeom>
        </p:spPr>
      </p:pic>
    </p:spTree>
    <p:extLst>
      <p:ext uri="{BB962C8B-B14F-4D97-AF65-F5344CB8AC3E}">
        <p14:creationId xmlns:p14="http://schemas.microsoft.com/office/powerpoint/2010/main" val="325941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Cùng</a:t>
            </a:r>
            <a:r>
              <a:rPr kumimoji="0" lang="en-US" altLang="zh-CN" sz="32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32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tìm</a:t>
            </a:r>
            <a:r>
              <a:rPr kumimoji="0" lang="en-US" altLang="zh-CN" sz="32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32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hiểu</a:t>
            </a:r>
            <a:endParaRPr kumimoji="0" lang="zh-CN" altLang="en-US" sz="3200" b="1" i="0" u="none" strike="noStrike" kern="0" cap="none" spc="0" normalizeH="0" baseline="0" noProof="0" dirty="0">
              <a:ln>
                <a:noFill/>
              </a:ln>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sp>
        <p:nvSpPr>
          <p:cNvPr id="5" name="TextBox 4"/>
          <p:cNvSpPr txBox="1"/>
          <p:nvPr/>
        </p:nvSpPr>
        <p:spPr>
          <a:xfrm>
            <a:off x="1556088" y="1509493"/>
            <a:ext cx="10369212" cy="584775"/>
          </a:xfrm>
          <a:prstGeom prst="rect">
            <a:avLst/>
          </a:prstGeom>
          <a:noFill/>
          <a:ln>
            <a:noFill/>
            <a:miter lim="800000"/>
          </a:ln>
        </p:spPr>
        <p:txBody>
          <a:bodyPr wrap="square" rtlCol="0">
            <a:spAutoFit/>
          </a:bodyPr>
          <a:lstStyle/>
          <a:p>
            <a:pPr lvl="0" algn="just"/>
            <a:r>
              <a:rPr lang="vi-VN" sz="3200" b="1" dirty="0">
                <a:solidFill>
                  <a:srgbClr val="00B050"/>
                </a:solidFill>
                <a:latin typeface="Cambria" panose="02040503050406030204" pitchFamily="18" charset="0"/>
                <a:ea typeface="Cambria" panose="02040503050406030204" pitchFamily="18"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05891" y="1509492"/>
            <a:ext cx="502061"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1</a:t>
            </a:r>
            <a:endParaRPr kumimoji="0" lang="en-US"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sp>
        <p:nvSpPr>
          <p:cNvPr id="9" name="Rounded Rectangle 8"/>
          <p:cNvSpPr/>
          <p:nvPr/>
        </p:nvSpPr>
        <p:spPr>
          <a:xfrm>
            <a:off x="1659537" y="2472666"/>
            <a:ext cx="1693853" cy="105942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431F5E">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phô</a:t>
            </a:r>
            <a:endParaRPr kumimoji="0" lang="en-US" sz="3600" b="1" i="0" u="none" strike="noStrike" kern="0" cap="none" spc="0" normalizeH="0" baseline="0" noProof="0" dirty="0">
              <a:ln>
                <a:noFill/>
              </a:ln>
              <a:solidFill>
                <a:srgbClr val="431F5E">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sp>
        <p:nvSpPr>
          <p:cNvPr id="10" name="Rounded Rectangle 9"/>
          <p:cNvSpPr/>
          <p:nvPr/>
        </p:nvSpPr>
        <p:spPr>
          <a:xfrm>
            <a:off x="4221568" y="2310116"/>
            <a:ext cx="3465107" cy="105942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431F5E">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dập</a:t>
            </a:r>
            <a:r>
              <a:rPr kumimoji="0" lang="en-US" sz="3600" b="1" i="0" u="none" strike="noStrike" kern="0" cap="none" spc="0" normalizeH="0" baseline="0" noProof="0" dirty="0">
                <a:ln>
                  <a:noFill/>
                </a:ln>
                <a:solidFill>
                  <a:srgbClr val="431F5E">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sz="3600" b="1" i="0" u="none" strike="noStrike" kern="0" cap="none" spc="0" normalizeH="0" baseline="0" noProof="0" dirty="0" err="1">
                <a:ln>
                  <a:noFill/>
                </a:ln>
                <a:solidFill>
                  <a:srgbClr val="431F5E">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dềnh</a:t>
            </a:r>
            <a:endParaRPr kumimoji="0" lang="en-US" sz="3600" b="1" i="0" u="none" strike="noStrike" kern="0" cap="none" spc="0" normalizeH="0" baseline="0" noProof="0" dirty="0">
              <a:ln>
                <a:noFill/>
              </a:ln>
              <a:solidFill>
                <a:srgbClr val="431F5E">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sp>
        <p:nvSpPr>
          <p:cNvPr id="11" name="Rounded Rectangle 10"/>
          <p:cNvSpPr/>
          <p:nvPr/>
        </p:nvSpPr>
        <p:spPr>
          <a:xfrm>
            <a:off x="8456481" y="2472666"/>
            <a:ext cx="2813781" cy="105942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431F5E">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rì</a:t>
            </a:r>
            <a:r>
              <a:rPr kumimoji="0" lang="en-US" sz="3600" b="1" i="0" u="none" strike="noStrike" kern="0" cap="none" spc="0" normalizeH="0" noProof="0" dirty="0">
                <a:ln>
                  <a:noFill/>
                </a:ln>
                <a:solidFill>
                  <a:srgbClr val="431F5E">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sz="3600" b="1" i="0" u="none" strike="noStrike" kern="0" cap="none" spc="0" normalizeH="0" noProof="0" dirty="0" err="1">
                <a:ln>
                  <a:noFill/>
                </a:ln>
                <a:solidFill>
                  <a:srgbClr val="431F5E">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rào</a:t>
            </a:r>
            <a:endParaRPr kumimoji="0" lang="en-US" sz="3600" b="1" i="0" u="none" strike="noStrike" kern="0" cap="none" spc="0" normalizeH="0" baseline="0" noProof="0" dirty="0">
              <a:ln>
                <a:noFill/>
              </a:ln>
              <a:solidFill>
                <a:srgbClr val="431F5E">
                  <a:lumMod val="50000"/>
                </a:srgbClr>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id="{5DF82A5D-34A6-4521-B330-621A4C0A0A85}"/>
              </a:ext>
            </a:extLst>
          </p:cNvPr>
          <p:cNvSpPr txBox="1"/>
          <p:nvPr/>
        </p:nvSpPr>
        <p:spPr>
          <a:xfrm>
            <a:off x="824568" y="3950951"/>
            <a:ext cx="10134600" cy="1951368"/>
          </a:xfrm>
          <a:prstGeom prst="rect">
            <a:avLst/>
          </a:prstGeom>
          <a:noFill/>
        </p:spPr>
        <p:txBody>
          <a:bodyPr wrap="square" rtlCol="0">
            <a:spAutoFit/>
          </a:bodyPr>
          <a:lstStyle/>
          <a:p>
            <a:pPr>
              <a:lnSpc>
                <a:spcPct val="150000"/>
              </a:lnSpc>
            </a:pPr>
            <a:r>
              <a:rPr lang="vi-VN" sz="2800" dirty="0">
                <a:latin typeface="Cambria" panose="02040503050406030204" pitchFamily="18" charset="0"/>
                <a:ea typeface="Cambria" panose="02040503050406030204" pitchFamily="18" charset="0"/>
                <a:cs typeface="Arial-Rounded" panose="020B0500000000000000" pitchFamily="34" charset="0"/>
              </a:rPr>
              <a:t>a. Mặt nước chuyển động lên xuống nhịp nhàng</a:t>
            </a:r>
          </a:p>
          <a:p>
            <a:pPr>
              <a:lnSpc>
                <a:spcPct val="150000"/>
              </a:lnSpc>
            </a:pPr>
            <a:r>
              <a:rPr lang="vi-VN" sz="2800" dirty="0">
                <a:latin typeface="Cambria" panose="02040503050406030204" pitchFamily="18" charset="0"/>
                <a:ea typeface="Cambria" panose="02040503050406030204" pitchFamily="18" charset="0"/>
                <a:cs typeface="Arial-Rounded" panose="020B0500000000000000" pitchFamily="34" charset="0"/>
              </a:rPr>
              <a:t>b. Tiếng sóng vỗ nhỏ, êm nhẹ, phát ra đều đều liên tiếp</a:t>
            </a:r>
          </a:p>
          <a:p>
            <a:pPr>
              <a:lnSpc>
                <a:spcPct val="150000"/>
              </a:lnSpc>
            </a:pPr>
            <a:r>
              <a:rPr lang="vi-VN" sz="2800" dirty="0">
                <a:latin typeface="Cambria" panose="02040503050406030204" pitchFamily="18" charset="0"/>
                <a:ea typeface="Cambria" panose="02040503050406030204" pitchFamily="18" charset="0"/>
                <a:cs typeface="Arial-Rounded" panose="020B0500000000000000" pitchFamily="34" charset="0"/>
              </a:rPr>
              <a:t>c. Để lộ ra, bày ra</a:t>
            </a:r>
          </a:p>
        </p:txBody>
      </p:sp>
      <p:pic>
        <p:nvPicPr>
          <p:cNvPr id="7" name="Picture 6">
            <a:hlinkClick r:id="" action="ppaction://noaction"/>
            <a:extLst>
              <a:ext uri="{FF2B5EF4-FFF2-40B4-BE49-F238E27FC236}">
                <a16:creationId xmlns:a16="http://schemas.microsoft.com/office/drawing/2014/main" id="{AC3875F4-1298-120E-05CD-C764C23F52E4}"/>
              </a:ext>
            </a:extLst>
          </p:cNvPr>
          <p:cNvPicPr>
            <a:picLocks noChangeAspect="1"/>
          </p:cNvPicPr>
          <p:nvPr/>
        </p:nvPicPr>
        <p:blipFill>
          <a:blip r:embed="rId4"/>
          <a:stretch>
            <a:fillRect/>
          </a:stretch>
        </p:blipFill>
        <p:spPr>
          <a:xfrm>
            <a:off x="10511918" y="5259791"/>
            <a:ext cx="1566808" cy="1505843"/>
          </a:xfrm>
          <a:prstGeom prst="rect">
            <a:avLst/>
          </a:prstGeom>
        </p:spPr>
      </p:pic>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0.03229 -0.02315 L 0.15989 0.38796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0.01836 -0.01088 L 0.31563 0.20556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1.48148E-6 L -0.01106 0.29097 " pathEditMode="relative" rAng="0" ptsTypes="AA">
                                      <p:cBhvr>
                                        <p:cTn id="40" dur="2000" fill="hold"/>
                                        <p:tgtEl>
                                          <p:spTgt spid="11"/>
                                        </p:tgtEl>
                                        <p:attrNameLst>
                                          <p:attrName>ppt_x</p:attrName>
                                          <p:attrName>ppt_y</p:attrName>
                                        </p:attrNameLst>
                                      </p:cBhvr>
                                      <p:rCtr x="-560" y="14537"/>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775972"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sp>
          <p:nvSpPr>
            <p:cNvPr id="8" name="Rectangle 7"/>
            <p:cNvSpPr/>
            <p:nvPr/>
          </p:nvSpPr>
          <p:spPr>
            <a:xfrm>
              <a:off x="783636" y="1509492"/>
              <a:ext cx="43954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Cambria" panose="02040503050406030204" pitchFamily="18" charset="0"/>
                <a:ea typeface="Cambria" panose="02040503050406030204" pitchFamily="18" charset="0"/>
                <a:cs typeface="Arial-Rounded" panose="020B0500000000000000" pitchFamily="34" charset="0"/>
              </a:rPr>
              <a:t>Tờ</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giấy</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trắng</a:t>
            </a:r>
            <a:endParaRPr lang="en-US" sz="3600" dirty="0">
              <a:latin typeface="Cambria" panose="02040503050406030204" pitchFamily="18" charset="0"/>
              <a:ea typeface="Cambria" panose="02040503050406030204" pitchFamily="18"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Cambria" panose="02040503050406030204" pitchFamily="18" charset="0"/>
                <a:ea typeface="Cambria" panose="02040503050406030204" pitchFamily="18" charset="0"/>
                <a:cs typeface="Arial-Rounded" panose="020B0500000000000000" pitchFamily="34" charset="0"/>
              </a:rPr>
              <a:t>Tờ</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giấy</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đỏ</a:t>
            </a:r>
            <a:endParaRPr lang="en-US" sz="3600" dirty="0">
              <a:latin typeface="Cambria" panose="02040503050406030204" pitchFamily="18" charset="0"/>
              <a:ea typeface="Cambria" panose="02040503050406030204" pitchFamily="18"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Cambria" panose="02040503050406030204" pitchFamily="18" charset="0"/>
                <a:ea typeface="Cambria" panose="02040503050406030204" pitchFamily="18" charset="0"/>
                <a:cs typeface="Arial-Rounded" panose="020B0500000000000000" pitchFamily="34" charset="0"/>
              </a:rPr>
              <a:t>Tờ</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giấy</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xanh</a:t>
            </a:r>
            <a:endParaRPr lang="en-US" sz="3600" dirty="0">
              <a:latin typeface="Cambria" panose="02040503050406030204" pitchFamily="18" charset="0"/>
              <a:ea typeface="Cambria" panose="02040503050406030204" pitchFamily="18"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Cambria" panose="02040503050406030204" pitchFamily="18" charset="0"/>
                <a:ea typeface="Cambria" panose="02040503050406030204" pitchFamily="18" charset="0"/>
                <a:cs typeface="Arial-Rounded" panose="020B0500000000000000" pitchFamily="34" charset="0"/>
              </a:rPr>
              <a:t>mặt</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trời</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tỏa</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nắng</a:t>
            </a:r>
            <a:endParaRPr lang="en-US" sz="3600" dirty="0">
              <a:latin typeface="Cambria" panose="02040503050406030204" pitchFamily="18" charset="0"/>
              <a:ea typeface="Cambria" panose="02040503050406030204" pitchFamily="18"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Cambria" panose="02040503050406030204" pitchFamily="18" charset="0"/>
                <a:ea typeface="Cambria" panose="02040503050406030204" pitchFamily="18" charset="0"/>
                <a:cs typeface="Arial-Rounded" panose="020B0500000000000000" pitchFamily="34" charset="0"/>
              </a:rPr>
              <a:t>chiếc</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thuyền</a:t>
            </a:r>
            <a:endParaRPr lang="en-US" sz="3600" dirty="0">
              <a:latin typeface="Cambria" panose="02040503050406030204" pitchFamily="18" charset="0"/>
              <a:ea typeface="Cambria" panose="02040503050406030204" pitchFamily="18"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Cambria" panose="02040503050406030204" pitchFamily="18" charset="0"/>
                <a:ea typeface="Cambria" panose="02040503050406030204" pitchFamily="18" charset="0"/>
                <a:cs typeface="Arial-Rounded" panose="020B0500000000000000" pitchFamily="34" charset="0"/>
              </a:rPr>
              <a:t>mặt</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nước</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dập</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dềnh</a:t>
            </a:r>
            <a:endParaRPr lang="en-US" sz="3600" dirty="0">
              <a:latin typeface="Cambria" panose="02040503050406030204" pitchFamily="18" charset="0"/>
              <a:ea typeface="Cambria" panose="02040503050406030204" pitchFamily="18" charset="0"/>
              <a:cs typeface="Arial-Rounded" panose="020B0500000000000000" pitchFamily="34" charset="0"/>
            </a:endParaRPr>
          </a:p>
        </p:txBody>
      </p:sp>
      <p:cxnSp>
        <p:nvCxnSpPr>
          <p:cNvPr id="10" name="Straight Arrow Connector 9">
            <a:extLst>
              <a:ext uri="{FF2B5EF4-FFF2-40B4-BE49-F238E27FC236}">
                <a16:creationId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hlinkClick r:id="" action="ppaction://noaction"/>
            <a:extLst>
              <a:ext uri="{FF2B5EF4-FFF2-40B4-BE49-F238E27FC236}">
                <a16:creationId xmlns:a16="http://schemas.microsoft.com/office/drawing/2014/main" id="{F93FAB18-B713-ED48-54EE-CB8E9B4BBA88}"/>
              </a:ext>
            </a:extLst>
          </p:cNvPr>
          <p:cNvPicPr>
            <a:picLocks noChangeAspect="1"/>
          </p:cNvPicPr>
          <p:nvPr/>
        </p:nvPicPr>
        <p:blipFill>
          <a:blip r:embed="rId4"/>
          <a:stretch>
            <a:fillRect/>
          </a:stretch>
        </p:blipFill>
        <p:spPr>
          <a:xfrm>
            <a:off x="10012188" y="5036507"/>
            <a:ext cx="1566808" cy="1505843"/>
          </a:xfrm>
          <a:prstGeom prst="rect">
            <a:avLst/>
          </a:prstGeom>
        </p:spPr>
      </p:pic>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Cambria" panose="02040503050406030204" pitchFamily="18" charset="0"/>
                <a:ea typeface="Cambria" panose="02040503050406030204" pitchFamily="18" charset="0"/>
                <a:cs typeface="Arial-Rounded" panose="020B0500000000000000" pitchFamily="34"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sp>
          <p:nvSpPr>
            <p:cNvPr id="5" name="Rectangle 4"/>
            <p:cNvSpPr/>
            <p:nvPr/>
          </p:nvSpPr>
          <p:spPr>
            <a:xfrm>
              <a:off x="783636" y="1509492"/>
              <a:ext cx="43954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cs typeface="Arial-Rounded" panose="020B0500000000000000" pitchFamily="34" charset="0"/>
              </a:rPr>
              <a:t>a. </a:t>
            </a:r>
            <a:r>
              <a:rPr lang="en-US" sz="4000" dirty="0" err="1">
                <a:latin typeface="Cambria" panose="02040503050406030204" pitchFamily="18" charset="0"/>
                <a:ea typeface="Cambria" panose="02040503050406030204" pitchFamily="18" charset="0"/>
                <a:cs typeface="Arial-Rounded" panose="020B0500000000000000" pitchFamily="34" charset="0"/>
              </a:rPr>
              <a:t>Cô</a:t>
            </a:r>
            <a:r>
              <a:rPr lang="en-US" sz="4000" dirty="0">
                <a:latin typeface="Cambria" panose="02040503050406030204" pitchFamily="18" charset="0"/>
                <a:ea typeface="Cambria" panose="02040503050406030204" pitchFamily="18" charset="0"/>
                <a:cs typeface="Arial-Rounded" panose="020B0500000000000000" pitchFamily="34" charset="0"/>
              </a:rPr>
              <a:t> </a:t>
            </a:r>
            <a:r>
              <a:rPr lang="en-US" sz="4000" dirty="0" err="1">
                <a:latin typeface="Cambria" panose="02040503050406030204" pitchFamily="18" charset="0"/>
                <a:ea typeface="Cambria" panose="02040503050406030204" pitchFamily="18" charset="0"/>
                <a:cs typeface="Arial-Rounded" panose="020B0500000000000000" pitchFamily="34" charset="0"/>
              </a:rPr>
              <a:t>có</a:t>
            </a:r>
            <a:r>
              <a:rPr lang="en-US" sz="4000" dirty="0">
                <a:latin typeface="Cambria" panose="02040503050406030204" pitchFamily="18" charset="0"/>
                <a:ea typeface="Cambria" panose="02040503050406030204" pitchFamily="18" charset="0"/>
                <a:cs typeface="Arial-Rounded" panose="020B0500000000000000" pitchFamily="34" charset="0"/>
              </a:rPr>
              <a:t> </a:t>
            </a:r>
            <a:r>
              <a:rPr lang="en-US" sz="4000" dirty="0" err="1">
                <a:latin typeface="Cambria" panose="02040503050406030204" pitchFamily="18" charset="0"/>
                <a:ea typeface="Cambria" panose="02040503050406030204" pitchFamily="18" charset="0"/>
                <a:cs typeface="Arial-Rounded" panose="020B0500000000000000" pitchFamily="34" charset="0"/>
              </a:rPr>
              <a:t>phép</a:t>
            </a:r>
            <a:r>
              <a:rPr lang="en-US" sz="4000" dirty="0">
                <a:latin typeface="Cambria" panose="02040503050406030204" pitchFamily="18" charset="0"/>
                <a:ea typeface="Cambria" panose="02040503050406030204" pitchFamily="18" charset="0"/>
                <a:cs typeface="Arial-Rounded" panose="020B0500000000000000" pitchFamily="34" charset="0"/>
              </a:rPr>
              <a:t> </a:t>
            </a:r>
            <a:r>
              <a:rPr lang="en-US" sz="4000" dirty="0" err="1">
                <a:latin typeface="Cambria" panose="02040503050406030204" pitchFamily="18" charset="0"/>
                <a:ea typeface="Cambria" panose="02040503050406030204" pitchFamily="18" charset="0"/>
                <a:cs typeface="Arial-Rounded" panose="020B0500000000000000" pitchFamily="34" charset="0"/>
              </a:rPr>
              <a:t>màu</a:t>
            </a:r>
            <a:endParaRPr lang="en-US" sz="4000" dirty="0">
              <a:latin typeface="Cambria" panose="02040503050406030204" pitchFamily="18" charset="0"/>
              <a:ea typeface="Cambria" panose="02040503050406030204" pitchFamily="18" charset="0"/>
              <a:cs typeface="Arial-Rounded" panose="020B0500000000000000" pitchFamily="34" charset="0"/>
            </a:endParaRPr>
          </a:p>
          <a:p>
            <a:r>
              <a:rPr lang="en-US" sz="4000" dirty="0">
                <a:latin typeface="Cambria" panose="02040503050406030204" pitchFamily="18" charset="0"/>
                <a:ea typeface="Cambria" panose="02040503050406030204" pitchFamily="18" charset="0"/>
                <a:cs typeface="Arial-Rounded" panose="020B0500000000000000" pitchFamily="34" charset="0"/>
              </a:rPr>
              <a:t>b. </a:t>
            </a:r>
            <a:r>
              <a:rPr lang="en-US" sz="4000" dirty="0" err="1">
                <a:latin typeface="Cambria" panose="02040503050406030204" pitchFamily="18" charset="0"/>
                <a:ea typeface="Cambria" panose="02040503050406030204" pitchFamily="18" charset="0"/>
                <a:cs typeface="Arial-Rounded" panose="020B0500000000000000" pitchFamily="34" charset="0"/>
              </a:rPr>
              <a:t>Cô</a:t>
            </a:r>
            <a:r>
              <a:rPr lang="en-US" sz="4000" dirty="0">
                <a:latin typeface="Cambria" panose="02040503050406030204" pitchFamily="18" charset="0"/>
                <a:ea typeface="Cambria" panose="02040503050406030204" pitchFamily="18" charset="0"/>
                <a:cs typeface="Arial-Rounded" panose="020B0500000000000000" pitchFamily="34" charset="0"/>
              </a:rPr>
              <a:t> </a:t>
            </a:r>
            <a:r>
              <a:rPr lang="en-US" sz="4000" dirty="0" err="1">
                <a:latin typeface="Cambria" panose="02040503050406030204" pitchFamily="18" charset="0"/>
                <a:ea typeface="Cambria" panose="02040503050406030204" pitchFamily="18" charset="0"/>
                <a:cs typeface="Arial-Rounded" panose="020B0500000000000000" pitchFamily="34" charset="0"/>
              </a:rPr>
              <a:t>rất</a:t>
            </a:r>
            <a:r>
              <a:rPr lang="en-US" sz="4000" dirty="0">
                <a:latin typeface="Cambria" panose="02040503050406030204" pitchFamily="18" charset="0"/>
                <a:ea typeface="Cambria" panose="02040503050406030204" pitchFamily="18" charset="0"/>
                <a:cs typeface="Arial-Rounded" panose="020B0500000000000000" pitchFamily="34" charset="0"/>
              </a:rPr>
              <a:t> </a:t>
            </a:r>
            <a:r>
              <a:rPr lang="en-US" sz="4000" dirty="0" err="1">
                <a:latin typeface="Cambria" panose="02040503050406030204" pitchFamily="18" charset="0"/>
                <a:ea typeface="Cambria" panose="02040503050406030204" pitchFamily="18" charset="0"/>
                <a:cs typeface="Arial-Rounded" panose="020B0500000000000000" pitchFamily="34" charset="0"/>
              </a:rPr>
              <a:t>khéo</a:t>
            </a:r>
            <a:r>
              <a:rPr lang="en-US" sz="4000" dirty="0">
                <a:latin typeface="Cambria" panose="02040503050406030204" pitchFamily="18" charset="0"/>
                <a:ea typeface="Cambria" panose="02040503050406030204" pitchFamily="18" charset="0"/>
                <a:cs typeface="Arial-Rounded" panose="020B0500000000000000" pitchFamily="34" charset="0"/>
              </a:rPr>
              <a:t> </a:t>
            </a:r>
            <a:r>
              <a:rPr lang="en-US" sz="4000" dirty="0" err="1">
                <a:latin typeface="Cambria" panose="02040503050406030204" pitchFamily="18" charset="0"/>
                <a:ea typeface="Cambria" panose="02040503050406030204" pitchFamily="18" charset="0"/>
                <a:cs typeface="Arial-Rounded" panose="020B0500000000000000" pitchFamily="34" charset="0"/>
              </a:rPr>
              <a:t>tay</a:t>
            </a:r>
            <a:endParaRPr lang="en-US" sz="4000" dirty="0">
              <a:latin typeface="Cambria" panose="02040503050406030204" pitchFamily="18" charset="0"/>
              <a:ea typeface="Cambria" panose="02040503050406030204" pitchFamily="18" charset="0"/>
              <a:cs typeface="Arial-Rounded" panose="020B0500000000000000" pitchFamily="34" charset="0"/>
            </a:endParaRPr>
          </a:p>
          <a:p>
            <a:r>
              <a:rPr lang="en-US" sz="4000" dirty="0">
                <a:latin typeface="Cambria" panose="02040503050406030204" pitchFamily="18" charset="0"/>
                <a:ea typeface="Cambria" panose="02040503050406030204" pitchFamily="18" charset="0"/>
                <a:cs typeface="Arial-Rounded" panose="020B0500000000000000" pitchFamily="34" charset="0"/>
              </a:rPr>
              <a:t>c. </a:t>
            </a:r>
            <a:r>
              <a:rPr lang="en-US" sz="4000" dirty="0" err="1">
                <a:latin typeface="Cambria" panose="02040503050406030204" pitchFamily="18" charset="0"/>
                <a:ea typeface="Cambria" panose="02040503050406030204" pitchFamily="18" charset="0"/>
                <a:cs typeface="Arial-Rounded" panose="020B0500000000000000" pitchFamily="34" charset="0"/>
              </a:rPr>
              <a:t>Nêu</a:t>
            </a:r>
            <a:r>
              <a:rPr lang="en-US" sz="4000" dirty="0">
                <a:latin typeface="Cambria" panose="02040503050406030204" pitchFamily="18" charset="0"/>
                <a:ea typeface="Cambria" panose="02040503050406030204" pitchFamily="18" charset="0"/>
                <a:cs typeface="Arial-Rounded" panose="020B0500000000000000" pitchFamily="34" charset="0"/>
              </a:rPr>
              <a:t> ý </a:t>
            </a:r>
            <a:r>
              <a:rPr lang="en-US" sz="4000" dirty="0" err="1">
                <a:latin typeface="Cambria" panose="02040503050406030204" pitchFamily="18" charset="0"/>
                <a:ea typeface="Cambria" panose="02040503050406030204" pitchFamily="18" charset="0"/>
                <a:cs typeface="Arial-Rounded" panose="020B0500000000000000" pitchFamily="34" charset="0"/>
              </a:rPr>
              <a:t>kiến</a:t>
            </a:r>
            <a:r>
              <a:rPr lang="en-US" sz="4000" dirty="0">
                <a:latin typeface="Cambria" panose="02040503050406030204" pitchFamily="18" charset="0"/>
                <a:ea typeface="Cambria" panose="02040503050406030204" pitchFamily="18" charset="0"/>
                <a:cs typeface="Arial-Rounded" panose="020B0500000000000000" pitchFamily="34" charset="0"/>
              </a:rPr>
              <a:t> </a:t>
            </a:r>
            <a:r>
              <a:rPr lang="en-US" sz="4000" dirty="0" err="1">
                <a:latin typeface="Cambria" panose="02040503050406030204" pitchFamily="18" charset="0"/>
                <a:ea typeface="Cambria" panose="02040503050406030204" pitchFamily="18" charset="0"/>
                <a:cs typeface="Arial-Rounded" panose="020B0500000000000000" pitchFamily="34" charset="0"/>
              </a:rPr>
              <a:t>khác</a:t>
            </a:r>
            <a:r>
              <a:rPr lang="en-US" sz="4000" dirty="0">
                <a:latin typeface="Cambria" panose="02040503050406030204" pitchFamily="18" charset="0"/>
                <a:ea typeface="Cambria" panose="02040503050406030204" pitchFamily="18" charset="0"/>
                <a:cs typeface="Arial-Rounded" panose="020B0500000000000000" pitchFamily="34" charset="0"/>
              </a:rPr>
              <a:t> </a:t>
            </a:r>
            <a:r>
              <a:rPr lang="en-US" sz="4000" dirty="0" err="1">
                <a:latin typeface="Cambria" panose="02040503050406030204" pitchFamily="18" charset="0"/>
                <a:ea typeface="Cambria" panose="02040503050406030204" pitchFamily="18" charset="0"/>
                <a:cs typeface="Arial-Rounded" panose="020B0500000000000000" pitchFamily="34" charset="0"/>
              </a:rPr>
              <a:t>của</a:t>
            </a:r>
            <a:r>
              <a:rPr lang="en-US" sz="4000" dirty="0">
                <a:latin typeface="Cambria" panose="02040503050406030204" pitchFamily="18" charset="0"/>
                <a:ea typeface="Cambria" panose="02040503050406030204" pitchFamily="18" charset="0"/>
                <a:cs typeface="Arial-Rounded" panose="020B0500000000000000" pitchFamily="34" charset="0"/>
              </a:rPr>
              <a:t> </a:t>
            </a:r>
            <a:r>
              <a:rPr lang="en-US" sz="4000" dirty="0" err="1">
                <a:latin typeface="Cambria" panose="02040503050406030204" pitchFamily="18" charset="0"/>
                <a:ea typeface="Cambria" panose="02040503050406030204" pitchFamily="18" charset="0"/>
                <a:cs typeface="Arial-Rounded" panose="020B0500000000000000" pitchFamily="34" charset="0"/>
              </a:rPr>
              <a:t>em</a:t>
            </a:r>
            <a:endParaRPr lang="en-US" sz="4000" dirty="0">
              <a:latin typeface="Cambria" panose="02040503050406030204" pitchFamily="18" charset="0"/>
              <a:ea typeface="Cambria" panose="02040503050406030204" pitchFamily="18" charset="0"/>
              <a:cs typeface="Arial-Rounded" panose="020B0500000000000000" pitchFamily="34" charset="0"/>
            </a:endParaRPr>
          </a:p>
        </p:txBody>
      </p:sp>
      <p:sp>
        <p:nvSpPr>
          <p:cNvPr id="10" name="Oval 9">
            <a:extLst>
              <a:ext uri="{FF2B5EF4-FFF2-40B4-BE49-F238E27FC236}">
                <a16:creationId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8" name="Picture 7">
            <a:hlinkClick r:id="" action="ppaction://noaction"/>
            <a:extLst>
              <a:ext uri="{FF2B5EF4-FFF2-40B4-BE49-F238E27FC236}">
                <a16:creationId xmlns:a16="http://schemas.microsoft.com/office/drawing/2014/main" id="{B82E3135-3725-2F4B-2C05-A850ECA6CB91}"/>
              </a:ext>
            </a:extLst>
          </p:cNvPr>
          <p:cNvPicPr>
            <a:picLocks noChangeAspect="1"/>
          </p:cNvPicPr>
          <p:nvPr/>
        </p:nvPicPr>
        <p:blipFill>
          <a:blip r:embed="rId4"/>
          <a:stretch>
            <a:fillRect/>
          </a:stretch>
        </p:blipFill>
        <p:spPr>
          <a:xfrm>
            <a:off x="9788904" y="5036507"/>
            <a:ext cx="1566808" cy="1505843"/>
          </a:xfrm>
          <a:prstGeom prst="rect">
            <a:avLst/>
          </a:prstGeom>
        </p:spPr>
      </p:pic>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sp>
          <p:nvSpPr>
            <p:cNvPr id="5" name="Rectangle 4"/>
            <p:cNvSpPr/>
            <p:nvPr/>
          </p:nvSpPr>
          <p:spPr>
            <a:xfrm>
              <a:off x="783636" y="1509492"/>
              <a:ext cx="43954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Cô gấp cong cong</a:t>
            </a:r>
          </a:p>
          <a:p>
            <a:pPr lvl="0" algn="just"/>
            <a:r>
              <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Thoắt cái đã xong</a:t>
            </a:r>
          </a:p>
          <a:p>
            <a:pPr lvl="0" algn="just"/>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Mềm mại tay cô</a:t>
            </a:r>
          </a:p>
          <a:p>
            <a:pPr lvl="0" algn="just"/>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 Cô cắt rất nhanh</a:t>
            </a:r>
          </a:p>
        </p:txBody>
      </p:sp>
      <p:pic>
        <p:nvPicPr>
          <p:cNvPr id="8" name="Picture 7">
            <a:hlinkClick r:id="" action="ppaction://noaction"/>
            <a:extLst>
              <a:ext uri="{FF2B5EF4-FFF2-40B4-BE49-F238E27FC236}">
                <a16:creationId xmlns:a16="http://schemas.microsoft.com/office/drawing/2014/main" id="{21B9F415-6FA2-D6D6-BACE-EB7EF09C1681}"/>
              </a:ext>
            </a:extLst>
          </p:cNvPr>
          <p:cNvPicPr>
            <a:picLocks noChangeAspect="1"/>
          </p:cNvPicPr>
          <p:nvPr/>
        </p:nvPicPr>
        <p:blipFill>
          <a:blip r:embed="rId4"/>
          <a:stretch>
            <a:fillRect/>
          </a:stretch>
        </p:blipFill>
        <p:spPr>
          <a:xfrm>
            <a:off x="9788904" y="5036507"/>
            <a:ext cx="1566808" cy="1505843"/>
          </a:xfrm>
          <a:prstGeom prst="rect">
            <a:avLst/>
          </a:prstGeom>
        </p:spPr>
      </p:pic>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sp>
          <p:nvSpPr>
            <p:cNvPr id="5" name="Rectangle 4"/>
            <p:cNvSpPr/>
            <p:nvPr/>
          </p:nvSpPr>
          <p:spPr>
            <a:xfrm>
              <a:off x="783636" y="1509492"/>
              <a:ext cx="43954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Cambria" panose="02040503050406030204" pitchFamily="18"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pic>
        <p:nvPicPr>
          <p:cNvPr id="8" name="Picture 7">
            <a:hlinkClick r:id="" action="ppaction://noaction"/>
            <a:extLst>
              <a:ext uri="{FF2B5EF4-FFF2-40B4-BE49-F238E27FC236}">
                <a16:creationId xmlns:a16="http://schemas.microsoft.com/office/drawing/2014/main" id="{0A47566B-6990-B9FF-E490-8E6B21812405}"/>
              </a:ext>
            </a:extLst>
          </p:cNvPr>
          <p:cNvPicPr>
            <a:picLocks noChangeAspect="1"/>
          </p:cNvPicPr>
          <p:nvPr/>
        </p:nvPicPr>
        <p:blipFill>
          <a:blip r:embed="rId4"/>
          <a:stretch>
            <a:fillRect/>
          </a:stretch>
        </p:blipFill>
        <p:spPr>
          <a:xfrm>
            <a:off x="9788904" y="5036507"/>
            <a:ext cx="1566808" cy="1505843"/>
          </a:xfrm>
          <a:prstGeom prst="rect">
            <a:avLst/>
          </a:prstGeom>
        </p:spPr>
      </p:pic>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mbria" panose="02040503050406030204" pitchFamily="18"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9462162" cy="2885712"/>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782710" y="2277940"/>
            <a:ext cx="902051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Bài</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thơ</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nói</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về</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sự</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khéo</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léo</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từ</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bàn</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tay</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giáo</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đã</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tạo</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ra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một</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bức</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tranh</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có</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cảnh</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biển</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bình</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minh</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bằng</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những</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tờ</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giấy</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màu</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trước</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mắt</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bạn</a:t>
            </a:r>
            <a:r>
              <a:rPr kumimoji="0" lang="en-US" altLang="zh-CN"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sym typeface="Arial"/>
              </a:rPr>
              <a:t>nhỏ</a:t>
            </a:r>
            <a:r>
              <a:rPr lang="en-US" altLang="zh-CN" sz="4000" b="1"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a:rPr>
              <a:t>.</a:t>
            </a:r>
            <a:endParaRPr kumimoji="0" lang="zh-CN" altLang="en-US" sz="4000" b="1" i="0" u="none" strike="noStrike" kern="1200" cap="none" spc="0" normalizeH="0" baseline="0" noProof="0" dirty="0">
              <a:ln>
                <a:noFill/>
              </a:ln>
              <a:solidFill>
                <a:srgbClr val="002060"/>
              </a:solidFill>
              <a:effectLst/>
              <a:uLnTx/>
              <a:uFillTx/>
              <a:latin typeface="Cambria" panose="02040503050406030204" pitchFamily="18"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pic>
        <p:nvPicPr>
          <p:cNvPr id="2" name="Picture 1">
            <a:extLst>
              <a:ext uri="{FF2B5EF4-FFF2-40B4-BE49-F238E27FC236}">
                <a16:creationId xmlns:a16="http://schemas.microsoft.com/office/drawing/2014/main" id="{8CBA6B99-8449-E284-5B61-E4F3CF89EB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640" y="2382358"/>
            <a:ext cx="3704416" cy="49272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par>
                                <p:cTn id="13" presetID="32" presetClass="emph" presetSubtype="0" repeatCount="5000" fill="hold" nodeType="with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285692" y="-1502435"/>
            <a:ext cx="12512597" cy="8690568"/>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1107352" y="1086018"/>
            <a:ext cx="6757041" cy="5094615"/>
            <a:chOff x="0" y="0"/>
            <a:chExt cx="14392669" cy="10851659"/>
          </a:xfrm>
        </p:grpSpPr>
        <p:sp>
          <p:nvSpPr>
            <p:cNvPr id="4" name="Freeform 4"/>
            <p:cNvSpPr/>
            <p:nvPr/>
          </p:nvSpPr>
          <p:spPr>
            <a:xfrm>
              <a:off x="-127" y="127"/>
              <a:ext cx="14392542" cy="10858644"/>
            </a:xfrm>
            <a:custGeom>
              <a:avLst/>
              <a:gdLst/>
              <a:ahLst/>
              <a:cxnLst/>
              <a:rect l="l" t="t" r="r" b="b"/>
              <a:pathLst>
                <a:path w="14392542" h="10858644">
                  <a:moveTo>
                    <a:pt x="13991476" y="10845944"/>
                  </a:moveTo>
                  <a:cubicBezTo>
                    <a:pt x="13935596" y="10858644"/>
                    <a:pt x="13910196" y="10845944"/>
                    <a:pt x="13853046" y="10845944"/>
                  </a:cubicBezTo>
                  <a:cubicBezTo>
                    <a:pt x="13795896" y="10845944"/>
                    <a:pt x="13704836" y="10833244"/>
                    <a:pt x="13704836"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3873493" y="0"/>
                  </a:lnTo>
                  <a:cubicBezTo>
                    <a:pt x="13973569" y="0"/>
                    <a:pt x="14042022" y="12700"/>
                    <a:pt x="14042022" y="12700"/>
                  </a:cubicBezTo>
                  <a:cubicBezTo>
                    <a:pt x="14106156" y="12700"/>
                    <a:pt x="14194930" y="36322"/>
                    <a:pt x="14252842" y="50800"/>
                  </a:cubicBezTo>
                  <a:cubicBezTo>
                    <a:pt x="14354442" y="76200"/>
                    <a:pt x="14379842" y="254000"/>
                    <a:pt x="14379842" y="350520"/>
                  </a:cubicBezTo>
                  <a:lnTo>
                    <a:pt x="14379842" y="9979550"/>
                  </a:lnTo>
                  <a:cubicBezTo>
                    <a:pt x="14379842" y="9979550"/>
                    <a:pt x="14392542" y="10348231"/>
                    <a:pt x="14392542" y="10381251"/>
                  </a:cubicBezTo>
                  <a:cubicBezTo>
                    <a:pt x="14392542" y="10414271"/>
                    <a:pt x="14370062" y="10522221"/>
                    <a:pt x="14352156" y="10568449"/>
                  </a:cubicBezTo>
                  <a:cubicBezTo>
                    <a:pt x="14327136" y="10633092"/>
                    <a:pt x="14337297" y="10689988"/>
                    <a:pt x="14285481" y="10734184"/>
                  </a:cubicBezTo>
                  <a:cubicBezTo>
                    <a:pt x="14249412" y="10765045"/>
                    <a:pt x="14195310" y="10802383"/>
                    <a:pt x="14150099" y="10819528"/>
                  </a:cubicBezTo>
                  <a:cubicBezTo>
                    <a:pt x="14104886" y="10836673"/>
                    <a:pt x="14047102" y="10833371"/>
                    <a:pt x="13991222" y="10846071"/>
                  </a:cubicBezTo>
                  <a:close/>
                </a:path>
              </a:pathLst>
            </a:custGeom>
            <a:solidFill>
              <a:srgbClr val="EAEAEA"/>
            </a:solidFill>
          </p:spPr>
          <p:txBody>
            <a:bodyPr/>
            <a:lstStyle/>
            <a:p>
              <a:pPr defTabSz="609630"/>
              <a:endParaRPr lang="en-US" sz="1200">
                <a:solidFill>
                  <a:prstClr val="black"/>
                </a:solidFill>
                <a:latin typeface="Calibri"/>
              </a:endParaRPr>
            </a:p>
          </p:txBody>
        </p:sp>
      </p:grpSp>
      <p:grpSp>
        <p:nvGrpSpPr>
          <p:cNvPr id="5" name="Group 5"/>
          <p:cNvGrpSpPr/>
          <p:nvPr/>
        </p:nvGrpSpPr>
        <p:grpSpPr>
          <a:xfrm>
            <a:off x="1341039" y="1431061"/>
            <a:ext cx="6288835" cy="4347059"/>
            <a:chOff x="0" y="0"/>
            <a:chExt cx="15698956" cy="10851659"/>
          </a:xfrm>
        </p:grpSpPr>
        <p:sp>
          <p:nvSpPr>
            <p:cNvPr id="6" name="Freeform 6"/>
            <p:cNvSpPr/>
            <p:nvPr/>
          </p:nvSpPr>
          <p:spPr>
            <a:xfrm>
              <a:off x="-127" y="127"/>
              <a:ext cx="15698829" cy="10858644"/>
            </a:xfrm>
            <a:custGeom>
              <a:avLst/>
              <a:gdLst/>
              <a:ahLst/>
              <a:cxnLst/>
              <a:rect l="l" t="t" r="r" b="b"/>
              <a:pathLst>
                <a:path w="15698829" h="10858644">
                  <a:moveTo>
                    <a:pt x="15297764" y="10845944"/>
                  </a:moveTo>
                  <a:cubicBezTo>
                    <a:pt x="15241883" y="10858644"/>
                    <a:pt x="15216483" y="10845944"/>
                    <a:pt x="15159333" y="10845944"/>
                  </a:cubicBezTo>
                  <a:cubicBezTo>
                    <a:pt x="15102183" y="10845944"/>
                    <a:pt x="15011124" y="10833244"/>
                    <a:pt x="15011124"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5179780" y="0"/>
                  </a:lnTo>
                  <a:cubicBezTo>
                    <a:pt x="15279856" y="0"/>
                    <a:pt x="15348310" y="12700"/>
                    <a:pt x="15348310" y="12700"/>
                  </a:cubicBezTo>
                  <a:cubicBezTo>
                    <a:pt x="15412444" y="12700"/>
                    <a:pt x="15501218" y="36322"/>
                    <a:pt x="15559129" y="50800"/>
                  </a:cubicBezTo>
                  <a:cubicBezTo>
                    <a:pt x="15660729" y="76200"/>
                    <a:pt x="15686129" y="254000"/>
                    <a:pt x="15686129" y="350520"/>
                  </a:cubicBezTo>
                  <a:lnTo>
                    <a:pt x="15686129" y="9979550"/>
                  </a:lnTo>
                  <a:cubicBezTo>
                    <a:pt x="15686129" y="9979550"/>
                    <a:pt x="15698829" y="10348231"/>
                    <a:pt x="15698829" y="10381251"/>
                  </a:cubicBezTo>
                  <a:cubicBezTo>
                    <a:pt x="15698829" y="10414271"/>
                    <a:pt x="15676350" y="10522221"/>
                    <a:pt x="15658443" y="10568449"/>
                  </a:cubicBezTo>
                  <a:cubicBezTo>
                    <a:pt x="15633424" y="10633092"/>
                    <a:pt x="15643585" y="10689988"/>
                    <a:pt x="15591768" y="10734184"/>
                  </a:cubicBezTo>
                  <a:cubicBezTo>
                    <a:pt x="15555700" y="10765045"/>
                    <a:pt x="15501598" y="10802383"/>
                    <a:pt x="15456387" y="10819528"/>
                  </a:cubicBezTo>
                  <a:cubicBezTo>
                    <a:pt x="15411174" y="10836673"/>
                    <a:pt x="15353390" y="10833371"/>
                    <a:pt x="15297510" y="10846071"/>
                  </a:cubicBezTo>
                  <a:close/>
                </a:path>
              </a:pathLst>
            </a:custGeom>
            <a:solidFill>
              <a:srgbClr val="FFFFFF"/>
            </a:solidFill>
          </p:spPr>
          <p:txBody>
            <a:bodyPr/>
            <a:lstStyle/>
            <a:p>
              <a:pPr defTabSz="609630"/>
              <a:endParaRPr lang="en-US" sz="1200">
                <a:solidFill>
                  <a:prstClr val="black"/>
                </a:solidFill>
                <a:latin typeface="Calibri"/>
              </a:endParaRPr>
            </a:p>
          </p:txBody>
        </p:sp>
      </p:grpSp>
      <p:sp>
        <p:nvSpPr>
          <p:cNvPr id="7" name="Freeform 7"/>
          <p:cNvSpPr/>
          <p:nvPr/>
        </p:nvSpPr>
        <p:spPr>
          <a:xfrm>
            <a:off x="2489284" y="6162117"/>
            <a:ext cx="3854031" cy="28250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xmlns="" r:embed="rId5"/>
                </a:ext>
              </a:extLst>
            </a:blip>
            <a:stretch>
              <a:fillRect t="-61363"/>
            </a:stretch>
          </a:blipFill>
        </p:spPr>
        <p:txBody>
          <a:bodyPr/>
          <a:lstStyle/>
          <a:p>
            <a:pPr defTabSz="609630"/>
            <a:endParaRPr lang="en-US" sz="1200">
              <a:solidFill>
                <a:prstClr val="black"/>
              </a:solidFill>
              <a:latin typeface="Calibri"/>
            </a:endParaRPr>
          </a:p>
        </p:txBody>
      </p:sp>
      <p:sp>
        <p:nvSpPr>
          <p:cNvPr id="8" name="Freeform 8"/>
          <p:cNvSpPr/>
          <p:nvPr/>
        </p:nvSpPr>
        <p:spPr>
          <a:xfrm>
            <a:off x="974038" y="5960448"/>
            <a:ext cx="4238090" cy="220185"/>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6">
              <a:extLst>
                <a:ext uri="{96DAC541-7B7A-43D3-8B79-37D633B846F1}">
                  <asvg:svgBlip xmlns:asvg="http://schemas.microsoft.com/office/drawing/2016/SVG/main" xmlns="" r:embed="rId7"/>
                </a:ext>
              </a:extLst>
            </a:blip>
            <a:stretch>
              <a:fillRect t="-1145859"/>
            </a:stretch>
          </a:blipFill>
        </p:spPr>
        <p:txBody>
          <a:bodyPr/>
          <a:lstStyle/>
          <a:p>
            <a:pPr defTabSz="609630"/>
            <a:endParaRPr lang="en-US" sz="1200">
              <a:solidFill>
                <a:prstClr val="black"/>
              </a:solidFill>
              <a:latin typeface="Calibri"/>
            </a:endParaRPr>
          </a:p>
        </p:txBody>
      </p:sp>
      <p:sp>
        <p:nvSpPr>
          <p:cNvPr id="9" name="Freeform 9"/>
          <p:cNvSpPr/>
          <p:nvPr/>
        </p:nvSpPr>
        <p:spPr>
          <a:xfrm>
            <a:off x="3819597" y="5960448"/>
            <a:ext cx="4238090" cy="220185"/>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8">
              <a:extLst>
                <a:ext uri="{96DAC541-7B7A-43D3-8B79-37D633B846F1}">
                  <asvg:svgBlip xmlns:asvg="http://schemas.microsoft.com/office/drawing/2016/SVG/main" xmlns="" r:embed="rId9"/>
                </a:ext>
              </a:extLst>
            </a:blip>
            <a:stretch>
              <a:fillRect t="-1145859"/>
            </a:stretch>
          </a:blipFill>
        </p:spPr>
        <p:txBody>
          <a:bodyPr/>
          <a:lstStyle/>
          <a:p>
            <a:pPr defTabSz="609630"/>
            <a:endParaRPr lang="en-US" sz="1200">
              <a:solidFill>
                <a:prstClr val="black"/>
              </a:solidFill>
              <a:latin typeface="Calibri"/>
            </a:endParaRPr>
          </a:p>
        </p:txBody>
      </p:sp>
      <p:sp>
        <p:nvSpPr>
          <p:cNvPr id="10" name="Freeform 10"/>
          <p:cNvSpPr/>
          <p:nvPr/>
        </p:nvSpPr>
        <p:spPr>
          <a:xfrm>
            <a:off x="3899947" y="2179528"/>
            <a:ext cx="921985" cy="105857"/>
          </a:xfrm>
          <a:custGeom>
            <a:avLst/>
            <a:gdLst/>
            <a:ahLst/>
            <a:cxnLst/>
            <a:rect l="l" t="t" r="r" b="b"/>
            <a:pathLst>
              <a:path w="1382977" h="158786">
                <a:moveTo>
                  <a:pt x="0" y="0"/>
                </a:moveTo>
                <a:lnTo>
                  <a:pt x="1382977" y="0"/>
                </a:lnTo>
                <a:lnTo>
                  <a:pt x="1382977" y="158787"/>
                </a:lnTo>
                <a:lnTo>
                  <a:pt x="0" y="1587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flipV="1">
            <a:off x="966626" y="975925"/>
            <a:ext cx="4238090" cy="220185"/>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txBody>
          <a:bodyPr/>
          <a:lstStyle/>
          <a:p>
            <a:pPr defTabSz="609630"/>
            <a:endParaRPr lang="en-US" sz="1200">
              <a:solidFill>
                <a:prstClr val="black"/>
              </a:solidFill>
              <a:latin typeface="Calibri"/>
            </a:endParaRPr>
          </a:p>
        </p:txBody>
      </p:sp>
      <p:sp>
        <p:nvSpPr>
          <p:cNvPr id="12" name="Freeform 12"/>
          <p:cNvSpPr/>
          <p:nvPr/>
        </p:nvSpPr>
        <p:spPr>
          <a:xfrm flipV="1">
            <a:off x="3819597" y="975925"/>
            <a:ext cx="4238090" cy="220185"/>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txBody>
          <a:bodyPr/>
          <a:lstStyle/>
          <a:p>
            <a:pPr defTabSz="609630"/>
            <a:endParaRPr lang="en-US" sz="1200">
              <a:solidFill>
                <a:prstClr val="black"/>
              </a:solidFill>
              <a:latin typeface="Calibri"/>
            </a:endParaRPr>
          </a:p>
        </p:txBody>
      </p:sp>
      <p:sp>
        <p:nvSpPr>
          <p:cNvPr id="13" name="Freeform 13"/>
          <p:cNvSpPr/>
          <p:nvPr/>
        </p:nvSpPr>
        <p:spPr>
          <a:xfrm>
            <a:off x="4568704" y="633070"/>
            <a:ext cx="110720" cy="10546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495168">
            <a:off x="2442069" y="818615"/>
            <a:ext cx="2245465" cy="48992"/>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rot="574972">
            <a:off x="4553787" y="818615"/>
            <a:ext cx="2245465" cy="48992"/>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endParaRPr lang="en-US" sz="1200">
              <a:solidFill>
                <a:prstClr val="black"/>
              </a:solidFill>
              <a:latin typeface="Calibri"/>
            </a:endParaRPr>
          </a:p>
        </p:txBody>
      </p:sp>
      <p:sp>
        <p:nvSpPr>
          <p:cNvPr id="22" name="Freeform 22"/>
          <p:cNvSpPr/>
          <p:nvPr/>
        </p:nvSpPr>
        <p:spPr>
          <a:xfrm>
            <a:off x="8057687" y="2943856"/>
            <a:ext cx="2281702" cy="4630761"/>
          </a:xfrm>
          <a:custGeom>
            <a:avLst/>
            <a:gdLst/>
            <a:ahLst/>
            <a:cxnLst/>
            <a:rect l="l" t="t" r="r" b="b"/>
            <a:pathLst>
              <a:path w="3422553" h="6946142">
                <a:moveTo>
                  <a:pt x="0" y="0"/>
                </a:moveTo>
                <a:lnTo>
                  <a:pt x="3422553" y="0"/>
                </a:lnTo>
                <a:lnTo>
                  <a:pt x="3422553" y="6946142"/>
                </a:lnTo>
                <a:lnTo>
                  <a:pt x="0" y="694614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23" name="Freeform 23"/>
          <p:cNvSpPr/>
          <p:nvPr/>
        </p:nvSpPr>
        <p:spPr>
          <a:xfrm>
            <a:off x="9678641" y="5398226"/>
            <a:ext cx="2113495" cy="2618068"/>
          </a:xfrm>
          <a:custGeom>
            <a:avLst/>
            <a:gdLst/>
            <a:ahLst/>
            <a:cxnLst/>
            <a:rect l="l" t="t" r="r" b="b"/>
            <a:pathLst>
              <a:path w="3170242" h="3927102">
                <a:moveTo>
                  <a:pt x="0" y="0"/>
                </a:moveTo>
                <a:lnTo>
                  <a:pt x="3170242" y="0"/>
                </a:lnTo>
                <a:lnTo>
                  <a:pt x="3170242" y="3927102"/>
                </a:lnTo>
                <a:lnTo>
                  <a:pt x="0" y="392710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defTabSz="609630"/>
            <a:endParaRPr lang="en-US" sz="1200">
              <a:solidFill>
                <a:prstClr val="black"/>
              </a:solidFill>
              <a:latin typeface="Calibri"/>
            </a:endParaRPr>
          </a:p>
        </p:txBody>
      </p:sp>
      <p:sp>
        <p:nvSpPr>
          <p:cNvPr id="24" name="Freeform 24"/>
          <p:cNvSpPr/>
          <p:nvPr/>
        </p:nvSpPr>
        <p:spPr>
          <a:xfrm>
            <a:off x="9678641" y="0"/>
            <a:ext cx="1556143" cy="2743200"/>
          </a:xfrm>
          <a:custGeom>
            <a:avLst/>
            <a:gdLst/>
            <a:ahLst/>
            <a:cxnLst/>
            <a:rect l="l" t="t" r="r" b="b"/>
            <a:pathLst>
              <a:path w="2334214" h="4114800">
                <a:moveTo>
                  <a:pt x="0" y="0"/>
                </a:moveTo>
                <a:lnTo>
                  <a:pt x="2334213" y="0"/>
                </a:lnTo>
                <a:lnTo>
                  <a:pt x="2334213" y="4114800"/>
                </a:lnTo>
                <a:lnTo>
                  <a:pt x="0" y="411480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defTabSz="609630"/>
            <a:endParaRPr lang="en-US" sz="1200">
              <a:solidFill>
                <a:prstClr val="black"/>
              </a:solidFill>
              <a:latin typeface="Calibri"/>
            </a:endParaRPr>
          </a:p>
        </p:txBody>
      </p:sp>
      <p:pic>
        <p:nvPicPr>
          <p:cNvPr id="25" name="Picture 24">
            <a:extLst>
              <a:ext uri="{FF2B5EF4-FFF2-40B4-BE49-F238E27FC236}">
                <a16:creationId xmlns:a16="http://schemas.microsoft.com/office/drawing/2014/main" id="{634B707B-9CF2-0614-F145-337A20B9AEE7}"/>
              </a:ext>
            </a:extLst>
          </p:cNvPr>
          <p:cNvPicPr>
            <a:picLocks noChangeAspect="1"/>
          </p:cNvPicPr>
          <p:nvPr/>
        </p:nvPicPr>
        <p:blipFill>
          <a:blip r:embed="rId22"/>
          <a:stretch>
            <a:fillRect/>
          </a:stretch>
        </p:blipFill>
        <p:spPr>
          <a:xfrm>
            <a:off x="616796" y="2256760"/>
            <a:ext cx="7471841" cy="24747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2"/>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 name="Picture 1">
            <a:extLst>
              <a:ext uri="{FF2B5EF4-FFF2-40B4-BE49-F238E27FC236}">
                <a16:creationId xmlns:a16="http://schemas.microsoft.com/office/drawing/2014/main" id="{30E24799-8876-F7FC-1AD9-418F0B03DC59}"/>
              </a:ext>
            </a:extLst>
          </p:cNvPr>
          <p:cNvPicPr>
            <a:picLocks noChangeAspect="1"/>
          </p:cNvPicPr>
          <p:nvPr/>
        </p:nvPicPr>
        <p:blipFill rotWithShape="1">
          <a:blip r:embed="rId3"/>
          <a:srcRect l="21291" t="4547" r="18539" b="15282"/>
          <a:stretch/>
        </p:blipFill>
        <p:spPr>
          <a:xfrm>
            <a:off x="3365092" y="111238"/>
            <a:ext cx="3924244" cy="859092"/>
          </a:xfrm>
          <a:prstGeom prst="rect">
            <a:avLst/>
          </a:prstGeom>
        </p:spPr>
      </p:pic>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DA88"/>
        </a:solidFill>
        <a:effectLst/>
      </p:bgPr>
    </p:bg>
    <p:spTree>
      <p:nvGrpSpPr>
        <p:cNvPr id="1" name=""/>
        <p:cNvGrpSpPr/>
        <p:nvPr/>
      </p:nvGrpSpPr>
      <p:grpSpPr>
        <a:xfrm>
          <a:off x="0" y="0"/>
          <a:ext cx="0" cy="0"/>
          <a:chOff x="0" y="0"/>
          <a:chExt cx="0" cy="0"/>
        </a:xfrm>
      </p:grpSpPr>
      <p:sp>
        <p:nvSpPr>
          <p:cNvPr id="2" name="Freeform 2"/>
          <p:cNvSpPr/>
          <p:nvPr/>
        </p:nvSpPr>
        <p:spPr>
          <a:xfrm>
            <a:off x="-285692" y="-1502435"/>
            <a:ext cx="12512597" cy="8690568"/>
          </a:xfrm>
          <a:custGeom>
            <a:avLst/>
            <a:gdLst/>
            <a:ahLst/>
            <a:cxnLst/>
            <a:rect l="l" t="t" r="r" b="b"/>
            <a:pathLst>
              <a:path w="18768896" h="13035852">
                <a:moveTo>
                  <a:pt x="0" y="0"/>
                </a:moveTo>
                <a:lnTo>
                  <a:pt x="18768897" y="0"/>
                </a:lnTo>
                <a:lnTo>
                  <a:pt x="18768897" y="13035851"/>
                </a:lnTo>
                <a:lnTo>
                  <a:pt x="0" y="130358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4025655" y="1086018"/>
            <a:ext cx="7169244" cy="5094615"/>
            <a:chOff x="0" y="0"/>
            <a:chExt cx="15270671" cy="10851659"/>
          </a:xfrm>
        </p:grpSpPr>
        <p:sp>
          <p:nvSpPr>
            <p:cNvPr id="4" name="Freeform 4"/>
            <p:cNvSpPr/>
            <p:nvPr/>
          </p:nvSpPr>
          <p:spPr>
            <a:xfrm>
              <a:off x="-127" y="127"/>
              <a:ext cx="15270544" cy="10858644"/>
            </a:xfrm>
            <a:custGeom>
              <a:avLst/>
              <a:gdLst/>
              <a:ahLst/>
              <a:cxnLst/>
              <a:rect l="l" t="t" r="r" b="b"/>
              <a:pathLst>
                <a:path w="15270544" h="10858644">
                  <a:moveTo>
                    <a:pt x="14869478" y="10845944"/>
                  </a:moveTo>
                  <a:cubicBezTo>
                    <a:pt x="14813598" y="10858644"/>
                    <a:pt x="14788198" y="10845944"/>
                    <a:pt x="14731048" y="10845944"/>
                  </a:cubicBezTo>
                  <a:cubicBezTo>
                    <a:pt x="14673898" y="10845944"/>
                    <a:pt x="14582838" y="10833244"/>
                    <a:pt x="1458283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4751495" y="0"/>
                  </a:lnTo>
                  <a:cubicBezTo>
                    <a:pt x="14851571" y="0"/>
                    <a:pt x="14920024" y="12700"/>
                    <a:pt x="14920024" y="12700"/>
                  </a:cubicBezTo>
                  <a:cubicBezTo>
                    <a:pt x="14984158" y="12700"/>
                    <a:pt x="15072931" y="36322"/>
                    <a:pt x="15130844" y="50800"/>
                  </a:cubicBezTo>
                  <a:cubicBezTo>
                    <a:pt x="15232444" y="76200"/>
                    <a:pt x="15257844" y="254000"/>
                    <a:pt x="15257844" y="350520"/>
                  </a:cubicBezTo>
                  <a:lnTo>
                    <a:pt x="15257844" y="9979550"/>
                  </a:lnTo>
                  <a:cubicBezTo>
                    <a:pt x="15257844" y="9979550"/>
                    <a:pt x="15270544" y="10348231"/>
                    <a:pt x="15270544" y="10381251"/>
                  </a:cubicBezTo>
                  <a:cubicBezTo>
                    <a:pt x="15270544" y="10414271"/>
                    <a:pt x="15248065" y="10522221"/>
                    <a:pt x="15230157" y="10568449"/>
                  </a:cubicBezTo>
                  <a:cubicBezTo>
                    <a:pt x="15205138" y="10633092"/>
                    <a:pt x="15215299" y="10689988"/>
                    <a:pt x="15163482" y="10734184"/>
                  </a:cubicBezTo>
                  <a:cubicBezTo>
                    <a:pt x="15127415" y="10765045"/>
                    <a:pt x="15073312" y="10802383"/>
                    <a:pt x="15028101" y="10819528"/>
                  </a:cubicBezTo>
                  <a:cubicBezTo>
                    <a:pt x="14982888" y="10836673"/>
                    <a:pt x="14925104" y="10833371"/>
                    <a:pt x="14869224" y="10846071"/>
                  </a:cubicBezTo>
                  <a:close/>
                </a:path>
              </a:pathLst>
            </a:custGeom>
            <a:solidFill>
              <a:srgbClr val="EAEAEA"/>
            </a:solidFill>
          </p:spPr>
          <p:txBody>
            <a:bodyPr/>
            <a:lstStyle/>
            <a:p>
              <a:pPr defTabSz="609630"/>
              <a:endParaRPr lang="en-US" sz="1200">
                <a:solidFill>
                  <a:prstClr val="black"/>
                </a:solidFill>
                <a:latin typeface="Calibri"/>
              </a:endParaRPr>
            </a:p>
          </p:txBody>
        </p:sp>
      </p:grpSp>
      <p:grpSp>
        <p:nvGrpSpPr>
          <p:cNvPr id="5" name="Group 5"/>
          <p:cNvGrpSpPr/>
          <p:nvPr/>
        </p:nvGrpSpPr>
        <p:grpSpPr>
          <a:xfrm>
            <a:off x="4259342" y="1431061"/>
            <a:ext cx="6722174" cy="4347059"/>
            <a:chOff x="0" y="0"/>
            <a:chExt cx="16780709" cy="10851659"/>
          </a:xfrm>
        </p:grpSpPr>
        <p:sp>
          <p:nvSpPr>
            <p:cNvPr id="6" name="Freeform 6"/>
            <p:cNvSpPr/>
            <p:nvPr/>
          </p:nvSpPr>
          <p:spPr>
            <a:xfrm>
              <a:off x="-127" y="127"/>
              <a:ext cx="16780582" cy="10858644"/>
            </a:xfrm>
            <a:custGeom>
              <a:avLst/>
              <a:gdLst/>
              <a:ahLst/>
              <a:cxnLst/>
              <a:rect l="l" t="t" r="r" b="b"/>
              <a:pathLst>
                <a:path w="16780582" h="10858644">
                  <a:moveTo>
                    <a:pt x="16379516" y="10845944"/>
                  </a:moveTo>
                  <a:cubicBezTo>
                    <a:pt x="16323636" y="10858644"/>
                    <a:pt x="16298236" y="10845944"/>
                    <a:pt x="16241086" y="10845944"/>
                  </a:cubicBezTo>
                  <a:cubicBezTo>
                    <a:pt x="16183936" y="10845944"/>
                    <a:pt x="16092878" y="10833244"/>
                    <a:pt x="16092878" y="10833244"/>
                  </a:cubicBezTo>
                  <a:lnTo>
                    <a:pt x="707771" y="10833244"/>
                  </a:lnTo>
                  <a:lnTo>
                    <a:pt x="631063" y="10820544"/>
                  </a:lnTo>
                  <a:cubicBezTo>
                    <a:pt x="631063" y="10820544"/>
                    <a:pt x="533400" y="10833244"/>
                    <a:pt x="457581" y="10820544"/>
                  </a:cubicBezTo>
                  <a:cubicBezTo>
                    <a:pt x="381762" y="10807844"/>
                    <a:pt x="296418" y="10820544"/>
                    <a:pt x="296418" y="10820544"/>
                  </a:cubicBezTo>
                  <a:cubicBezTo>
                    <a:pt x="240284" y="10820544"/>
                    <a:pt x="162814" y="10816226"/>
                    <a:pt x="119507" y="10787016"/>
                  </a:cubicBezTo>
                  <a:cubicBezTo>
                    <a:pt x="47371" y="10738375"/>
                    <a:pt x="25400" y="10668144"/>
                    <a:pt x="0" y="10562353"/>
                  </a:cubicBezTo>
                  <a:lnTo>
                    <a:pt x="0" y="10361820"/>
                  </a:lnTo>
                  <a:cubicBezTo>
                    <a:pt x="0" y="10361820"/>
                    <a:pt x="12700" y="10276857"/>
                    <a:pt x="12700" y="10218564"/>
                  </a:cubicBezTo>
                  <a:cubicBezTo>
                    <a:pt x="12700" y="10160271"/>
                    <a:pt x="0" y="10070355"/>
                    <a:pt x="0" y="10070355"/>
                  </a:cubicBezTo>
                  <a:lnTo>
                    <a:pt x="0" y="803402"/>
                  </a:lnTo>
                  <a:cubicBezTo>
                    <a:pt x="0" y="803402"/>
                    <a:pt x="12700" y="767715"/>
                    <a:pt x="12700" y="688594"/>
                  </a:cubicBezTo>
                  <a:lnTo>
                    <a:pt x="12700" y="543560"/>
                  </a:lnTo>
                  <a:cubicBezTo>
                    <a:pt x="12700" y="543560"/>
                    <a:pt x="0" y="459740"/>
                    <a:pt x="12700" y="375920"/>
                  </a:cubicBezTo>
                  <a:cubicBezTo>
                    <a:pt x="25400" y="292100"/>
                    <a:pt x="23876" y="258064"/>
                    <a:pt x="64897" y="195072"/>
                  </a:cubicBezTo>
                  <a:cubicBezTo>
                    <a:pt x="87249" y="160782"/>
                    <a:pt x="184404" y="76708"/>
                    <a:pt x="215900" y="50800"/>
                  </a:cubicBezTo>
                  <a:cubicBezTo>
                    <a:pt x="215900" y="50800"/>
                    <a:pt x="305181" y="24130"/>
                    <a:pt x="401320" y="12700"/>
                  </a:cubicBezTo>
                  <a:cubicBezTo>
                    <a:pt x="508000" y="0"/>
                    <a:pt x="481584" y="0"/>
                    <a:pt x="622300" y="0"/>
                  </a:cubicBezTo>
                  <a:lnTo>
                    <a:pt x="16261533" y="0"/>
                  </a:lnTo>
                  <a:cubicBezTo>
                    <a:pt x="16361609" y="0"/>
                    <a:pt x="16430062" y="12700"/>
                    <a:pt x="16430062" y="12700"/>
                  </a:cubicBezTo>
                  <a:cubicBezTo>
                    <a:pt x="16494198" y="12700"/>
                    <a:pt x="16582971" y="36322"/>
                    <a:pt x="16640882" y="50800"/>
                  </a:cubicBezTo>
                  <a:cubicBezTo>
                    <a:pt x="16742482" y="76200"/>
                    <a:pt x="16767882" y="254000"/>
                    <a:pt x="16767882" y="350520"/>
                  </a:cubicBezTo>
                  <a:lnTo>
                    <a:pt x="16767882" y="9979550"/>
                  </a:lnTo>
                  <a:cubicBezTo>
                    <a:pt x="16767882" y="9979550"/>
                    <a:pt x="16780582" y="10348231"/>
                    <a:pt x="16780582" y="10381251"/>
                  </a:cubicBezTo>
                  <a:cubicBezTo>
                    <a:pt x="16780582" y="10414271"/>
                    <a:pt x="16758104" y="10522221"/>
                    <a:pt x="16740197" y="10568449"/>
                  </a:cubicBezTo>
                  <a:cubicBezTo>
                    <a:pt x="16715178" y="10633092"/>
                    <a:pt x="16725337" y="10689988"/>
                    <a:pt x="16673522" y="10734184"/>
                  </a:cubicBezTo>
                  <a:cubicBezTo>
                    <a:pt x="16637454" y="10765045"/>
                    <a:pt x="16583352" y="10802383"/>
                    <a:pt x="16538139" y="10819528"/>
                  </a:cubicBezTo>
                  <a:cubicBezTo>
                    <a:pt x="16492928" y="10836673"/>
                    <a:pt x="16435142" y="10833371"/>
                    <a:pt x="16379262" y="10846071"/>
                  </a:cubicBezTo>
                  <a:close/>
                </a:path>
              </a:pathLst>
            </a:custGeom>
            <a:solidFill>
              <a:srgbClr val="FFFFFF"/>
            </a:solidFill>
          </p:spPr>
          <p:txBody>
            <a:bodyPr/>
            <a:lstStyle/>
            <a:p>
              <a:pPr defTabSz="609630"/>
              <a:endParaRPr lang="en-US" sz="1200">
                <a:solidFill>
                  <a:prstClr val="black"/>
                </a:solidFill>
                <a:latin typeface="Calibri"/>
              </a:endParaRPr>
            </a:p>
          </p:txBody>
        </p:sp>
      </p:grpSp>
      <p:sp>
        <p:nvSpPr>
          <p:cNvPr id="7" name="Freeform 7"/>
          <p:cNvSpPr/>
          <p:nvPr/>
        </p:nvSpPr>
        <p:spPr>
          <a:xfrm>
            <a:off x="5570675" y="6162117"/>
            <a:ext cx="3854031" cy="2825001"/>
          </a:xfrm>
          <a:custGeom>
            <a:avLst/>
            <a:gdLst/>
            <a:ahLst/>
            <a:cxnLst/>
            <a:rect l="l" t="t" r="r" b="b"/>
            <a:pathLst>
              <a:path w="5781047" h="4237501">
                <a:moveTo>
                  <a:pt x="0" y="0"/>
                </a:moveTo>
                <a:lnTo>
                  <a:pt x="5781047" y="0"/>
                </a:lnTo>
                <a:lnTo>
                  <a:pt x="5781047" y="4237501"/>
                </a:lnTo>
                <a:lnTo>
                  <a:pt x="0" y="4237501"/>
                </a:lnTo>
                <a:lnTo>
                  <a:pt x="0" y="0"/>
                </a:lnTo>
                <a:close/>
              </a:path>
            </a:pathLst>
          </a:custGeom>
          <a:blipFill>
            <a:blip r:embed="rId4">
              <a:extLst>
                <a:ext uri="{96DAC541-7B7A-43D3-8B79-37D633B846F1}">
                  <asvg:svgBlip xmlns:asvg="http://schemas.microsoft.com/office/drawing/2016/SVG/main" xmlns="" r:embed="rId5"/>
                </a:ext>
              </a:extLst>
            </a:blip>
            <a:stretch>
              <a:fillRect t="-61363"/>
            </a:stretch>
          </a:blipFill>
        </p:spPr>
        <p:txBody>
          <a:bodyPr/>
          <a:lstStyle/>
          <a:p>
            <a:pPr defTabSz="609630"/>
            <a:endParaRPr lang="en-US" sz="1200">
              <a:solidFill>
                <a:prstClr val="black"/>
              </a:solidFill>
              <a:latin typeface="Calibri"/>
            </a:endParaRPr>
          </a:p>
        </p:txBody>
      </p:sp>
      <p:sp>
        <p:nvSpPr>
          <p:cNvPr id="8" name="Freeform 8"/>
          <p:cNvSpPr/>
          <p:nvPr/>
        </p:nvSpPr>
        <p:spPr>
          <a:xfrm>
            <a:off x="3892340" y="5960448"/>
            <a:ext cx="4238090" cy="220185"/>
          </a:xfrm>
          <a:custGeom>
            <a:avLst/>
            <a:gdLst/>
            <a:ahLst/>
            <a:cxnLst/>
            <a:rect l="l" t="t" r="r" b="b"/>
            <a:pathLst>
              <a:path w="6357135" h="330278">
                <a:moveTo>
                  <a:pt x="0" y="0"/>
                </a:moveTo>
                <a:lnTo>
                  <a:pt x="6357135" y="0"/>
                </a:lnTo>
                <a:lnTo>
                  <a:pt x="6357135" y="330278"/>
                </a:lnTo>
                <a:lnTo>
                  <a:pt x="0" y="330278"/>
                </a:lnTo>
                <a:lnTo>
                  <a:pt x="0" y="0"/>
                </a:lnTo>
                <a:close/>
              </a:path>
            </a:pathLst>
          </a:custGeom>
          <a:blipFill>
            <a:blip r:embed="rId6">
              <a:extLst>
                <a:ext uri="{96DAC541-7B7A-43D3-8B79-37D633B846F1}">
                  <asvg:svgBlip xmlns:asvg="http://schemas.microsoft.com/office/drawing/2016/SVG/main" xmlns="" r:embed="rId7"/>
                </a:ext>
              </a:extLst>
            </a:blip>
            <a:stretch>
              <a:fillRect t="-1145859"/>
            </a:stretch>
          </a:blipFill>
        </p:spPr>
        <p:txBody>
          <a:bodyPr/>
          <a:lstStyle/>
          <a:p>
            <a:pPr defTabSz="609630"/>
            <a:endParaRPr lang="en-US" sz="1200">
              <a:solidFill>
                <a:prstClr val="black"/>
              </a:solidFill>
              <a:latin typeface="Calibri"/>
            </a:endParaRPr>
          </a:p>
        </p:txBody>
      </p:sp>
      <p:sp>
        <p:nvSpPr>
          <p:cNvPr id="9" name="Freeform 9"/>
          <p:cNvSpPr/>
          <p:nvPr/>
        </p:nvSpPr>
        <p:spPr>
          <a:xfrm>
            <a:off x="7128862" y="5960448"/>
            <a:ext cx="4238090" cy="220185"/>
          </a:xfrm>
          <a:custGeom>
            <a:avLst/>
            <a:gdLst/>
            <a:ahLst/>
            <a:cxnLst/>
            <a:rect l="l" t="t" r="r" b="b"/>
            <a:pathLst>
              <a:path w="6357135" h="330278">
                <a:moveTo>
                  <a:pt x="0" y="0"/>
                </a:moveTo>
                <a:lnTo>
                  <a:pt x="6357134" y="0"/>
                </a:lnTo>
                <a:lnTo>
                  <a:pt x="6357134" y="330278"/>
                </a:lnTo>
                <a:lnTo>
                  <a:pt x="0" y="330278"/>
                </a:lnTo>
                <a:lnTo>
                  <a:pt x="0" y="0"/>
                </a:lnTo>
                <a:close/>
              </a:path>
            </a:pathLst>
          </a:custGeom>
          <a:blipFill>
            <a:blip r:embed="rId8">
              <a:extLst>
                <a:ext uri="{96DAC541-7B7A-43D3-8B79-37D633B846F1}">
                  <asvg:svgBlip xmlns:asvg="http://schemas.microsoft.com/office/drawing/2016/SVG/main" xmlns="" r:embed="rId9"/>
                </a:ext>
              </a:extLst>
            </a:blip>
            <a:stretch>
              <a:fillRect t="-1145859"/>
            </a:stretch>
          </a:blipFill>
        </p:spPr>
        <p:txBody>
          <a:bodyPr/>
          <a:lstStyle/>
          <a:p>
            <a:pPr defTabSz="609630"/>
            <a:endParaRPr lang="en-US" sz="1200">
              <a:solidFill>
                <a:prstClr val="black"/>
              </a:solidFill>
              <a:latin typeface="Calibri"/>
            </a:endParaRPr>
          </a:p>
        </p:txBody>
      </p:sp>
      <p:sp>
        <p:nvSpPr>
          <p:cNvPr id="11" name="Freeform 11"/>
          <p:cNvSpPr/>
          <p:nvPr/>
        </p:nvSpPr>
        <p:spPr>
          <a:xfrm flipV="1">
            <a:off x="3884928" y="975925"/>
            <a:ext cx="4238090" cy="220185"/>
          </a:xfrm>
          <a:custGeom>
            <a:avLst/>
            <a:gdLst/>
            <a:ahLst/>
            <a:cxnLst/>
            <a:rect l="l" t="t" r="r" b="b"/>
            <a:pathLst>
              <a:path w="6357135" h="330278">
                <a:moveTo>
                  <a:pt x="0" y="330278"/>
                </a:moveTo>
                <a:lnTo>
                  <a:pt x="6357135" y="330278"/>
                </a:lnTo>
                <a:lnTo>
                  <a:pt x="6357135"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txBody>
          <a:bodyPr/>
          <a:lstStyle/>
          <a:p>
            <a:pPr defTabSz="609630"/>
            <a:endParaRPr lang="en-US" sz="1200">
              <a:solidFill>
                <a:prstClr val="black"/>
              </a:solidFill>
              <a:latin typeface="Calibri"/>
            </a:endParaRPr>
          </a:p>
        </p:txBody>
      </p:sp>
      <p:sp>
        <p:nvSpPr>
          <p:cNvPr id="12" name="Freeform 12"/>
          <p:cNvSpPr/>
          <p:nvPr/>
        </p:nvSpPr>
        <p:spPr>
          <a:xfrm flipV="1">
            <a:off x="7128862" y="975925"/>
            <a:ext cx="4238090" cy="220185"/>
          </a:xfrm>
          <a:custGeom>
            <a:avLst/>
            <a:gdLst/>
            <a:ahLst/>
            <a:cxnLst/>
            <a:rect l="l" t="t" r="r" b="b"/>
            <a:pathLst>
              <a:path w="6357135" h="330278">
                <a:moveTo>
                  <a:pt x="0" y="330278"/>
                </a:moveTo>
                <a:lnTo>
                  <a:pt x="6357134" y="330278"/>
                </a:lnTo>
                <a:lnTo>
                  <a:pt x="6357134" y="0"/>
                </a:lnTo>
                <a:lnTo>
                  <a:pt x="0" y="0"/>
                </a:lnTo>
                <a:lnTo>
                  <a:pt x="0" y="330278"/>
                </a:lnTo>
                <a:close/>
              </a:path>
            </a:pathLst>
          </a:custGeom>
          <a:blipFill>
            <a:blip r:embed="rId8">
              <a:extLst>
                <a:ext uri="{96DAC541-7B7A-43D3-8B79-37D633B846F1}">
                  <asvg:svgBlip xmlns:asvg="http://schemas.microsoft.com/office/drawing/2016/SVG/main" xmlns="" r:embed="rId9"/>
                </a:ext>
              </a:extLst>
            </a:blip>
            <a:stretch>
              <a:fillRect t="-1145859"/>
            </a:stretch>
          </a:blipFill>
        </p:spPr>
        <p:txBody>
          <a:bodyPr/>
          <a:lstStyle/>
          <a:p>
            <a:pPr defTabSz="609630"/>
            <a:endParaRPr lang="en-US" sz="1200">
              <a:solidFill>
                <a:prstClr val="black"/>
              </a:solidFill>
              <a:latin typeface="Calibri"/>
            </a:endParaRPr>
          </a:p>
        </p:txBody>
      </p:sp>
      <p:sp>
        <p:nvSpPr>
          <p:cNvPr id="13" name="Freeform 13"/>
          <p:cNvSpPr/>
          <p:nvPr/>
        </p:nvSpPr>
        <p:spPr>
          <a:xfrm>
            <a:off x="7594902" y="633070"/>
            <a:ext cx="110720" cy="105461"/>
          </a:xfrm>
          <a:custGeom>
            <a:avLst/>
            <a:gdLst/>
            <a:ahLst/>
            <a:cxnLst/>
            <a:rect l="l" t="t" r="r" b="b"/>
            <a:pathLst>
              <a:path w="166080" h="158191">
                <a:moveTo>
                  <a:pt x="0" y="0"/>
                </a:moveTo>
                <a:lnTo>
                  <a:pt x="166080" y="0"/>
                </a:lnTo>
                <a:lnTo>
                  <a:pt x="166080" y="158192"/>
                </a:lnTo>
                <a:lnTo>
                  <a:pt x="0" y="15819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495168">
            <a:off x="5468267" y="818615"/>
            <a:ext cx="2245465" cy="48992"/>
          </a:xfrm>
          <a:custGeom>
            <a:avLst/>
            <a:gdLst/>
            <a:ahLst/>
            <a:cxnLst/>
            <a:rect l="l" t="t" r="r" b="b"/>
            <a:pathLst>
              <a:path w="3368198" h="73488">
                <a:moveTo>
                  <a:pt x="0" y="0"/>
                </a:moveTo>
                <a:lnTo>
                  <a:pt x="3368199" y="0"/>
                </a:lnTo>
                <a:lnTo>
                  <a:pt x="3368199" y="73488"/>
                </a:lnTo>
                <a:lnTo>
                  <a:pt x="0" y="7348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rot="574972">
            <a:off x="7579985" y="818615"/>
            <a:ext cx="2245465" cy="48992"/>
          </a:xfrm>
          <a:custGeom>
            <a:avLst/>
            <a:gdLst/>
            <a:ahLst/>
            <a:cxnLst/>
            <a:rect l="l" t="t" r="r" b="b"/>
            <a:pathLst>
              <a:path w="3368198" h="73488">
                <a:moveTo>
                  <a:pt x="0" y="0"/>
                </a:moveTo>
                <a:lnTo>
                  <a:pt x="3368198" y="0"/>
                </a:lnTo>
                <a:lnTo>
                  <a:pt x="3368198" y="73488"/>
                </a:lnTo>
                <a:lnTo>
                  <a:pt x="0" y="7348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defTabSz="609630"/>
            <a:endParaRPr lang="en-US" sz="1200">
              <a:solidFill>
                <a:prstClr val="black"/>
              </a:solidFill>
              <a:latin typeface="Calibri"/>
            </a:endParaRPr>
          </a:p>
        </p:txBody>
      </p:sp>
      <p:sp>
        <p:nvSpPr>
          <p:cNvPr id="22" name="Freeform 22"/>
          <p:cNvSpPr/>
          <p:nvPr/>
        </p:nvSpPr>
        <p:spPr>
          <a:xfrm>
            <a:off x="-1781281" y="5163477"/>
            <a:ext cx="5107993" cy="2776891"/>
          </a:xfrm>
          <a:custGeom>
            <a:avLst/>
            <a:gdLst/>
            <a:ahLst/>
            <a:cxnLst/>
            <a:rect l="l" t="t" r="r" b="b"/>
            <a:pathLst>
              <a:path w="7661990" h="4165336">
                <a:moveTo>
                  <a:pt x="0" y="0"/>
                </a:moveTo>
                <a:lnTo>
                  <a:pt x="7661990" y="0"/>
                </a:lnTo>
                <a:lnTo>
                  <a:pt x="7661990" y="4165337"/>
                </a:lnTo>
                <a:lnTo>
                  <a:pt x="0" y="416533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pPr defTabSz="609630"/>
            <a:endParaRPr lang="en-US" sz="1200">
              <a:solidFill>
                <a:prstClr val="black"/>
              </a:solidFill>
              <a:latin typeface="Calibri"/>
            </a:endParaRPr>
          </a:p>
        </p:txBody>
      </p:sp>
      <p:sp>
        <p:nvSpPr>
          <p:cNvPr id="23" name="Freeform 23"/>
          <p:cNvSpPr/>
          <p:nvPr/>
        </p:nvSpPr>
        <p:spPr>
          <a:xfrm>
            <a:off x="1561488" y="3682185"/>
            <a:ext cx="1178451" cy="1500343"/>
          </a:xfrm>
          <a:custGeom>
            <a:avLst/>
            <a:gdLst/>
            <a:ahLst/>
            <a:cxnLst/>
            <a:rect l="l" t="t" r="r" b="b"/>
            <a:pathLst>
              <a:path w="1767676" h="2250514">
                <a:moveTo>
                  <a:pt x="0" y="0"/>
                </a:moveTo>
                <a:lnTo>
                  <a:pt x="1767676" y="0"/>
                </a:lnTo>
                <a:lnTo>
                  <a:pt x="1767676" y="2250513"/>
                </a:lnTo>
                <a:lnTo>
                  <a:pt x="0" y="2250513"/>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pPr defTabSz="609630"/>
            <a:endParaRPr lang="en-US" sz="1200">
              <a:solidFill>
                <a:prstClr val="black"/>
              </a:solidFill>
              <a:latin typeface="Calibri"/>
            </a:endParaRPr>
          </a:p>
        </p:txBody>
      </p:sp>
      <p:sp>
        <p:nvSpPr>
          <p:cNvPr id="24" name="Freeform 24"/>
          <p:cNvSpPr/>
          <p:nvPr/>
        </p:nvSpPr>
        <p:spPr>
          <a:xfrm>
            <a:off x="595356" y="3415618"/>
            <a:ext cx="811610" cy="1778428"/>
          </a:xfrm>
          <a:custGeom>
            <a:avLst/>
            <a:gdLst/>
            <a:ahLst/>
            <a:cxnLst/>
            <a:rect l="l" t="t" r="r" b="b"/>
            <a:pathLst>
              <a:path w="1217415" h="2667642">
                <a:moveTo>
                  <a:pt x="0" y="0"/>
                </a:moveTo>
                <a:lnTo>
                  <a:pt x="1217415" y="0"/>
                </a:lnTo>
                <a:lnTo>
                  <a:pt x="1217415" y="2667642"/>
                </a:lnTo>
                <a:lnTo>
                  <a:pt x="0" y="2667642"/>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defTabSz="609630"/>
            <a:endParaRPr lang="en-US" sz="1200">
              <a:solidFill>
                <a:prstClr val="black"/>
              </a:solidFill>
              <a:latin typeface="Calibri"/>
            </a:endParaRPr>
          </a:p>
        </p:txBody>
      </p:sp>
      <p:sp>
        <p:nvSpPr>
          <p:cNvPr id="25" name="Freeform 25"/>
          <p:cNvSpPr/>
          <p:nvPr/>
        </p:nvSpPr>
        <p:spPr>
          <a:xfrm rot="-1727232">
            <a:off x="-126716" y="504723"/>
            <a:ext cx="2779838" cy="601456"/>
          </a:xfrm>
          <a:custGeom>
            <a:avLst/>
            <a:gdLst/>
            <a:ahLst/>
            <a:cxnLst/>
            <a:rect l="l" t="t" r="r" b="b"/>
            <a:pathLst>
              <a:path w="4169757" h="902184">
                <a:moveTo>
                  <a:pt x="0" y="0"/>
                </a:moveTo>
                <a:lnTo>
                  <a:pt x="4169757" y="0"/>
                </a:lnTo>
                <a:lnTo>
                  <a:pt x="4169757" y="902183"/>
                </a:lnTo>
                <a:lnTo>
                  <a:pt x="0" y="902183"/>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1561488" y="1499379"/>
            <a:ext cx="1387541" cy="1395151"/>
          </a:xfrm>
          <a:custGeom>
            <a:avLst/>
            <a:gdLst/>
            <a:ahLst/>
            <a:cxnLst/>
            <a:rect l="l" t="t" r="r" b="b"/>
            <a:pathLst>
              <a:path w="2081312" h="2092727">
                <a:moveTo>
                  <a:pt x="0" y="0"/>
                </a:moveTo>
                <a:lnTo>
                  <a:pt x="2081311" y="0"/>
                </a:lnTo>
                <a:lnTo>
                  <a:pt x="2081311" y="2092727"/>
                </a:lnTo>
                <a:lnTo>
                  <a:pt x="0" y="2092727"/>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pPr defTabSz="609630"/>
            <a:endParaRPr lang="en-US" sz="1200">
              <a:solidFill>
                <a:prstClr val="black"/>
              </a:solidFill>
              <a:latin typeface="Calibri"/>
            </a:endParaRPr>
          </a:p>
        </p:txBody>
      </p:sp>
      <p:pic>
        <p:nvPicPr>
          <p:cNvPr id="27" name="Picture 26">
            <a:extLst>
              <a:ext uri="{FF2B5EF4-FFF2-40B4-BE49-F238E27FC236}">
                <a16:creationId xmlns:a16="http://schemas.microsoft.com/office/drawing/2014/main" id="{EF80A6C5-C32B-5A53-8862-7C71266A93DF}"/>
              </a:ext>
            </a:extLst>
          </p:cNvPr>
          <p:cNvPicPr>
            <a:picLocks noChangeAspect="1"/>
          </p:cNvPicPr>
          <p:nvPr/>
        </p:nvPicPr>
        <p:blipFill>
          <a:blip r:embed="rId24"/>
          <a:stretch>
            <a:fillRect/>
          </a:stretch>
        </p:blipFill>
        <p:spPr>
          <a:xfrm>
            <a:off x="3678866" y="2577798"/>
            <a:ext cx="7873762" cy="2036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2"/>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lvl="0">
              <a:defRPr/>
            </a:pP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Một</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tờ</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giấy</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đỏ</a:t>
            </a:r>
            <a:endPar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endParaRPr>
          </a:p>
          <a:p>
            <a:pPr lvl="0">
              <a:defRPr/>
            </a:pP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Mềm</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mại</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tay</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cô</a:t>
            </a:r>
            <a:endPar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endParaRPr>
          </a:p>
          <a:p>
            <a:pPr lvl="0">
              <a:defRPr/>
            </a:pP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Mặt</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trời</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đã</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phô</a:t>
            </a:r>
            <a:endPar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endParaRPr>
          </a:p>
          <a:p>
            <a:pPr lvl="0">
              <a:defRPr/>
            </a:pP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Nhiều</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tia</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nắng</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tỏa</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4587949" y="1014906"/>
            <a:ext cx="4886325" cy="5693866"/>
          </a:xfrm>
          <a:prstGeom prst="rect">
            <a:avLst/>
          </a:prstGeom>
          <a:noFill/>
        </p:spPr>
        <p:txBody>
          <a:bodyPr wrap="square" rtlCol="0">
            <a:spAutoFit/>
          </a:bodyPr>
          <a:lstStyle/>
          <a:p>
            <a:pPr lvl="0">
              <a:defRPr/>
            </a:pPr>
            <a:r>
              <a:rPr lang="vi-VN"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Thêm tờ xanh nữa</a:t>
            </a:r>
          </a:p>
          <a:p>
            <a:pPr lvl="0">
              <a:defRPr/>
            </a:pPr>
            <a:r>
              <a:rPr lang="vi-VN"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Cô cắt rất nhanh</a:t>
            </a:r>
          </a:p>
          <a:p>
            <a:pPr lvl="0">
              <a:defRPr/>
            </a:pPr>
            <a:r>
              <a:rPr lang="vi-VN"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Mặt nước dập dềnh</a:t>
            </a:r>
          </a:p>
          <a:p>
            <a:pPr lvl="0">
              <a:defRPr/>
            </a:pPr>
            <a:r>
              <a:rPr lang="vi-VN"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Quanh thuyền sóng lượn.</a:t>
            </a:r>
            <a:endPar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endParaRPr>
          </a:p>
          <a:p>
            <a:pPr lvl="0">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 name="Picture 1">
            <a:extLst>
              <a:ext uri="{FF2B5EF4-FFF2-40B4-BE49-F238E27FC236}">
                <a16:creationId xmlns:a16="http://schemas.microsoft.com/office/drawing/2014/main" id="{7613E88F-CD08-8087-27A5-CFCEA22306E1}"/>
              </a:ext>
            </a:extLst>
          </p:cNvPr>
          <p:cNvPicPr>
            <a:picLocks noChangeAspect="1"/>
          </p:cNvPicPr>
          <p:nvPr/>
        </p:nvPicPr>
        <p:blipFill rotWithShape="1">
          <a:blip r:embed="rId3"/>
          <a:srcRect l="21291" t="4547" r="18539" b="15282"/>
          <a:stretch/>
        </p:blipFill>
        <p:spPr>
          <a:xfrm>
            <a:off x="3673435" y="260094"/>
            <a:ext cx="3924244" cy="859092"/>
          </a:xfrm>
          <a:prstGeom prst="rect">
            <a:avLst/>
          </a:prstGeom>
        </p:spPr>
      </p:pic>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0E137F1-BA86-9BF1-107C-5C665601EF81}"/>
              </a:ext>
            </a:extLst>
          </p:cNvPr>
          <p:cNvGrpSpPr/>
          <p:nvPr/>
        </p:nvGrpSpPr>
        <p:grpSpPr>
          <a:xfrm>
            <a:off x="2191334" y="2172785"/>
            <a:ext cx="2607276" cy="718696"/>
            <a:chOff x="1779373" y="2432277"/>
            <a:chExt cx="2607276" cy="718696"/>
          </a:xfrm>
        </p:grpSpPr>
        <p:sp>
          <p:nvSpPr>
            <p:cNvPr id="25" name="Rectangle: Rounded Corners 24">
              <a:extLst>
                <a:ext uri="{FF2B5EF4-FFF2-40B4-BE49-F238E27FC236}">
                  <a16:creationId xmlns:a16="http://schemas.microsoft.com/office/drawing/2014/main" id="{069CD86C-05B2-EB60-99FA-5E7054A42D72}"/>
                </a:ext>
              </a:extLst>
            </p:cNvPr>
            <p:cNvSpPr/>
            <p:nvPr/>
          </p:nvSpPr>
          <p:spPr>
            <a:xfrm>
              <a:off x="1779373" y="2432277"/>
              <a:ext cx="2520779"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5B27EB8-CDDF-D202-69DF-B9214A439ADE}"/>
                </a:ext>
              </a:extLst>
            </p:cNvPr>
            <p:cNvSpPr txBox="1"/>
            <p:nvPr/>
          </p:nvSpPr>
          <p:spPr>
            <a:xfrm>
              <a:off x="1865870" y="2432277"/>
              <a:ext cx="2520779" cy="646331"/>
            </a:xfrm>
            <a:prstGeom prst="rect">
              <a:avLst/>
            </a:prstGeom>
            <a:noFill/>
          </p:spPr>
          <p:txBody>
            <a:bodyPr wrap="square">
              <a:spAutoFit/>
            </a:bodyPr>
            <a:lstStyle/>
            <a:p>
              <a:r>
                <a:rPr lang="vi-VN" sz="3600" b="1" i="0" dirty="0">
                  <a:effectLst/>
                  <a:latin typeface="Cambria" panose="02040503050406030204" pitchFamily="18" charset="0"/>
                </a:rPr>
                <a:t>giấy trắng</a:t>
              </a:r>
              <a:endParaRPr lang="en-US" sz="3600" b="1" dirty="0"/>
            </a:p>
          </p:txBody>
        </p:sp>
      </p:grpSp>
      <p:grpSp>
        <p:nvGrpSpPr>
          <p:cNvPr id="27" name="Group 26">
            <a:extLst>
              <a:ext uri="{FF2B5EF4-FFF2-40B4-BE49-F238E27FC236}">
                <a16:creationId xmlns:a16="http://schemas.microsoft.com/office/drawing/2014/main" id="{547ED2D2-5C31-4628-0E48-740BB2152405}"/>
              </a:ext>
            </a:extLst>
          </p:cNvPr>
          <p:cNvGrpSpPr/>
          <p:nvPr/>
        </p:nvGrpSpPr>
        <p:grpSpPr>
          <a:xfrm>
            <a:off x="6351270" y="2172785"/>
            <a:ext cx="2257238" cy="718696"/>
            <a:chOff x="2092340" y="2432277"/>
            <a:chExt cx="2257238" cy="718696"/>
          </a:xfrm>
        </p:grpSpPr>
        <p:sp>
          <p:nvSpPr>
            <p:cNvPr id="28" name="Rectangle: Rounded Corners 27">
              <a:extLst>
                <a:ext uri="{FF2B5EF4-FFF2-40B4-BE49-F238E27FC236}">
                  <a16:creationId xmlns:a16="http://schemas.microsoft.com/office/drawing/2014/main" id="{8E4D8886-BFCA-FEA4-9129-32A4160E61D6}"/>
                </a:ext>
              </a:extLst>
            </p:cNvPr>
            <p:cNvSpPr/>
            <p:nvPr/>
          </p:nvSpPr>
          <p:spPr>
            <a:xfrm>
              <a:off x="2129411" y="2432277"/>
              <a:ext cx="217074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857195E-C95C-3F2E-3D89-F4072DF07C33}"/>
                </a:ext>
              </a:extLst>
            </p:cNvPr>
            <p:cNvSpPr txBox="1"/>
            <p:nvPr/>
          </p:nvSpPr>
          <p:spPr>
            <a:xfrm>
              <a:off x="2092340" y="2456991"/>
              <a:ext cx="2257238" cy="646331"/>
            </a:xfrm>
            <a:prstGeom prst="rect">
              <a:avLst/>
            </a:prstGeom>
            <a:noFill/>
          </p:spPr>
          <p:txBody>
            <a:bodyPr wrap="square">
              <a:spAutoFit/>
            </a:bodyPr>
            <a:lstStyle/>
            <a:p>
              <a:pPr algn="ctr"/>
              <a:r>
                <a:rPr lang="en-US" sz="3600" b="1" dirty="0" err="1">
                  <a:latin typeface="Cambria" panose="02040503050406030204" pitchFamily="18" charset="0"/>
                </a:rPr>
                <a:t>nắng</a:t>
              </a:r>
              <a:r>
                <a:rPr lang="en-US" sz="3600" b="1" dirty="0">
                  <a:latin typeface="Cambria" panose="02040503050406030204" pitchFamily="18" charset="0"/>
                </a:rPr>
                <a:t> </a:t>
              </a:r>
              <a:r>
                <a:rPr lang="en-US" sz="3600" b="1" dirty="0" err="1">
                  <a:latin typeface="Cambria" panose="02040503050406030204" pitchFamily="18" charset="0"/>
                </a:rPr>
                <a:t>tỏa</a:t>
              </a:r>
              <a:endParaRPr lang="en-US" sz="3600" b="1" dirty="0"/>
            </a:p>
          </p:txBody>
        </p:sp>
      </p:grpSp>
      <p:grpSp>
        <p:nvGrpSpPr>
          <p:cNvPr id="30" name="Group 29">
            <a:extLst>
              <a:ext uri="{FF2B5EF4-FFF2-40B4-BE49-F238E27FC236}">
                <a16:creationId xmlns:a16="http://schemas.microsoft.com/office/drawing/2014/main" id="{004BA75B-EEE9-0284-F3B0-0204CA5EAC75}"/>
              </a:ext>
            </a:extLst>
          </p:cNvPr>
          <p:cNvGrpSpPr/>
          <p:nvPr/>
        </p:nvGrpSpPr>
        <p:grpSpPr>
          <a:xfrm>
            <a:off x="1850527" y="3406352"/>
            <a:ext cx="3288889" cy="718696"/>
            <a:chOff x="1395318" y="2405507"/>
            <a:chExt cx="3288889" cy="718696"/>
          </a:xfrm>
        </p:grpSpPr>
        <p:sp>
          <p:nvSpPr>
            <p:cNvPr id="31" name="Rectangle: Rounded Corners 30">
              <a:extLst>
                <a:ext uri="{FF2B5EF4-FFF2-40B4-BE49-F238E27FC236}">
                  <a16:creationId xmlns:a16="http://schemas.microsoft.com/office/drawing/2014/main" id="{A1DF9894-5E13-B8C1-8829-20C19C8F7434}"/>
                </a:ext>
              </a:extLst>
            </p:cNvPr>
            <p:cNvSpPr/>
            <p:nvPr/>
          </p:nvSpPr>
          <p:spPr>
            <a:xfrm>
              <a:off x="1395318" y="2405507"/>
              <a:ext cx="320239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C51F6A58-9955-22A9-7503-295B4CA791A5}"/>
                </a:ext>
              </a:extLst>
            </p:cNvPr>
            <p:cNvSpPr txBox="1"/>
            <p:nvPr/>
          </p:nvSpPr>
          <p:spPr>
            <a:xfrm>
              <a:off x="1481815" y="2441689"/>
              <a:ext cx="3202392" cy="646331"/>
            </a:xfrm>
            <a:prstGeom prst="rect">
              <a:avLst/>
            </a:prstGeom>
            <a:noFill/>
          </p:spPr>
          <p:txBody>
            <a:bodyPr wrap="square">
              <a:spAutoFit/>
            </a:bodyPr>
            <a:lstStyle/>
            <a:p>
              <a:r>
                <a:rPr lang="en-US" sz="3600" b="1" i="0" dirty="0" err="1">
                  <a:effectLst/>
                  <a:latin typeface="Cambria" panose="02040503050406030204" pitchFamily="18" charset="0"/>
                </a:rPr>
                <a:t>quanh</a:t>
              </a:r>
              <a:r>
                <a:rPr lang="en-US" sz="3600" b="1" i="0" dirty="0">
                  <a:effectLst/>
                  <a:latin typeface="Cambria" panose="02040503050406030204" pitchFamily="18" charset="0"/>
                </a:rPr>
                <a:t> </a:t>
              </a:r>
              <a:r>
                <a:rPr lang="en-US" sz="3600" b="1" i="0" dirty="0" err="1">
                  <a:effectLst/>
                  <a:latin typeface="Cambria" panose="02040503050406030204" pitchFamily="18" charset="0"/>
                </a:rPr>
                <a:t>thuyền</a:t>
              </a:r>
              <a:endParaRPr lang="en-US" sz="3600" b="1" dirty="0"/>
            </a:p>
          </p:txBody>
        </p:sp>
      </p:grpSp>
      <p:grpSp>
        <p:nvGrpSpPr>
          <p:cNvPr id="33" name="Group 32">
            <a:extLst>
              <a:ext uri="{FF2B5EF4-FFF2-40B4-BE49-F238E27FC236}">
                <a16:creationId xmlns:a16="http://schemas.microsoft.com/office/drawing/2014/main" id="{7AB9F939-E239-8E10-81D0-83D3D5B350ED}"/>
              </a:ext>
            </a:extLst>
          </p:cNvPr>
          <p:cNvGrpSpPr/>
          <p:nvPr/>
        </p:nvGrpSpPr>
        <p:grpSpPr>
          <a:xfrm>
            <a:off x="6217939" y="3356872"/>
            <a:ext cx="2511543" cy="718696"/>
            <a:chOff x="1395318" y="2405507"/>
            <a:chExt cx="2511543" cy="718696"/>
          </a:xfrm>
        </p:grpSpPr>
        <p:sp>
          <p:nvSpPr>
            <p:cNvPr id="34" name="Rectangle: Rounded Corners 33">
              <a:extLst>
                <a:ext uri="{FF2B5EF4-FFF2-40B4-BE49-F238E27FC236}">
                  <a16:creationId xmlns:a16="http://schemas.microsoft.com/office/drawing/2014/main" id="{D59DADAD-1C06-084C-CA26-1E8AD8583548}"/>
                </a:ext>
              </a:extLst>
            </p:cNvPr>
            <p:cNvSpPr/>
            <p:nvPr/>
          </p:nvSpPr>
          <p:spPr>
            <a:xfrm>
              <a:off x="1395318" y="2405507"/>
              <a:ext cx="2511543"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417CF28-8993-6141-A5E5-A99256785C2D}"/>
                </a:ext>
              </a:extLst>
            </p:cNvPr>
            <p:cNvSpPr txBox="1"/>
            <p:nvPr/>
          </p:nvSpPr>
          <p:spPr>
            <a:xfrm>
              <a:off x="1481815" y="2441689"/>
              <a:ext cx="2425046" cy="646331"/>
            </a:xfrm>
            <a:prstGeom prst="rect">
              <a:avLst/>
            </a:prstGeom>
            <a:noFill/>
          </p:spPr>
          <p:txBody>
            <a:bodyPr wrap="square">
              <a:spAutoFit/>
            </a:bodyPr>
            <a:lstStyle/>
            <a:p>
              <a:r>
                <a:rPr lang="en-US" sz="3600" b="1" i="0" dirty="0" err="1">
                  <a:effectLst/>
                  <a:latin typeface="Cambria" panose="02040503050406030204" pitchFamily="18" charset="0"/>
                </a:rPr>
                <a:t>sóng</a:t>
              </a:r>
              <a:r>
                <a:rPr lang="en-US" sz="3600" b="1" i="0" dirty="0">
                  <a:effectLst/>
                  <a:latin typeface="Cambria" panose="02040503050406030204" pitchFamily="18" charset="0"/>
                </a:rPr>
                <a:t> </a:t>
              </a:r>
              <a:r>
                <a:rPr lang="en-US" sz="3600" b="1" i="0" dirty="0" err="1">
                  <a:effectLst/>
                  <a:latin typeface="Cambria" panose="02040503050406030204" pitchFamily="18" charset="0"/>
                </a:rPr>
                <a:t>lượn</a:t>
              </a:r>
              <a:endParaRPr lang="en-US" sz="3600" b="1" dirty="0"/>
            </a:p>
          </p:txBody>
        </p:sp>
      </p:grpSp>
      <p:grpSp>
        <p:nvGrpSpPr>
          <p:cNvPr id="36" name="Group 35">
            <a:extLst>
              <a:ext uri="{FF2B5EF4-FFF2-40B4-BE49-F238E27FC236}">
                <a16:creationId xmlns:a16="http://schemas.microsoft.com/office/drawing/2014/main" id="{A90FBA54-4F5F-9F23-C968-052BE23A66F6}"/>
              </a:ext>
            </a:extLst>
          </p:cNvPr>
          <p:cNvGrpSpPr/>
          <p:nvPr/>
        </p:nvGrpSpPr>
        <p:grpSpPr>
          <a:xfrm>
            <a:off x="2323103" y="4630506"/>
            <a:ext cx="2257238" cy="718696"/>
            <a:chOff x="2092340" y="2432277"/>
            <a:chExt cx="2257238" cy="718696"/>
          </a:xfrm>
        </p:grpSpPr>
        <p:sp>
          <p:nvSpPr>
            <p:cNvPr id="37" name="Rectangle: Rounded Corners 36">
              <a:extLst>
                <a:ext uri="{FF2B5EF4-FFF2-40B4-BE49-F238E27FC236}">
                  <a16:creationId xmlns:a16="http://schemas.microsoft.com/office/drawing/2014/main" id="{86D16D13-3020-CEE6-F4B0-97FB312784A8}"/>
                </a:ext>
              </a:extLst>
            </p:cNvPr>
            <p:cNvSpPr/>
            <p:nvPr/>
          </p:nvSpPr>
          <p:spPr>
            <a:xfrm>
              <a:off x="2129411" y="2432277"/>
              <a:ext cx="217074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F2608A3B-0DF0-E485-CA23-9DB83523C0C3}"/>
                </a:ext>
              </a:extLst>
            </p:cNvPr>
            <p:cNvSpPr txBox="1"/>
            <p:nvPr/>
          </p:nvSpPr>
          <p:spPr>
            <a:xfrm>
              <a:off x="2092340" y="2456991"/>
              <a:ext cx="2257238" cy="646331"/>
            </a:xfrm>
            <a:prstGeom prst="rect">
              <a:avLst/>
            </a:prstGeom>
            <a:noFill/>
          </p:spPr>
          <p:txBody>
            <a:bodyPr wrap="square">
              <a:spAutoFit/>
            </a:bodyPr>
            <a:lstStyle/>
            <a:p>
              <a:pPr algn="ctr"/>
              <a:r>
                <a:rPr lang="en-US" sz="3600" b="1" dirty="0" err="1">
                  <a:latin typeface="Cambria" panose="02040503050406030204" pitchFamily="18" charset="0"/>
                </a:rPr>
                <a:t>rì</a:t>
              </a:r>
              <a:r>
                <a:rPr lang="en-US" sz="3600" b="1" dirty="0">
                  <a:latin typeface="Cambria" panose="02040503050406030204" pitchFamily="18" charset="0"/>
                </a:rPr>
                <a:t> </a:t>
              </a:r>
              <a:r>
                <a:rPr lang="en-US" sz="3600" b="1" dirty="0" err="1">
                  <a:latin typeface="Cambria" panose="02040503050406030204" pitchFamily="18" charset="0"/>
                </a:rPr>
                <a:t>rào</a:t>
              </a:r>
              <a:endParaRPr lang="en-US" sz="3600" b="1" dirty="0"/>
            </a:p>
          </p:txBody>
        </p:sp>
      </p:grpSp>
      <p:grpSp>
        <p:nvGrpSpPr>
          <p:cNvPr id="39" name="Group 38">
            <a:extLst>
              <a:ext uri="{FF2B5EF4-FFF2-40B4-BE49-F238E27FC236}">
                <a16:creationId xmlns:a16="http://schemas.microsoft.com/office/drawing/2014/main" id="{19BB75EE-2195-F8F0-7C12-B9AB56162BB4}"/>
              </a:ext>
            </a:extLst>
          </p:cNvPr>
          <p:cNvGrpSpPr/>
          <p:nvPr/>
        </p:nvGrpSpPr>
        <p:grpSpPr>
          <a:xfrm>
            <a:off x="6345091" y="4619037"/>
            <a:ext cx="2257238" cy="718696"/>
            <a:chOff x="2092340" y="2432277"/>
            <a:chExt cx="2257238" cy="718696"/>
          </a:xfrm>
        </p:grpSpPr>
        <p:sp>
          <p:nvSpPr>
            <p:cNvPr id="40" name="Rectangle: Rounded Corners 39">
              <a:extLst>
                <a:ext uri="{FF2B5EF4-FFF2-40B4-BE49-F238E27FC236}">
                  <a16:creationId xmlns:a16="http://schemas.microsoft.com/office/drawing/2014/main" id="{199EC07A-C881-AF34-C454-A49E553B155E}"/>
                </a:ext>
              </a:extLst>
            </p:cNvPr>
            <p:cNvSpPr/>
            <p:nvPr/>
          </p:nvSpPr>
          <p:spPr>
            <a:xfrm>
              <a:off x="2129411" y="2432277"/>
              <a:ext cx="217074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4C2D1F3-455A-5AED-CAE1-A09E0D7CE344}"/>
                </a:ext>
              </a:extLst>
            </p:cNvPr>
            <p:cNvSpPr txBox="1"/>
            <p:nvPr/>
          </p:nvSpPr>
          <p:spPr>
            <a:xfrm>
              <a:off x="2092340" y="2456991"/>
              <a:ext cx="2257238" cy="646331"/>
            </a:xfrm>
            <a:prstGeom prst="rect">
              <a:avLst/>
            </a:prstGeom>
            <a:noFill/>
          </p:spPr>
          <p:txBody>
            <a:bodyPr wrap="square">
              <a:spAutoFit/>
            </a:bodyPr>
            <a:lstStyle/>
            <a:p>
              <a:pPr algn="ctr"/>
              <a:r>
                <a:rPr lang="en-US" sz="3600" b="1" dirty="0" err="1">
                  <a:latin typeface="Cambria" panose="02040503050406030204" pitchFamily="18" charset="0"/>
                </a:rPr>
                <a:t>sóng</a:t>
              </a:r>
              <a:r>
                <a:rPr lang="en-US" sz="3600" b="1" dirty="0">
                  <a:latin typeface="Cambria" panose="02040503050406030204" pitchFamily="18" charset="0"/>
                </a:rPr>
                <a:t> </a:t>
              </a:r>
              <a:r>
                <a:rPr lang="en-US" sz="3600" b="1" dirty="0" err="1">
                  <a:latin typeface="Cambria" panose="02040503050406030204" pitchFamily="18" charset="0"/>
                </a:rPr>
                <a:t>vỗ</a:t>
              </a:r>
              <a:endParaRPr lang="en-US" sz="3600" b="1" dirty="0"/>
            </a:p>
          </p:txBody>
        </p:sp>
      </p:grpSp>
      <p:pic>
        <p:nvPicPr>
          <p:cNvPr id="42" name="图片 24">
            <a:extLst>
              <a:ext uri="{FF2B5EF4-FFF2-40B4-BE49-F238E27FC236}">
                <a16:creationId xmlns:a16="http://schemas.microsoft.com/office/drawing/2014/main" id="{F0957975-0BBC-CAF5-0674-D9FBEF52C4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27534" y="2819116"/>
            <a:ext cx="3715036" cy="3715036"/>
          </a:xfrm>
          <a:prstGeom prst="rect">
            <a:avLst/>
          </a:prstGeom>
        </p:spPr>
      </p:pic>
      <p:pic>
        <p:nvPicPr>
          <p:cNvPr id="43" name="Picture 42">
            <a:extLst>
              <a:ext uri="{FF2B5EF4-FFF2-40B4-BE49-F238E27FC236}">
                <a16:creationId xmlns:a16="http://schemas.microsoft.com/office/drawing/2014/main" id="{EB91D601-0508-A22A-E329-BAB1B0F7091E}"/>
              </a:ext>
            </a:extLst>
          </p:cNvPr>
          <p:cNvPicPr>
            <a:picLocks noChangeAspect="1"/>
          </p:cNvPicPr>
          <p:nvPr/>
        </p:nvPicPr>
        <p:blipFill>
          <a:blip r:embed="rId3"/>
          <a:stretch>
            <a:fillRect/>
          </a:stretch>
        </p:blipFill>
        <p:spPr>
          <a:xfrm>
            <a:off x="1557173" y="579635"/>
            <a:ext cx="8193734" cy="1774090"/>
          </a:xfrm>
          <a:prstGeom prst="rect">
            <a:avLst/>
          </a:prstGeom>
        </p:spPr>
      </p:pic>
    </p:spTree>
    <p:extLst>
      <p:ext uri="{BB962C8B-B14F-4D97-AF65-F5344CB8AC3E}">
        <p14:creationId xmlns:p14="http://schemas.microsoft.com/office/powerpoint/2010/main" val="2547994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anim calcmode="lin" valueType="num">
                                      <p:cBhvr>
                                        <p:cTn id="41" dur="1000" fill="hold"/>
                                        <p:tgtEl>
                                          <p:spTgt spid="36"/>
                                        </p:tgtEl>
                                        <p:attrNameLst>
                                          <p:attrName>ppt_x</p:attrName>
                                        </p:attrNameLst>
                                      </p:cBhvr>
                                      <p:tavLst>
                                        <p:tav tm="0">
                                          <p:val>
                                            <p:strVal val="#ppt_x"/>
                                          </p:val>
                                        </p:tav>
                                        <p:tav tm="100000">
                                          <p:val>
                                            <p:strVal val="#ppt_x"/>
                                          </p:val>
                                        </p:tav>
                                      </p:tavLst>
                                    </p:anim>
                                    <p:anim calcmode="lin" valueType="num">
                                      <p:cBhvr>
                                        <p:cTn id="4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2"/>
          <a:stretch>
            <a:fillRect/>
          </a:stretch>
        </p:blipFill>
        <p:spPr>
          <a:xfrm>
            <a:off x="7985051" y="4653854"/>
            <a:ext cx="4206949" cy="2204145"/>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lvl="0">
              <a:defRPr/>
            </a:pP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Một</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tờ</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giấy</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đỏ</a:t>
            </a:r>
            <a:endPar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endParaRPr>
          </a:p>
          <a:p>
            <a:pPr lvl="0">
              <a:defRPr/>
            </a:pP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Mềm</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mại</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tay</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cô</a:t>
            </a:r>
            <a:endPar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endParaRPr>
          </a:p>
          <a:p>
            <a:pPr lvl="0">
              <a:defRPr/>
            </a:pP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Mặt</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trời</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đã</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phô</a:t>
            </a:r>
            <a:endPar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endParaRPr>
          </a:p>
          <a:p>
            <a:pPr lvl="0">
              <a:defRPr/>
            </a:pP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Nhiều</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tia</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nắng</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 </a:t>
            </a:r>
            <a:r>
              <a:rPr lang="en-US" sz="2800" dirty="0" err="1">
                <a:solidFill>
                  <a:srgbClr val="000000"/>
                </a:solidFill>
                <a:latin typeface="Cambria" panose="02040503050406030204" pitchFamily="18" charset="0"/>
                <a:ea typeface="Cambria" panose="02040503050406030204" pitchFamily="18" charset="0"/>
                <a:cs typeface="Arial-Rounded" panose="020B0500000000000000" pitchFamily="34" charset="0"/>
              </a:rPr>
              <a:t>tỏa</a:t>
            </a:r>
            <a:r>
              <a:rPr lang="en-US"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Thêm tờ xanh nữa</a:t>
            </a:r>
          </a:p>
          <a:p>
            <a:pPr lvl="0">
              <a:defRPr/>
            </a:pPr>
            <a:r>
              <a:rPr lang="vi-VN"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Cô cắt rất nhanh</a:t>
            </a:r>
          </a:p>
          <a:p>
            <a:pPr lvl="0">
              <a:defRPr/>
            </a:pPr>
            <a:r>
              <a:rPr lang="vi-VN"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Mặt nước dập dềnh</a:t>
            </a:r>
          </a:p>
          <a:p>
            <a:pPr lvl="0">
              <a:defRPr/>
            </a:pPr>
            <a:r>
              <a:rPr lang="vi-VN" sz="2800" dirty="0">
                <a:solidFill>
                  <a:srgbClr val="000000"/>
                </a:solidFill>
                <a:latin typeface="Cambria" panose="02040503050406030204" pitchFamily="18" charset="0"/>
                <a:ea typeface="Cambria" panose="02040503050406030204" pitchFamily="18"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ounded Rectangle 65">
            <a:extLst>
              <a:ext uri="{FF2B5EF4-FFF2-40B4-BE49-F238E27FC236}">
                <a16:creationId xmlns:a16="http://schemas.microsoft.com/office/drawing/2014/main"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rPr>
              <a:t>Ngắt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rPr>
              <a:t>nhịp</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rPr>
              <a:t>thơ</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cxnSp>
        <p:nvCxnSpPr>
          <p:cNvPr id="3" name="Straight Connector 2">
            <a:extLst>
              <a:ext uri="{FF2B5EF4-FFF2-40B4-BE49-F238E27FC236}">
                <a16:creationId xmlns:a16="http://schemas.microsoft.com/office/drawing/2014/main" id="{F44DDDEE-6612-4D50-A57B-DB12B56C8DEA}"/>
              </a:ext>
            </a:extLst>
          </p:cNvPr>
          <p:cNvCxnSpPr/>
          <p:nvPr/>
        </p:nvCxnSpPr>
        <p:spPr>
          <a:xfrm flipH="1">
            <a:off x="1960101" y="101985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425406-25B9-4654-AD58-882D1CF75110}"/>
              </a:ext>
            </a:extLst>
          </p:cNvPr>
          <p:cNvCxnSpPr/>
          <p:nvPr/>
        </p:nvCxnSpPr>
        <p:spPr>
          <a:xfrm flipH="1">
            <a:off x="1921117" y="14595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7D81B3-C86D-4393-AB9C-5CCC275B5109}"/>
              </a:ext>
            </a:extLst>
          </p:cNvPr>
          <p:cNvCxnSpPr/>
          <p:nvPr/>
        </p:nvCxnSpPr>
        <p:spPr>
          <a:xfrm flipH="1">
            <a:off x="2337781" y="189069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A38216-BDC5-4643-B318-335144E6C787}"/>
              </a:ext>
            </a:extLst>
          </p:cNvPr>
          <p:cNvCxnSpPr/>
          <p:nvPr/>
        </p:nvCxnSpPr>
        <p:spPr>
          <a:xfrm flipH="1">
            <a:off x="1954233" y="312371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5D0609-26F0-439F-9DF0-D7B79A18383F}"/>
              </a:ext>
            </a:extLst>
          </p:cNvPr>
          <p:cNvCxnSpPr/>
          <p:nvPr/>
        </p:nvCxnSpPr>
        <p:spPr>
          <a:xfrm flipH="1">
            <a:off x="2361925"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9230C1-5BDF-4B68-85E8-0AA27483C42D}"/>
              </a:ext>
            </a:extLst>
          </p:cNvPr>
          <p:cNvCxnSpPr/>
          <p:nvPr/>
        </p:nvCxnSpPr>
        <p:spPr>
          <a:xfrm flipH="1">
            <a:off x="2188370" y="398096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F03ADA-0658-4383-A203-670A4018710A}"/>
              </a:ext>
            </a:extLst>
          </p:cNvPr>
          <p:cNvCxnSpPr/>
          <p:nvPr/>
        </p:nvCxnSpPr>
        <p:spPr>
          <a:xfrm flipH="1">
            <a:off x="2333018" y="443799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0DD926-BDBF-472E-9468-EE392C916DF4}"/>
              </a:ext>
            </a:extLst>
          </p:cNvPr>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19F7F7-382A-4CE7-810E-B4E61F240267}"/>
              </a:ext>
            </a:extLst>
          </p:cNvPr>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58BD55-F34A-40F4-B162-1F0FC26C2490}"/>
              </a:ext>
            </a:extLst>
          </p:cNvPr>
          <p:cNvCxnSpPr/>
          <p:nvPr/>
        </p:nvCxnSpPr>
        <p:spPr>
          <a:xfrm flipH="1">
            <a:off x="7289340" y="186443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D16D93-7D1D-44C4-B404-625E74A27230}"/>
              </a:ext>
            </a:extLst>
          </p:cNvPr>
          <p:cNvCxnSpPr/>
          <p:nvPr/>
        </p:nvCxnSpPr>
        <p:spPr>
          <a:xfrm flipH="1">
            <a:off x="7910237"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1B92DC-9D83-47FA-BB54-8DAA38AA062B}"/>
              </a:ext>
            </a:extLst>
          </p:cNvPr>
          <p:cNvCxnSpPr/>
          <p:nvPr/>
        </p:nvCxnSpPr>
        <p:spPr>
          <a:xfrm flipH="1">
            <a:off x="6453737"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CFE282-ADFC-4956-B9FD-EAE955368B6F}"/>
              </a:ext>
            </a:extLst>
          </p:cNvPr>
          <p:cNvCxnSpPr/>
          <p:nvPr/>
        </p:nvCxnSpPr>
        <p:spPr>
          <a:xfrm flipH="1">
            <a:off x="7483605"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BC34C4-C722-47E9-A5A1-0B5ADB6EB501}"/>
              </a:ext>
            </a:extLst>
          </p:cNvPr>
          <p:cNvCxnSpPr/>
          <p:nvPr/>
        </p:nvCxnSpPr>
        <p:spPr>
          <a:xfrm flipH="1">
            <a:off x="7222665" y="39979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1E593E-A7E9-405A-97D9-F14A8E93DFA1}"/>
              </a:ext>
            </a:extLst>
          </p:cNvPr>
          <p:cNvCxnSpPr/>
          <p:nvPr/>
        </p:nvCxnSpPr>
        <p:spPr>
          <a:xfrm flipH="1">
            <a:off x="6692097"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33026C-C567-4057-AC75-0079E77FCE38}"/>
              </a:ext>
            </a:extLst>
          </p:cNvPr>
          <p:cNvCxnSpPr/>
          <p:nvPr/>
        </p:nvCxnSpPr>
        <p:spPr>
          <a:xfrm flipH="1">
            <a:off x="7042298" y="52277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3F67EB-835E-4C21-B628-490C1E941A82}"/>
              </a:ext>
            </a:extLst>
          </p:cNvPr>
          <p:cNvCxnSpPr/>
          <p:nvPr/>
        </p:nvCxnSpPr>
        <p:spPr>
          <a:xfrm flipH="1">
            <a:off x="6219160" y="5728693"/>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82E7906-4202-FBF1-6DA5-9A33D9C6A4DC}"/>
              </a:ext>
            </a:extLst>
          </p:cNvPr>
          <p:cNvPicPr>
            <a:picLocks noChangeAspect="1"/>
          </p:cNvPicPr>
          <p:nvPr/>
        </p:nvPicPr>
        <p:blipFill rotWithShape="1">
          <a:blip r:embed="rId3"/>
          <a:srcRect l="21291" t="4547" r="18539" b="15282"/>
          <a:stretch/>
        </p:blipFill>
        <p:spPr>
          <a:xfrm>
            <a:off x="3673435" y="260094"/>
            <a:ext cx="3924244" cy="859092"/>
          </a:xfrm>
          <a:prstGeom prst="rect">
            <a:avLst/>
          </a:prstGeom>
        </p:spPr>
      </p:pic>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A80263-F65E-8DF3-7A05-996E31C04137}"/>
              </a:ext>
            </a:extLst>
          </p:cNvPr>
          <p:cNvSpPr txBox="1"/>
          <p:nvPr/>
        </p:nvSpPr>
        <p:spPr>
          <a:xfrm>
            <a:off x="1106329" y="1613226"/>
            <a:ext cx="6908528" cy="646331"/>
          </a:xfrm>
          <a:prstGeom prst="rect">
            <a:avLst/>
          </a:prstGeom>
          <a:solidFill>
            <a:schemeClr val="bg1"/>
          </a:solidFill>
          <a:ln w="28575">
            <a:solidFill>
              <a:srgbClr val="DB3A76"/>
            </a:solidFill>
          </a:ln>
        </p:spPr>
        <p:txBody>
          <a:bodyPr wrap="square" rtlCol="0">
            <a:spAutoFit/>
          </a:bodyPr>
          <a:lstStyle/>
          <a:p>
            <a:r>
              <a:rPr lang="en-US" sz="3600" b="1" dirty="0" err="1">
                <a:solidFill>
                  <a:srgbClr val="DB3A76"/>
                </a:solidFill>
                <a:latin typeface="Cambria" panose="02040503050406030204" pitchFamily="18" charset="0"/>
                <a:ea typeface="Cambria" panose="02040503050406030204" pitchFamily="18" charset="0"/>
              </a:rPr>
              <a:t>Khổ</a:t>
            </a:r>
            <a:r>
              <a:rPr lang="en-US" sz="3600" b="1" dirty="0">
                <a:solidFill>
                  <a:srgbClr val="DB3A76"/>
                </a:solidFill>
                <a:latin typeface="Cambria" panose="02040503050406030204" pitchFamily="18" charset="0"/>
                <a:ea typeface="Cambria" panose="02040503050406030204" pitchFamily="18" charset="0"/>
              </a:rPr>
              <a:t> 1: </a:t>
            </a:r>
            <a:r>
              <a:rPr lang="en-US" sz="3600" i="1" dirty="0" err="1">
                <a:solidFill>
                  <a:schemeClr val="bg2">
                    <a:lumMod val="10000"/>
                  </a:schemeClr>
                </a:solidFill>
                <a:latin typeface="Cambria" panose="02040503050406030204" pitchFamily="18" charset="0"/>
                <a:ea typeface="Cambria" panose="02040503050406030204" pitchFamily="18" charset="0"/>
              </a:rPr>
              <a:t>Từ</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đầu</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dirty="0" err="1">
                <a:solidFill>
                  <a:schemeClr val="bg2">
                    <a:lumMod val="10000"/>
                  </a:schemeClr>
                </a:solidFill>
                <a:latin typeface="Cambria" panose="02040503050406030204" pitchFamily="18" charset="0"/>
                <a:ea typeface="Cambria" panose="02040503050406030204" pitchFamily="18" charset="0"/>
              </a:rPr>
              <a:t>đến</a:t>
            </a:r>
            <a:r>
              <a:rPr lang="en-US" sz="3600"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xinh</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quá</a:t>
            </a:r>
            <a:endParaRPr lang="en-US" sz="3600" dirty="0">
              <a:solidFill>
                <a:schemeClr val="bg2">
                  <a:lumMod val="10000"/>
                </a:schemeClr>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6AF61AE1-94FD-7E91-678B-DD4D673BFF62}"/>
              </a:ext>
            </a:extLst>
          </p:cNvPr>
          <p:cNvSpPr txBox="1"/>
          <p:nvPr/>
        </p:nvSpPr>
        <p:spPr>
          <a:xfrm>
            <a:off x="1898146" y="2514213"/>
            <a:ext cx="8395707" cy="646331"/>
          </a:xfrm>
          <a:prstGeom prst="rect">
            <a:avLst/>
          </a:prstGeom>
          <a:solidFill>
            <a:schemeClr val="bg1"/>
          </a:solidFill>
          <a:ln w="28575">
            <a:solidFill>
              <a:srgbClr val="DB3A76"/>
            </a:solidFill>
          </a:ln>
        </p:spPr>
        <p:txBody>
          <a:bodyPr wrap="square" rtlCol="0">
            <a:spAutoFit/>
          </a:bodyPr>
          <a:lstStyle/>
          <a:p>
            <a:r>
              <a:rPr lang="en-US" sz="3600" b="1" dirty="0" err="1">
                <a:solidFill>
                  <a:srgbClr val="DB3A76"/>
                </a:solidFill>
                <a:latin typeface="Cambria" panose="02040503050406030204" pitchFamily="18" charset="0"/>
                <a:ea typeface="Cambria" panose="02040503050406030204" pitchFamily="18" charset="0"/>
              </a:rPr>
              <a:t>Khổ</a:t>
            </a:r>
            <a:r>
              <a:rPr lang="en-US" sz="3600" b="1" dirty="0">
                <a:solidFill>
                  <a:srgbClr val="DB3A76"/>
                </a:solidFill>
                <a:latin typeface="Cambria" panose="02040503050406030204" pitchFamily="18" charset="0"/>
                <a:ea typeface="Cambria" panose="02040503050406030204" pitchFamily="18" charset="0"/>
              </a:rPr>
              <a:t> 2: </a:t>
            </a:r>
            <a:r>
              <a:rPr lang="en-US" sz="3600" i="1" dirty="0" err="1">
                <a:solidFill>
                  <a:schemeClr val="bg2">
                    <a:lumMod val="10000"/>
                  </a:schemeClr>
                </a:solidFill>
                <a:latin typeface="Cambria" panose="02040503050406030204" pitchFamily="18" charset="0"/>
                <a:ea typeface="Cambria" panose="02040503050406030204" pitchFamily="18" charset="0"/>
              </a:rPr>
              <a:t>Tiếp</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theo</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dirty="0" err="1">
                <a:solidFill>
                  <a:schemeClr val="bg2">
                    <a:lumMod val="10000"/>
                  </a:schemeClr>
                </a:solidFill>
                <a:latin typeface="Cambria" panose="02040503050406030204" pitchFamily="18" charset="0"/>
                <a:ea typeface="Cambria" panose="02040503050406030204" pitchFamily="18" charset="0"/>
              </a:rPr>
              <a:t>cho</a:t>
            </a:r>
            <a:r>
              <a:rPr lang="en-US" sz="3600" dirty="0">
                <a:solidFill>
                  <a:schemeClr val="bg2">
                    <a:lumMod val="10000"/>
                  </a:schemeClr>
                </a:solidFill>
                <a:latin typeface="Cambria" panose="02040503050406030204" pitchFamily="18" charset="0"/>
                <a:ea typeface="Cambria" panose="02040503050406030204" pitchFamily="18" charset="0"/>
              </a:rPr>
              <a:t> </a:t>
            </a:r>
            <a:r>
              <a:rPr lang="en-US" sz="3600" dirty="0" err="1">
                <a:solidFill>
                  <a:schemeClr val="bg2">
                    <a:lumMod val="10000"/>
                  </a:schemeClr>
                </a:solidFill>
                <a:latin typeface="Cambria" panose="02040503050406030204" pitchFamily="18" charset="0"/>
                <a:ea typeface="Cambria" panose="02040503050406030204" pitchFamily="18" charset="0"/>
              </a:rPr>
              <a:t>đến</a:t>
            </a:r>
            <a:r>
              <a:rPr lang="en-US" sz="3600"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nắng</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tỏa</a:t>
            </a:r>
            <a:r>
              <a:rPr lang="en-US" sz="3600" i="1" dirty="0">
                <a:solidFill>
                  <a:schemeClr val="bg2">
                    <a:lumMod val="10000"/>
                  </a:schemeClr>
                </a:solidFill>
                <a:latin typeface="Cambria" panose="02040503050406030204" pitchFamily="18" charset="0"/>
                <a:ea typeface="Cambria" panose="02040503050406030204" pitchFamily="18" charset="0"/>
              </a:rPr>
              <a:t>.</a:t>
            </a:r>
            <a:endParaRPr lang="en-US" sz="3600" dirty="0">
              <a:solidFill>
                <a:schemeClr val="bg2">
                  <a:lumMod val="10000"/>
                </a:schemeClr>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89B635C4-20F8-4BA1-1234-712E5E945814}"/>
              </a:ext>
            </a:extLst>
          </p:cNvPr>
          <p:cNvSpPr txBox="1"/>
          <p:nvPr/>
        </p:nvSpPr>
        <p:spPr>
          <a:xfrm>
            <a:off x="2828264" y="3469414"/>
            <a:ext cx="7937253" cy="646331"/>
          </a:xfrm>
          <a:prstGeom prst="rect">
            <a:avLst/>
          </a:prstGeom>
          <a:solidFill>
            <a:schemeClr val="bg1"/>
          </a:solidFill>
          <a:ln w="28575">
            <a:solidFill>
              <a:srgbClr val="DB3A76"/>
            </a:solidFill>
          </a:ln>
        </p:spPr>
        <p:txBody>
          <a:bodyPr wrap="square" rtlCol="0">
            <a:spAutoFit/>
          </a:bodyPr>
          <a:lstStyle/>
          <a:p>
            <a:r>
              <a:rPr lang="en-US" sz="3600" b="1" dirty="0" err="1">
                <a:solidFill>
                  <a:srgbClr val="DB3A76"/>
                </a:solidFill>
                <a:latin typeface="Cambria" panose="02040503050406030204" pitchFamily="18" charset="0"/>
                <a:ea typeface="Cambria" panose="02040503050406030204" pitchFamily="18" charset="0"/>
              </a:rPr>
              <a:t>Khổ</a:t>
            </a:r>
            <a:r>
              <a:rPr lang="en-US" sz="3600" b="1" dirty="0">
                <a:solidFill>
                  <a:srgbClr val="DB3A76"/>
                </a:solidFill>
                <a:latin typeface="Cambria" panose="02040503050406030204" pitchFamily="18" charset="0"/>
                <a:ea typeface="Cambria" panose="02040503050406030204" pitchFamily="18" charset="0"/>
              </a:rPr>
              <a:t> 3: </a:t>
            </a:r>
            <a:r>
              <a:rPr lang="en-US" sz="3600" i="1" dirty="0" err="1">
                <a:solidFill>
                  <a:schemeClr val="bg2">
                    <a:lumMod val="10000"/>
                  </a:schemeClr>
                </a:solidFill>
                <a:latin typeface="Cambria" panose="02040503050406030204" pitchFamily="18" charset="0"/>
                <a:ea typeface="Cambria" panose="02040503050406030204" pitchFamily="18" charset="0"/>
              </a:rPr>
              <a:t>Tiếp</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theo</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dirty="0" err="1">
                <a:solidFill>
                  <a:schemeClr val="bg2">
                    <a:lumMod val="10000"/>
                  </a:schemeClr>
                </a:solidFill>
                <a:latin typeface="Cambria" panose="02040503050406030204" pitchFamily="18" charset="0"/>
                <a:ea typeface="Cambria" panose="02040503050406030204" pitchFamily="18" charset="0"/>
              </a:rPr>
              <a:t>cho</a:t>
            </a:r>
            <a:r>
              <a:rPr lang="en-US" sz="3600" dirty="0">
                <a:solidFill>
                  <a:schemeClr val="bg2">
                    <a:lumMod val="10000"/>
                  </a:schemeClr>
                </a:solidFill>
                <a:latin typeface="Cambria" panose="02040503050406030204" pitchFamily="18" charset="0"/>
                <a:ea typeface="Cambria" panose="02040503050406030204" pitchFamily="18" charset="0"/>
              </a:rPr>
              <a:t> </a:t>
            </a:r>
            <a:r>
              <a:rPr lang="en-US" sz="3600" dirty="0" err="1">
                <a:solidFill>
                  <a:schemeClr val="bg2">
                    <a:lumMod val="10000"/>
                  </a:schemeClr>
                </a:solidFill>
                <a:latin typeface="Cambria" panose="02040503050406030204" pitchFamily="18" charset="0"/>
                <a:ea typeface="Cambria" panose="02040503050406030204" pitchFamily="18" charset="0"/>
              </a:rPr>
              <a:t>đến</a:t>
            </a:r>
            <a:r>
              <a:rPr lang="en-US" sz="3600"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sóng</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lượn</a:t>
            </a:r>
            <a:r>
              <a:rPr lang="en-US" sz="3600" i="1" dirty="0">
                <a:solidFill>
                  <a:schemeClr val="bg2">
                    <a:lumMod val="10000"/>
                  </a:schemeClr>
                </a:solidFill>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1D43B3A3-EC4C-9CEB-7D50-96C0E617B4B0}"/>
              </a:ext>
            </a:extLst>
          </p:cNvPr>
          <p:cNvSpPr txBox="1"/>
          <p:nvPr/>
        </p:nvSpPr>
        <p:spPr>
          <a:xfrm>
            <a:off x="4381082" y="5346922"/>
            <a:ext cx="3633775" cy="646331"/>
          </a:xfrm>
          <a:prstGeom prst="rect">
            <a:avLst/>
          </a:prstGeom>
          <a:solidFill>
            <a:schemeClr val="bg1"/>
          </a:solidFill>
          <a:ln w="28575">
            <a:solidFill>
              <a:srgbClr val="DB3A76"/>
            </a:solidFill>
          </a:ln>
        </p:spPr>
        <p:txBody>
          <a:bodyPr wrap="square" rtlCol="0">
            <a:spAutoFit/>
          </a:bodyPr>
          <a:lstStyle/>
          <a:p>
            <a:r>
              <a:rPr lang="en-US" sz="3600" b="1" dirty="0" err="1">
                <a:solidFill>
                  <a:srgbClr val="DB3A76"/>
                </a:solidFill>
                <a:latin typeface="Cambria" panose="02040503050406030204" pitchFamily="18" charset="0"/>
                <a:ea typeface="Cambria" panose="02040503050406030204" pitchFamily="18" charset="0"/>
              </a:rPr>
              <a:t>Khổ</a:t>
            </a:r>
            <a:r>
              <a:rPr lang="en-US" sz="3600" b="1" dirty="0">
                <a:solidFill>
                  <a:srgbClr val="DB3A76"/>
                </a:solidFill>
                <a:latin typeface="Cambria" panose="02040503050406030204" pitchFamily="18" charset="0"/>
                <a:ea typeface="Cambria" panose="02040503050406030204" pitchFamily="18" charset="0"/>
              </a:rPr>
              <a:t> 5: </a:t>
            </a:r>
            <a:r>
              <a:rPr lang="en-US" sz="3600" i="1" dirty="0" err="1">
                <a:solidFill>
                  <a:schemeClr val="bg2">
                    <a:lumMod val="10000"/>
                  </a:schemeClr>
                </a:solidFill>
                <a:latin typeface="Cambria" panose="02040503050406030204" pitchFamily="18" charset="0"/>
                <a:ea typeface="Cambria" panose="02040503050406030204" pitchFamily="18" charset="0"/>
              </a:rPr>
              <a:t>Còn</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lại</a:t>
            </a:r>
            <a:r>
              <a:rPr lang="en-US" sz="3600" i="1" dirty="0">
                <a:solidFill>
                  <a:schemeClr val="bg2">
                    <a:lumMod val="10000"/>
                  </a:schemeClr>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5EA2B76A-BABB-4A52-3ED9-97434B10B959}"/>
              </a:ext>
            </a:extLst>
          </p:cNvPr>
          <p:cNvSpPr txBox="1"/>
          <p:nvPr/>
        </p:nvSpPr>
        <p:spPr>
          <a:xfrm>
            <a:off x="3574050" y="4408168"/>
            <a:ext cx="7583575" cy="646331"/>
          </a:xfrm>
          <a:prstGeom prst="rect">
            <a:avLst/>
          </a:prstGeom>
          <a:solidFill>
            <a:schemeClr val="bg1"/>
          </a:solidFill>
          <a:ln w="28575">
            <a:solidFill>
              <a:srgbClr val="DB3A76"/>
            </a:solidFill>
          </a:ln>
        </p:spPr>
        <p:txBody>
          <a:bodyPr wrap="square" rtlCol="0">
            <a:spAutoFit/>
          </a:bodyPr>
          <a:lstStyle/>
          <a:p>
            <a:r>
              <a:rPr lang="en-US" sz="3600" b="1" dirty="0" err="1">
                <a:solidFill>
                  <a:srgbClr val="DB3A76"/>
                </a:solidFill>
                <a:latin typeface="Cambria" panose="02040503050406030204" pitchFamily="18" charset="0"/>
                <a:ea typeface="Cambria" panose="02040503050406030204" pitchFamily="18" charset="0"/>
              </a:rPr>
              <a:t>Khổ</a:t>
            </a:r>
            <a:r>
              <a:rPr lang="en-US" sz="3600" b="1" dirty="0">
                <a:solidFill>
                  <a:srgbClr val="DB3A76"/>
                </a:solidFill>
                <a:latin typeface="Cambria" panose="02040503050406030204" pitchFamily="18" charset="0"/>
                <a:ea typeface="Cambria" panose="02040503050406030204" pitchFamily="18" charset="0"/>
              </a:rPr>
              <a:t> 4: </a:t>
            </a:r>
            <a:r>
              <a:rPr lang="en-US" sz="3600" i="1" dirty="0" err="1">
                <a:solidFill>
                  <a:schemeClr val="bg2">
                    <a:lumMod val="10000"/>
                  </a:schemeClr>
                </a:solidFill>
                <a:latin typeface="Cambria" panose="02040503050406030204" pitchFamily="18" charset="0"/>
                <a:ea typeface="Cambria" panose="02040503050406030204" pitchFamily="18" charset="0"/>
              </a:rPr>
              <a:t>Tiếp</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theo</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dirty="0" err="1">
                <a:solidFill>
                  <a:schemeClr val="bg2">
                    <a:lumMod val="10000"/>
                  </a:schemeClr>
                </a:solidFill>
                <a:latin typeface="Cambria" panose="02040503050406030204" pitchFamily="18" charset="0"/>
                <a:ea typeface="Cambria" panose="02040503050406030204" pitchFamily="18" charset="0"/>
              </a:rPr>
              <a:t>cho</a:t>
            </a:r>
            <a:r>
              <a:rPr lang="en-US" sz="3600" dirty="0">
                <a:solidFill>
                  <a:schemeClr val="bg2">
                    <a:lumMod val="10000"/>
                  </a:schemeClr>
                </a:solidFill>
                <a:latin typeface="Cambria" panose="02040503050406030204" pitchFamily="18" charset="0"/>
                <a:ea typeface="Cambria" panose="02040503050406030204" pitchFamily="18" charset="0"/>
              </a:rPr>
              <a:t> </a:t>
            </a:r>
            <a:r>
              <a:rPr lang="en-US" sz="3600" dirty="0" err="1">
                <a:solidFill>
                  <a:schemeClr val="bg2">
                    <a:lumMod val="10000"/>
                  </a:schemeClr>
                </a:solidFill>
                <a:latin typeface="Cambria" panose="02040503050406030204" pitchFamily="18" charset="0"/>
                <a:ea typeface="Cambria" panose="02040503050406030204" pitchFamily="18" charset="0"/>
              </a:rPr>
              <a:t>đến</a:t>
            </a:r>
            <a:r>
              <a:rPr lang="en-US" sz="3600"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sóng</a:t>
            </a:r>
            <a:r>
              <a:rPr lang="en-US" sz="3600" i="1" dirty="0">
                <a:solidFill>
                  <a:schemeClr val="bg2">
                    <a:lumMod val="10000"/>
                  </a:schemeClr>
                </a:solidFill>
                <a:latin typeface="Cambria" panose="02040503050406030204" pitchFamily="18" charset="0"/>
                <a:ea typeface="Cambria" panose="02040503050406030204" pitchFamily="18" charset="0"/>
              </a:rPr>
              <a:t> </a:t>
            </a:r>
            <a:r>
              <a:rPr lang="en-US" sz="3600" i="1" dirty="0" err="1">
                <a:solidFill>
                  <a:schemeClr val="bg2">
                    <a:lumMod val="10000"/>
                  </a:schemeClr>
                </a:solidFill>
                <a:latin typeface="Cambria" panose="02040503050406030204" pitchFamily="18" charset="0"/>
                <a:ea typeface="Cambria" panose="02040503050406030204" pitchFamily="18" charset="0"/>
              </a:rPr>
              <a:t>vỗ</a:t>
            </a:r>
            <a:r>
              <a:rPr lang="en-US" sz="3600" i="1" dirty="0">
                <a:solidFill>
                  <a:schemeClr val="bg2">
                    <a:lumMod val="10000"/>
                  </a:schemeClr>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97AFC3D6-49D9-3076-99DF-1419792327CD}"/>
              </a:ext>
            </a:extLst>
          </p:cNvPr>
          <p:cNvPicPr>
            <a:picLocks noChangeAspect="1"/>
          </p:cNvPicPr>
          <p:nvPr/>
        </p:nvPicPr>
        <p:blipFill>
          <a:blip r:embed="rId2"/>
          <a:stretch>
            <a:fillRect/>
          </a:stretch>
        </p:blipFill>
        <p:spPr>
          <a:xfrm>
            <a:off x="2377440" y="470786"/>
            <a:ext cx="7760560" cy="1394113"/>
          </a:xfrm>
          <a:prstGeom prst="rect">
            <a:avLst/>
          </a:prstGeom>
        </p:spPr>
      </p:pic>
    </p:spTree>
    <p:extLst>
      <p:ext uri="{BB962C8B-B14F-4D97-AF65-F5344CB8AC3E}">
        <p14:creationId xmlns:p14="http://schemas.microsoft.com/office/powerpoint/2010/main" val="1413888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37ECD4-CF92-A3BC-D904-3C361F288158}"/>
              </a:ext>
            </a:extLst>
          </p:cNvPr>
          <p:cNvSpPr txBox="1"/>
          <p:nvPr/>
        </p:nvSpPr>
        <p:spPr>
          <a:xfrm>
            <a:off x="1596537" y="1236905"/>
            <a:ext cx="3404103" cy="35548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Một tờ giấy trắng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Cô gấp cong cong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Thoắt cái đã xong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Chiếc thuyền xinh quá!</a:t>
            </a:r>
            <a:endParaRPr kumimoji="0" lang="en-US"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Một tờ giấy đỏ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Mềm mại tay cô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Mặt trời đã phô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Nhiều tia nắng toả.</a:t>
            </a:r>
          </a:p>
        </p:txBody>
      </p:sp>
      <p:sp>
        <p:nvSpPr>
          <p:cNvPr id="3" name="TextBox 2">
            <a:extLst>
              <a:ext uri="{FF2B5EF4-FFF2-40B4-BE49-F238E27FC236}">
                <a16:creationId xmlns:a16="http://schemas.microsoft.com/office/drawing/2014/main" id="{B38B3356-83F5-AC47-2FA5-9EB6FDD6DC95}"/>
              </a:ext>
            </a:extLst>
          </p:cNvPr>
          <p:cNvSpPr txBox="1"/>
          <p:nvPr/>
        </p:nvSpPr>
        <p:spPr>
          <a:xfrm>
            <a:off x="5840593" y="1236905"/>
            <a:ext cx="4984900"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Quanh thuyền sóng lượn.</a:t>
            </a:r>
            <a:endParaRPr kumimoji="0" lang="en-US"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Rì rào sóng vỗ...</a:t>
            </a:r>
            <a:endParaRPr kumimoji="0" lang="en-US"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Biết bao điều lạ</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Từ bàn tay cô.</a:t>
            </a:r>
          </a:p>
        </p:txBody>
      </p:sp>
      <p:sp>
        <p:nvSpPr>
          <p:cNvPr id="4" name="TextBox 3">
            <a:extLst>
              <a:ext uri="{FF2B5EF4-FFF2-40B4-BE49-F238E27FC236}">
                <a16:creationId xmlns:a16="http://schemas.microsoft.com/office/drawing/2014/main" id="{8668D964-C849-367F-01CF-CDF41959153E}"/>
              </a:ext>
            </a:extLst>
          </p:cNvPr>
          <p:cNvSpPr txBox="1"/>
          <p:nvPr/>
        </p:nvSpPr>
        <p:spPr>
          <a:xfrm>
            <a:off x="7746007" y="5838882"/>
            <a:ext cx="336639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Nguyễn</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Trọng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Hoàn</a:t>
            </a:r>
            <a:r>
              <a:rPr kumimoji="0" lang="en-US" sz="2000" b="1"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pic>
        <p:nvPicPr>
          <p:cNvPr id="5" name="Picture 4">
            <a:extLst>
              <a:ext uri="{FF2B5EF4-FFF2-40B4-BE49-F238E27FC236}">
                <a16:creationId xmlns:a16="http://schemas.microsoft.com/office/drawing/2014/main" id="{76FCFD41-6E7E-AE22-F5F7-84F29A4CF431}"/>
              </a:ext>
            </a:extLst>
          </p:cNvPr>
          <p:cNvPicPr>
            <a:picLocks noChangeAspect="1"/>
          </p:cNvPicPr>
          <p:nvPr/>
        </p:nvPicPr>
        <p:blipFill rotWithShape="1">
          <a:blip r:embed="rId7"/>
          <a:srcRect l="21291" t="4547" r="18539" b="15282"/>
          <a:stretch/>
        </p:blipFill>
        <p:spPr>
          <a:xfrm>
            <a:off x="3715966" y="525908"/>
            <a:ext cx="3924244" cy="859092"/>
          </a:xfrm>
          <a:prstGeom prst="rect">
            <a:avLst/>
          </a:prstGeom>
        </p:spPr>
      </p:pic>
      <p:sp>
        <p:nvSpPr>
          <p:cNvPr id="6" name="008958">
            <a:extLst>
              <a:ext uri="{FF2B5EF4-FFF2-40B4-BE49-F238E27FC236}">
                <a16:creationId xmlns:a16="http://schemas.microsoft.com/office/drawing/2014/main" id="{9D5EADEC-90CC-5FB0-42A5-97C5C21DF39B}"/>
              </a:ext>
            </a:extLst>
          </p:cNvPr>
          <p:cNvSpPr>
            <a:spLocks noChangeArrowheads="1"/>
          </p:cNvSpPr>
          <p:nvPr>
            <p:custDataLst>
              <p:tags r:id="rId1"/>
            </p:custDataLst>
          </p:nvPr>
        </p:nvSpPr>
        <p:spPr bwMode="auto">
          <a:xfrm>
            <a:off x="995224" y="1291382"/>
            <a:ext cx="540643" cy="545866"/>
          </a:xfrm>
          <a:prstGeom prst="ellipse">
            <a:avLst/>
          </a:prstGeom>
          <a:gradFill>
            <a:gsLst>
              <a:gs pos="0">
                <a:srgbClr val="99BC45"/>
              </a:gs>
              <a:gs pos="73000">
                <a:srgbClr val="466D37"/>
              </a:gs>
            </a:gsLst>
            <a:lin ang="5400000" scaled="0"/>
          </a:gradFill>
          <a:ln w="12700" cap="flat" cmpd="sng" algn="ctr">
            <a:solidFill>
              <a:schemeClr val="lt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Cambria" panose="02040503050406030204" pitchFamily="18" charset="0"/>
                <a:ea typeface="思源黑体 CN Regular" panose="020B0500000000000000" pitchFamily="34" charset="-122"/>
                <a:sym typeface="方正黑体简体" panose="03000509000000000000" pitchFamily="65" charset="-122"/>
              </a:rPr>
              <a:t>1</a:t>
            </a:r>
          </a:p>
        </p:txBody>
      </p:sp>
      <p:sp>
        <p:nvSpPr>
          <p:cNvPr id="7" name="214559">
            <a:extLst>
              <a:ext uri="{FF2B5EF4-FFF2-40B4-BE49-F238E27FC236}">
                <a16:creationId xmlns:a16="http://schemas.microsoft.com/office/drawing/2014/main" id="{9C964068-14E8-D899-D834-159C628C9C20}"/>
              </a:ext>
            </a:extLst>
          </p:cNvPr>
          <p:cNvSpPr>
            <a:spLocks noChangeArrowheads="1"/>
          </p:cNvSpPr>
          <p:nvPr>
            <p:custDataLst>
              <p:tags r:id="rId2"/>
            </p:custDataLst>
          </p:nvPr>
        </p:nvSpPr>
        <p:spPr bwMode="auto">
          <a:xfrm>
            <a:off x="925372" y="3531535"/>
            <a:ext cx="540643" cy="544561"/>
          </a:xfrm>
          <a:prstGeom prst="ellipse">
            <a:avLst/>
          </a:prstGeom>
          <a:gradFill>
            <a:gsLst>
              <a:gs pos="0">
                <a:srgbClr val="99BC45"/>
              </a:gs>
              <a:gs pos="73000">
                <a:srgbClr val="466D37"/>
              </a:gs>
            </a:gsLst>
            <a:lin ang="5400000" scaled="0"/>
          </a:gradFill>
          <a:ln w="12700" cap="flat" cmpd="sng" algn="ctr">
            <a:solidFill>
              <a:schemeClr val="lt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white"/>
                </a:solidFill>
                <a:effectLst/>
                <a:uLnTx/>
                <a:uFillTx/>
                <a:latin typeface="Cambria" panose="02040503050406030204" pitchFamily="18" charset="0"/>
                <a:ea typeface="思源黑体 CN Regular" panose="020B0500000000000000" pitchFamily="34" charset="-122"/>
                <a:sym typeface="方正黑体简体" panose="03000509000000000000" pitchFamily="65" charset="-122"/>
              </a:rPr>
              <a:t>2</a:t>
            </a:r>
          </a:p>
        </p:txBody>
      </p:sp>
      <p:sp>
        <p:nvSpPr>
          <p:cNvPr id="8" name="958409">
            <a:extLst>
              <a:ext uri="{FF2B5EF4-FFF2-40B4-BE49-F238E27FC236}">
                <a16:creationId xmlns:a16="http://schemas.microsoft.com/office/drawing/2014/main" id="{BC64F49B-B12F-0251-A232-928B5083B79E}"/>
              </a:ext>
            </a:extLst>
          </p:cNvPr>
          <p:cNvSpPr>
            <a:spLocks noChangeArrowheads="1"/>
          </p:cNvSpPr>
          <p:nvPr>
            <p:custDataLst>
              <p:tags r:id="rId3"/>
            </p:custDataLst>
          </p:nvPr>
        </p:nvSpPr>
        <p:spPr bwMode="auto">
          <a:xfrm>
            <a:off x="5319202" y="1291382"/>
            <a:ext cx="524430" cy="543254"/>
          </a:xfrm>
          <a:prstGeom prst="ellipse">
            <a:avLst/>
          </a:prstGeom>
          <a:gradFill>
            <a:gsLst>
              <a:gs pos="0">
                <a:srgbClr val="99BC45"/>
              </a:gs>
              <a:gs pos="73000">
                <a:srgbClr val="466D37"/>
              </a:gs>
            </a:gsLst>
            <a:lin ang="5400000" scaled="0"/>
          </a:gradFill>
          <a:ln w="12700" cap="flat" cmpd="sng" algn="ctr">
            <a:solidFill>
              <a:schemeClr val="lt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Cambria" panose="02040503050406030204" pitchFamily="18" charset="0"/>
                <a:ea typeface="思源黑体 CN Regular" panose="020B0500000000000000" pitchFamily="34" charset="-122"/>
                <a:sym typeface="方正黑体简体" panose="03000509000000000000" pitchFamily="65" charset="-122"/>
              </a:rPr>
              <a:t>3</a:t>
            </a:r>
          </a:p>
        </p:txBody>
      </p:sp>
      <p:sp>
        <p:nvSpPr>
          <p:cNvPr id="9" name="958409">
            <a:extLst>
              <a:ext uri="{FF2B5EF4-FFF2-40B4-BE49-F238E27FC236}">
                <a16:creationId xmlns:a16="http://schemas.microsoft.com/office/drawing/2014/main" id="{B710748F-A53E-A97A-337A-C9EE72E45537}"/>
              </a:ext>
            </a:extLst>
          </p:cNvPr>
          <p:cNvSpPr>
            <a:spLocks noChangeArrowheads="1"/>
          </p:cNvSpPr>
          <p:nvPr>
            <p:custDataLst>
              <p:tags r:id="rId4"/>
            </p:custDataLst>
          </p:nvPr>
        </p:nvSpPr>
        <p:spPr bwMode="auto">
          <a:xfrm>
            <a:off x="5319202" y="3157373"/>
            <a:ext cx="524430" cy="543254"/>
          </a:xfrm>
          <a:prstGeom prst="ellipse">
            <a:avLst/>
          </a:prstGeom>
          <a:gradFill>
            <a:gsLst>
              <a:gs pos="0">
                <a:srgbClr val="99BC45"/>
              </a:gs>
              <a:gs pos="73000">
                <a:srgbClr val="466D37"/>
              </a:gs>
            </a:gsLst>
            <a:lin ang="5400000" scaled="0"/>
          </a:gradFill>
          <a:ln w="12700" cap="flat" cmpd="sng" algn="ctr">
            <a:solidFill>
              <a:schemeClr val="lt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Cambria" panose="02040503050406030204" pitchFamily="18" charset="0"/>
                <a:ea typeface="思源黑体 CN Regular" panose="020B0500000000000000" pitchFamily="34" charset="-122"/>
                <a:sym typeface="方正黑体简体" panose="03000509000000000000" pitchFamily="65" charset="-122"/>
              </a:rPr>
              <a:t>4</a:t>
            </a:r>
          </a:p>
        </p:txBody>
      </p:sp>
      <p:sp>
        <p:nvSpPr>
          <p:cNvPr id="10" name="958409">
            <a:extLst>
              <a:ext uri="{FF2B5EF4-FFF2-40B4-BE49-F238E27FC236}">
                <a16:creationId xmlns:a16="http://schemas.microsoft.com/office/drawing/2014/main" id="{8F175872-8F57-71DD-E466-D37FC36D2C3D}"/>
              </a:ext>
            </a:extLst>
          </p:cNvPr>
          <p:cNvSpPr>
            <a:spLocks noChangeArrowheads="1"/>
          </p:cNvSpPr>
          <p:nvPr>
            <p:custDataLst>
              <p:tags r:id="rId5"/>
            </p:custDataLst>
          </p:nvPr>
        </p:nvSpPr>
        <p:spPr bwMode="auto">
          <a:xfrm>
            <a:off x="5344001" y="5004209"/>
            <a:ext cx="524430" cy="543254"/>
          </a:xfrm>
          <a:prstGeom prst="ellipse">
            <a:avLst/>
          </a:prstGeom>
          <a:gradFill>
            <a:gsLst>
              <a:gs pos="0">
                <a:srgbClr val="99BC45"/>
              </a:gs>
              <a:gs pos="73000">
                <a:srgbClr val="466D37"/>
              </a:gs>
            </a:gsLst>
            <a:lin ang="5400000" scaled="0"/>
          </a:gradFill>
          <a:ln w="12700" cap="flat" cmpd="sng" algn="ctr">
            <a:solidFill>
              <a:schemeClr val="lt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0" tIns="0" rIns="0" bIns="0" numCol="1" rtlCol="0"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Cambria" panose="02040503050406030204" pitchFamily="18" charset="0"/>
                <a:ea typeface="思源黑体 CN Regular" panose="020B0500000000000000" pitchFamily="34" charset="-122"/>
                <a:sym typeface="方正黑体简体" panose="03000509000000000000" pitchFamily="65" charset="-122"/>
              </a:rPr>
              <a:t>5</a:t>
            </a: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a16="http://schemas.microsoft.com/office/drawing/2014/main"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026"/>
                                        </p:tgtEl>
                                        <p:attrNameLst>
                                          <p:attrName>style.visibility</p:attrName>
                                        </p:attrNameLst>
                                      </p:cBhvr>
                                      <p:to>
                                        <p:strVal val="visible"/>
                                      </p:to>
                                    </p:set>
                                    <p:animEffect transition="in" filter="fade">
                                      <p:cBhvr>
                                        <p:cTn id="63" dur="1000"/>
                                        <p:tgtEl>
                                          <p:spTgt spid="1026"/>
                                        </p:tgtEl>
                                      </p:cBhvr>
                                    </p:animEffect>
                                    <p:anim calcmode="lin" valueType="num">
                                      <p:cBhvr>
                                        <p:cTn id="64" dur="1000" fill="hold"/>
                                        <p:tgtEl>
                                          <p:spTgt spid="1026"/>
                                        </p:tgtEl>
                                        <p:attrNameLst>
                                          <p:attrName>ppt_x</p:attrName>
                                        </p:attrNameLst>
                                      </p:cBhvr>
                                      <p:tavLst>
                                        <p:tav tm="0">
                                          <p:val>
                                            <p:strVal val="#ppt_x"/>
                                          </p:val>
                                        </p:tav>
                                        <p:tav tm="100000">
                                          <p:val>
                                            <p:strVal val="#ppt_x"/>
                                          </p:val>
                                        </p:tav>
                                      </p:tavLst>
                                    </p:anim>
                                    <p:anim calcmode="lin" valueType="num">
                                      <p:cBhvr>
                                        <p:cTn id="65" dur="1000" fill="hold"/>
                                        <p:tgtEl>
                                          <p:spTgt spid="102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FILL_FORE_SCHEMECOLOR_INDEX_1_BRIGHTNESS" val="0.15"/>
  <p:tag name="KSO_WM_UNIT_FILL_FORE_SCHEMECOLOR_INDEX_1" val="5"/>
  <p:tag name="KSO_WM_UNIT_FILL_FORE_SCHEMECOLOR_INDEX_1_POS" val="0"/>
  <p:tag name="KSO_WM_UNIT_FILL_FORE_SCHEMECOLOR_INDEX_1_TRANS" val="0"/>
  <p:tag name="KSO_WM_UNIT_FILL_FORE_SCHEMECOLOR_INDEX_2_BRIGHTNESS" val="0.02"/>
  <p:tag name="KSO_WM_UNIT_FILL_FORE_SCHEMECOLOR_INDEX_2" val="5"/>
  <p:tag name="KSO_WM_UNIT_FILL_FORE_SCHEMECOLOR_INDEX_2_POS" val="0.53"/>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FILL_FORE_SCHEMECOLOR_INDEX_1_BRIGHTNESS" val="0.15"/>
  <p:tag name="KSO_WM_UNIT_FILL_FORE_SCHEMECOLOR_INDEX_1" val="5"/>
  <p:tag name="KSO_WM_UNIT_FILL_FORE_SCHEMECOLOR_INDEX_1_POS" val="0"/>
  <p:tag name="KSO_WM_UNIT_FILL_FORE_SCHEMECOLOR_INDEX_1_TRANS" val="0"/>
  <p:tag name="KSO_WM_UNIT_FILL_FORE_SCHEMECOLOR_INDEX_2_BRIGHTNESS" val="0.02"/>
  <p:tag name="KSO_WM_UNIT_FILL_FORE_SCHEMECOLOR_INDEX_2" val="5"/>
  <p:tag name="KSO_WM_UNIT_FILL_FORE_SCHEMECOLOR_INDEX_2_POS" val="0.53"/>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FILL_FORE_SCHEMECOLOR_INDEX_1_BRIGHTNESS" val="0.15"/>
  <p:tag name="KSO_WM_UNIT_FILL_FORE_SCHEMECOLOR_INDEX_1" val="5"/>
  <p:tag name="KSO_WM_UNIT_FILL_FORE_SCHEMECOLOR_INDEX_1_POS" val="0"/>
  <p:tag name="KSO_WM_UNIT_FILL_FORE_SCHEMECOLOR_INDEX_1_TRANS" val="0"/>
  <p:tag name="KSO_WM_UNIT_FILL_FORE_SCHEMECOLOR_INDEX_2_BRIGHTNESS" val="0.02"/>
  <p:tag name="KSO_WM_UNIT_FILL_FORE_SCHEMECOLOR_INDEX_2" val="5"/>
  <p:tag name="KSO_WM_UNIT_FILL_FORE_SCHEMECOLOR_INDEX_2_POS" val="0.53"/>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FILL_FORE_SCHEMECOLOR_INDEX_1_BRIGHTNESS" val="0.15"/>
  <p:tag name="KSO_WM_UNIT_FILL_FORE_SCHEMECOLOR_INDEX_1" val="5"/>
  <p:tag name="KSO_WM_UNIT_FILL_FORE_SCHEMECOLOR_INDEX_1_POS" val="0"/>
  <p:tag name="KSO_WM_UNIT_FILL_FORE_SCHEMECOLOR_INDEX_1_TRANS" val="0"/>
  <p:tag name="KSO_WM_UNIT_FILL_FORE_SCHEMECOLOR_INDEX_2_BRIGHTNESS" val="0.02"/>
  <p:tag name="KSO_WM_UNIT_FILL_FORE_SCHEMECOLOR_INDEX_2" val="5"/>
  <p:tag name="KSO_WM_UNIT_FILL_FORE_SCHEMECOLOR_INDEX_2_POS" val="0.53"/>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FILL_FORE_SCHEMECOLOR_INDEX_1_BRIGHTNESS" val="0.15"/>
  <p:tag name="KSO_WM_UNIT_FILL_FORE_SCHEMECOLOR_INDEX_1" val="5"/>
  <p:tag name="KSO_WM_UNIT_FILL_FORE_SCHEMECOLOR_INDEX_1_POS" val="0"/>
  <p:tag name="KSO_WM_UNIT_FILL_FORE_SCHEMECOLOR_INDEX_1_TRANS" val="0"/>
  <p:tag name="KSO_WM_UNIT_FILL_FORE_SCHEMECOLOR_INDEX_2_BRIGHTNESS" val="0.02"/>
  <p:tag name="KSO_WM_UNIT_FILL_FORE_SCHEMECOLOR_INDEX_2" val="5"/>
  <p:tag name="KSO_WM_UNIT_FILL_FORE_SCHEMECOLOR_INDEX_2_POS" val="0.53"/>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688</Words>
  <Application>Microsoft Office PowerPoint</Application>
  <PresentationFormat>Widescreen</PresentationFormat>
  <Paragraphs>150</Paragraphs>
  <Slides>18</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18</vt:i4>
      </vt:variant>
    </vt:vector>
  </HeadingPairs>
  <TitlesOfParts>
    <vt:vector size="33" baseType="lpstr">
      <vt:lpstr>微软雅黑</vt:lpstr>
      <vt:lpstr>Arial</vt:lpstr>
      <vt:lpstr>Arial-Rounded</vt:lpstr>
      <vt:lpstr>Calibri</vt:lpstr>
      <vt:lpstr>Cambria</vt:lpstr>
      <vt:lpstr>Gochi Hand</vt:lpstr>
      <vt:lpstr>inpin heiti</vt:lpstr>
      <vt:lpstr>Short Stack</vt:lpstr>
      <vt:lpstr>Times New Roman</vt:lpstr>
      <vt:lpstr>仓耳今楷05-6763 W05</vt:lpstr>
      <vt:lpstr>思源黑体 CN Regular</vt:lpstr>
      <vt:lpstr>方正黑体简体</vt:lpstr>
      <vt:lpstr>2_Office 主题</vt:lpstr>
      <vt:lpstr>The Digital Quick Grammar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67</cp:revision>
  <dcterms:created xsi:type="dcterms:W3CDTF">2022-06-25T09:00:30Z</dcterms:created>
  <dcterms:modified xsi:type="dcterms:W3CDTF">2025-12-03T03:41:32Z</dcterms:modified>
</cp:coreProperties>
</file>