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75" r:id="rId3"/>
    <p:sldId id="336" r:id="rId4"/>
    <p:sldId id="33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03/12/2025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6.emf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0.emf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6.emf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0.emf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6.emf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13.png"/><Relationship Id="rId5" Type="http://schemas.openxmlformats.org/officeDocument/2006/relationships/image" Target="../media/image4.em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0.emf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788459" y="4987706"/>
            <a:ext cx="9933693" cy="14642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Tiếng suối róc rách trong khe đá.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Tiếng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đàn ngân nga.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26215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vườn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97</Words>
  <Application>Microsoft Office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微软雅黑</vt:lpstr>
      <vt:lpstr>宋体</vt:lpstr>
      <vt:lpstr>Arial</vt:lpstr>
      <vt:lpstr>Calibri</vt:lpstr>
      <vt:lpstr>等线</vt:lpstr>
      <vt:lpstr>等线 Light</vt:lpstr>
      <vt:lpstr>UVN Banh Mi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31</cp:revision>
  <dcterms:created xsi:type="dcterms:W3CDTF">2022-06-21T02:14:53Z</dcterms:created>
  <dcterms:modified xsi:type="dcterms:W3CDTF">2025-12-03T05:38:49Z</dcterms:modified>
</cp:coreProperties>
</file>