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773" r:id="rId3"/>
  </p:sldMasterIdLst>
  <p:notesMasterIdLst>
    <p:notesMasterId r:id="rId13"/>
  </p:notesMasterIdLst>
  <p:sldIdLst>
    <p:sldId id="385" r:id="rId4"/>
    <p:sldId id="257" r:id="rId5"/>
    <p:sldId id="287" r:id="rId6"/>
    <p:sldId id="437" r:id="rId7"/>
    <p:sldId id="328" r:id="rId8"/>
    <p:sldId id="438" r:id="rId9"/>
    <p:sldId id="294" r:id="rId10"/>
    <p:sldId id="336" r:id="rId11"/>
    <p:sldId id="43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9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8FBC5B-32C6-4E2A-8C62-C560A99FEC5B}" type="datetimeFigureOut">
              <a:rPr lang="en-US" smtClean="0"/>
              <a:t>03/12/2025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109913-8369-418D-83F2-38ACD330E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359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79274992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792749926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4293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372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2366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374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6121400"/>
            <a:ext cx="12192000" cy="749300"/>
          </a:xfrm>
          <a:prstGeom prst="rect">
            <a:avLst/>
          </a:prstGeom>
          <a:solidFill>
            <a:srgbClr val="8363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: 圆角 2"/>
          <p:cNvSpPr/>
          <p:nvPr userDrawn="1"/>
        </p:nvSpPr>
        <p:spPr>
          <a:xfrm>
            <a:off x="895350" y="489218"/>
            <a:ext cx="10172700" cy="5384800"/>
          </a:xfrm>
          <a:prstGeom prst="roundRect">
            <a:avLst>
              <a:gd name="adj" fmla="val 6347"/>
            </a:avLst>
          </a:prstGeom>
          <a:solidFill>
            <a:srgbClr val="156C80"/>
          </a:solidFill>
          <a:ln w="152400">
            <a:solidFill>
              <a:srgbClr val="D49955"/>
            </a:solidFill>
          </a:ln>
          <a:effectLst>
            <a:outerShdw blurRad="50800" dist="139700" dir="2700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0" t="34783" r="63486" b="31300"/>
          <a:stretch>
            <a:fillRect/>
          </a:stretch>
        </p:blipFill>
        <p:spPr>
          <a:xfrm>
            <a:off x="0" y="0"/>
            <a:ext cx="1574351" cy="3429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63" t="25371" r="7374" b="38201"/>
          <a:stretch>
            <a:fillRect/>
          </a:stretch>
        </p:blipFill>
        <p:spPr>
          <a:xfrm>
            <a:off x="8221366" y="-1565460"/>
            <a:ext cx="4975819" cy="710655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4" t="78330" r="74723" b="6671"/>
          <a:stretch>
            <a:fillRect/>
          </a:stretch>
        </p:blipFill>
        <p:spPr>
          <a:xfrm>
            <a:off x="10378114" y="5292724"/>
            <a:ext cx="1243859" cy="132569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1" t="93144" r="57777" b="1486"/>
          <a:stretch>
            <a:fillRect/>
          </a:stretch>
        </p:blipFill>
        <p:spPr>
          <a:xfrm>
            <a:off x="10378114" y="6489700"/>
            <a:ext cx="1498600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874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2028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07067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38958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72466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19820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94104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8247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2838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8835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60335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83867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69196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0AED93-6A8C-40E8-83A3-E904E2A8483C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97B8D9-F644-4389-9219-024615BB4F3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6982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0AED93-6A8C-40E8-83A3-E904E2A8483C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97B8D9-F644-4389-9219-024615BB4F3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228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0AED93-6A8C-40E8-83A3-E904E2A8483C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97B8D9-F644-4389-9219-024615BB4F3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0078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0AED93-6A8C-40E8-83A3-E904E2A8483C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97B8D9-F644-4389-9219-024615BB4F3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1785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0AED93-6A8C-40E8-83A3-E904E2A8483C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97B8D9-F644-4389-9219-024615BB4F3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1405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0AED93-6A8C-40E8-83A3-E904E2A8483C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97B8D9-F644-4389-9219-024615BB4F3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1314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0218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0AED93-6A8C-40E8-83A3-E904E2A8483C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97B8D9-F644-4389-9219-024615BB4F3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5553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0AED93-6A8C-40E8-83A3-E904E2A8483C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97B8D9-F644-4389-9219-024615BB4F3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582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0AED93-6A8C-40E8-83A3-E904E2A8483C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97B8D9-F644-4389-9219-024615BB4F3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0588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0AED93-6A8C-40E8-83A3-E904E2A8483C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97B8D9-F644-4389-9219-024615BB4F3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5969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0AED93-6A8C-40E8-83A3-E904E2A8483C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97B8D9-F644-4389-9219-024615BB4F3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7116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0AED93-6A8C-40E8-83A3-E904E2A8483C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97B8D9-F644-4389-9219-024615BB4F3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639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0AED93-6A8C-40E8-83A3-E904E2A8483C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97B8D9-F644-4389-9219-024615BB4F3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2872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0AED93-6A8C-40E8-83A3-E904E2A8483C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97B8D9-F644-4389-9219-024615BB4F3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2786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6655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5036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7551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3452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8658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4102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5EC3053C-582D-955E-5D1F-4963F4D23B35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23393" y="259771"/>
            <a:ext cx="1676759" cy="1676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871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" name="Picture 1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138ECC23-A26F-0D07-0C94-072F8754F96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23393" y="259771"/>
            <a:ext cx="1676759" cy="1676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14475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4040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6" r:id="rId13"/>
    <p:sldLayoutId id="2147483787" r:id="rId1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14.png"/><Relationship Id="rId12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7.png"/><Relationship Id="rId5" Type="http://schemas.openxmlformats.org/officeDocument/2006/relationships/image" Target="../media/image12.png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jpg"/><Relationship Id="rId1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6.png"/><Relationship Id="rId5" Type="http://schemas.openxmlformats.org/officeDocument/2006/relationships/image" Target="../media/image10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610654865b9c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-635"/>
            <a:ext cx="12192635" cy="69456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3027"/>
            <a:ext cx="12192000" cy="4181968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756891" y="721391"/>
            <a:ext cx="10860708" cy="5525785"/>
            <a:chOff x="756891" y="721391"/>
            <a:chExt cx="10860708" cy="5525785"/>
          </a:xfrm>
        </p:grpSpPr>
        <p:sp>
          <p:nvSpPr>
            <p:cNvPr id="8" name="矩形 7"/>
            <p:cNvSpPr/>
            <p:nvPr/>
          </p:nvSpPr>
          <p:spPr>
            <a:xfrm rot="206665">
              <a:off x="953671" y="745599"/>
              <a:ext cx="10663928" cy="5501577"/>
            </a:xfrm>
            <a:prstGeom prst="rect">
              <a:avLst/>
            </a:prstGeom>
            <a:solidFill>
              <a:srgbClr val="FE8E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756891" y="721391"/>
              <a:ext cx="10678218" cy="55015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24" name="图片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33173" y="3015255"/>
            <a:ext cx="1958827" cy="3914339"/>
          </a:xfrm>
          <a:prstGeom prst="rect">
            <a:avLst/>
          </a:prstGeom>
        </p:spPr>
      </p:pic>
      <p:pic>
        <p:nvPicPr>
          <p:cNvPr id="5" name="图片 4" descr="5b30162743781782b2672bfe1ba762b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5695" y="1274445"/>
            <a:ext cx="5803900" cy="4602480"/>
          </a:xfrm>
          <a:prstGeom prst="rect">
            <a:avLst/>
          </a:prstGeom>
        </p:spPr>
      </p:pic>
      <p:pic>
        <p:nvPicPr>
          <p:cNvPr id="11" name="Picture 10" descr="A green and yellow text&#10;&#10;Description automatically generated">
            <a:extLst>
              <a:ext uri="{FF2B5EF4-FFF2-40B4-BE49-F238E27FC236}">
                <a16:creationId xmlns:a16="http://schemas.microsoft.com/office/drawing/2014/main" id="{25EAD8F9-92D7-11D8-3EA2-3902E048D9FF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629" y="2356349"/>
            <a:ext cx="3400461" cy="2868793"/>
          </a:xfrm>
          <a:prstGeom prst="rect">
            <a:avLst/>
          </a:prstGeom>
        </p:spPr>
      </p:pic>
      <p:pic>
        <p:nvPicPr>
          <p:cNvPr id="12" name="图片 7" descr="C:\Users\Am'be'r\Desktop\千库网_敬礼红领巾少先队_元素编号12952984.png千库网_敬礼红领巾少先队_元素编号12952984">
            <a:extLst>
              <a:ext uri="{FF2B5EF4-FFF2-40B4-BE49-F238E27FC236}">
                <a16:creationId xmlns:a16="http://schemas.microsoft.com/office/drawing/2014/main" id="{39534989-7995-52C6-403C-AA4842B3A2FC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36603"/>
          <a:stretch>
            <a:fillRect/>
          </a:stretch>
        </p:blipFill>
        <p:spPr>
          <a:xfrm flipH="1">
            <a:off x="491853" y="3195502"/>
            <a:ext cx="4849495" cy="307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627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610654865b9c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" y="0"/>
            <a:ext cx="12192635" cy="6945630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2369004" y="895350"/>
            <a:ext cx="7938098" cy="4623752"/>
            <a:chOff x="1227083" y="675833"/>
            <a:chExt cx="10162697" cy="5898322"/>
          </a:xfrm>
        </p:grpSpPr>
        <p:sp>
          <p:nvSpPr>
            <p:cNvPr id="34" name="矩形 33"/>
            <p:cNvSpPr/>
            <p:nvPr/>
          </p:nvSpPr>
          <p:spPr>
            <a:xfrm rot="344791">
              <a:off x="1331381" y="828233"/>
              <a:ext cx="10058399" cy="5745922"/>
            </a:xfrm>
            <a:prstGeom prst="rect">
              <a:avLst/>
            </a:prstGeom>
            <a:solidFill>
              <a:srgbClr val="FE8E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1227083" y="675833"/>
              <a:ext cx="10058399" cy="57459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6" name="图片 5" descr="610654865b9c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05" y="2442845"/>
            <a:ext cx="12192635" cy="450215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909" y="636"/>
            <a:ext cx="1588100" cy="171069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301" y="675833"/>
            <a:ext cx="1727420" cy="109767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C421B4F-FC7B-4AA3-ABBD-E6CB99083D2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82426" y="622910"/>
            <a:ext cx="5065051" cy="93784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D100FF3-6EFA-42B9-BF06-4028E876542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96953" y="1762766"/>
            <a:ext cx="7474344" cy="278001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ED4AD8C-270A-4854-B1D7-95F55074497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67924" y="0"/>
            <a:ext cx="2588912" cy="265635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F0D5ECD-765B-41CF-BA0D-8BF70CC40C3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8125" b="96563" l="8125" r="90000">
                        <a14:foregroundMark x1="33125" y1="42031" x2="40781" y2="48281"/>
                        <a14:foregroundMark x1="61875" y1="44688" x2="72656" y2="52656"/>
                        <a14:foregroundMark x1="67656" y1="82031" x2="68594" y2="84844"/>
                        <a14:foregroundMark x1="74063" y1="81875" x2="74063" y2="81875"/>
                        <a14:foregroundMark x1="40469" y1="83750" x2="40469" y2="83750"/>
                        <a14:foregroundMark x1="46094" y1="83594" x2="46094" y2="83594"/>
                        <a14:foregroundMark x1="29688" y1="47188" x2="31094" y2="64844"/>
                        <a14:foregroundMark x1="79531" y1="54375" x2="79375" y2="63281"/>
                        <a14:foregroundMark x1="16719" y1="29844" x2="23438" y2="24219"/>
                        <a14:foregroundMark x1="47344" y1="28750" x2="43906" y2="35000"/>
                        <a14:foregroundMark x1="50156" y1="32031" x2="49375" y2="37188"/>
                        <a14:foregroundMark x1="76406" y1="35000" x2="72500" y2="4015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50118" y="3049619"/>
            <a:ext cx="4046732" cy="4046732"/>
          </a:xfrm>
          <a:prstGeom prst="rect">
            <a:avLst/>
          </a:prstGeom>
        </p:spPr>
      </p:pic>
      <p:pic>
        <p:nvPicPr>
          <p:cNvPr id="2" name="图片 7" descr="C:\Users\Am'be'r\Desktop\千库网_敬礼红领巾少先队_元素编号12952984.png千库网_敬礼红领巾少先队_元素编号12952984">
            <a:extLst>
              <a:ext uri="{FF2B5EF4-FFF2-40B4-BE49-F238E27FC236}">
                <a16:creationId xmlns:a16="http://schemas.microsoft.com/office/drawing/2014/main" id="{954CDEA7-7356-E37B-E072-BA122BB2E50E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 t="36603"/>
          <a:stretch>
            <a:fillRect/>
          </a:stretch>
        </p:blipFill>
        <p:spPr>
          <a:xfrm flipH="1">
            <a:off x="-610870" y="3920490"/>
            <a:ext cx="4849495" cy="30746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610654865b9c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-635"/>
            <a:ext cx="12192635" cy="69456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3027"/>
            <a:ext cx="12192000" cy="4181968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756891" y="721391"/>
            <a:ext cx="10860708" cy="5525785"/>
            <a:chOff x="756891" y="721391"/>
            <a:chExt cx="10860708" cy="5525785"/>
          </a:xfrm>
        </p:grpSpPr>
        <p:sp>
          <p:nvSpPr>
            <p:cNvPr id="8" name="矩形 7"/>
            <p:cNvSpPr/>
            <p:nvPr/>
          </p:nvSpPr>
          <p:spPr>
            <a:xfrm rot="206665">
              <a:off x="953671" y="745599"/>
              <a:ext cx="10663928" cy="5501577"/>
            </a:xfrm>
            <a:prstGeom prst="rect">
              <a:avLst/>
            </a:prstGeom>
            <a:solidFill>
              <a:srgbClr val="FE8E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756891" y="721391"/>
              <a:ext cx="10678218" cy="55015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24" name="图片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33173" y="3015255"/>
            <a:ext cx="1958827" cy="3914339"/>
          </a:xfrm>
          <a:prstGeom prst="rect">
            <a:avLst/>
          </a:prstGeom>
        </p:spPr>
      </p:pic>
      <p:pic>
        <p:nvPicPr>
          <p:cNvPr id="5" name="图片 4" descr="5b30162743781782b2672bfe1ba762b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6712" y="537210"/>
            <a:ext cx="6661513" cy="5282565"/>
          </a:xfrm>
          <a:prstGeom prst="rect">
            <a:avLst/>
          </a:prstGeom>
        </p:spPr>
      </p:pic>
      <p:pic>
        <p:nvPicPr>
          <p:cNvPr id="7" name="图片 7" descr="C:\Users\Am'be'r\Desktop\千库网_敬礼红领巾少先队_元素编号12952984.png千库网_敬礼红领巾少先队_元素编号12952984">
            <a:extLst>
              <a:ext uri="{FF2B5EF4-FFF2-40B4-BE49-F238E27FC236}">
                <a16:creationId xmlns:a16="http://schemas.microsoft.com/office/drawing/2014/main" id="{49BA7086-415C-8214-5222-FEE7C40BD47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36603"/>
          <a:stretch>
            <a:fillRect/>
          </a:stretch>
        </p:blipFill>
        <p:spPr>
          <a:xfrm flipH="1">
            <a:off x="676910" y="3162845"/>
            <a:ext cx="4849495" cy="3074670"/>
          </a:xfrm>
          <a:prstGeom prst="rect">
            <a:avLst/>
          </a:prstGeom>
        </p:spPr>
      </p:pic>
      <p:pic>
        <p:nvPicPr>
          <p:cNvPr id="11" name="Picture 10" descr="A green and red text&#10;&#10;AI-generated content may be incorrect.">
            <a:extLst>
              <a:ext uri="{FF2B5EF4-FFF2-40B4-BE49-F238E27FC236}">
                <a16:creationId xmlns:a16="http://schemas.microsoft.com/office/drawing/2014/main" id="{8DA7C674-2CD5-F6C0-F158-0623E815CB9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918" y="1623060"/>
            <a:ext cx="4786843" cy="37248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725808-1324-6959-7D4A-D0E196E60F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610654865b9c2">
            <a:extLst>
              <a:ext uri="{FF2B5EF4-FFF2-40B4-BE49-F238E27FC236}">
                <a16:creationId xmlns:a16="http://schemas.microsoft.com/office/drawing/2014/main" id="{157B3589-F9F4-6230-98C4-317640A544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-635"/>
            <a:ext cx="12192635" cy="694563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7D7FDB3-C136-8198-5621-3DF6ECD3A4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3027"/>
            <a:ext cx="12192000" cy="4181968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309D36FE-438A-8C02-F051-EE31EDEC823F}"/>
              </a:ext>
            </a:extLst>
          </p:cNvPr>
          <p:cNvGrpSpPr/>
          <p:nvPr/>
        </p:nvGrpSpPr>
        <p:grpSpPr>
          <a:xfrm>
            <a:off x="1372205" y="890316"/>
            <a:ext cx="9455449" cy="5163728"/>
            <a:chOff x="1227083" y="675833"/>
            <a:chExt cx="10162697" cy="5898322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A25D8181-A0AF-7214-0124-E30E3A3FAEF2}"/>
                </a:ext>
              </a:extLst>
            </p:cNvPr>
            <p:cNvSpPr/>
            <p:nvPr/>
          </p:nvSpPr>
          <p:spPr>
            <a:xfrm rot="344791">
              <a:off x="1331380" y="828233"/>
              <a:ext cx="10058400" cy="5745922"/>
            </a:xfrm>
            <a:prstGeom prst="rect">
              <a:avLst/>
            </a:prstGeom>
            <a:solidFill>
              <a:srgbClr val="FE8E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B7B0CB73-F10F-CACD-EE05-DE40D08BCD85}"/>
                </a:ext>
              </a:extLst>
            </p:cNvPr>
            <p:cNvSpPr/>
            <p:nvPr/>
          </p:nvSpPr>
          <p:spPr>
            <a:xfrm>
              <a:off x="1227083" y="675833"/>
              <a:ext cx="10058400" cy="57459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64823181-A9E5-F53C-5D73-9B35417288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9000" y1="21250" x2="29000" y2="21250"/>
                        <a14:foregroundMark x1="30375" y1="20875" x2="50875" y2="75750"/>
                        <a14:foregroundMark x1="42000" y1="31375" x2="51250" y2="67000"/>
                        <a14:foregroundMark x1="29875" y1="54125" x2="41500" y2="56250"/>
                        <a14:foregroundMark x1="26625" y1="27000" x2="27250" y2="29750"/>
                        <a14:foregroundMark x1="37375" y1="58125" x2="32250" y2="66000"/>
                        <a14:foregroundMark x1="43375" y1="64000" x2="36625" y2="68750"/>
                        <a14:foregroundMark x1="45250" y1="64500" x2="48000" y2="74375"/>
                        <a14:foregroundMark x1="50625" y1="31375" x2="49125" y2="39000"/>
                        <a14:foregroundMark x1="54000" y1="29375" x2="54500" y2="33500"/>
                        <a14:foregroundMark x1="66250" y1="24000" x2="67375" y2="73375"/>
                        <a14:foregroundMark x1="63875" y1="47500" x2="64875" y2="53000"/>
                        <a14:foregroundMark x1="61125" y1="34000" x2="60500" y2="37125"/>
                        <a14:foregroundMark x1="55875" y1="36625" x2="57125" y2="39625"/>
                        <a14:foregroundMark x1="59000" y1="46250" x2="57375" y2="52000"/>
                        <a14:foregroundMark x1="62125" y1="56375" x2="63500" y2="59125"/>
                        <a14:foregroundMark x1="64000" y1="68000" x2="59625" y2="75125"/>
                        <a14:foregroundMark x1="75000" y1="53250" x2="76875" y2="61375"/>
                        <a14:foregroundMark x1="73125" y1="65125" x2="70500" y2="68625"/>
                        <a14:foregroundMark x1="80000" y1="35750" x2="81625" y2="42875"/>
                        <a14:foregroundMark x1="83375" y1="42375" x2="84250" y2="44875"/>
                        <a14:foregroundMark x1="55125" y1="30125" x2="57125" y2="33250"/>
                        <a14:foregroundMark x1="46125" y1="37375" x2="47375" y2="39625"/>
                        <a14:foregroundMark x1="26875" y1="20250" x2="25125" y2="26875"/>
                        <a14:foregroundMark x1="28500" y1="19750" x2="31625" y2="205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55613" y="3143250"/>
            <a:ext cx="4749399" cy="4749399"/>
          </a:xfrm>
          <a:prstGeom prst="rect">
            <a:avLst/>
          </a:prstGeom>
        </p:spPr>
      </p:pic>
      <p:sp>
        <p:nvSpPr>
          <p:cNvPr id="32" name="文本框 32">
            <a:extLst>
              <a:ext uri="{FF2B5EF4-FFF2-40B4-BE49-F238E27FC236}">
                <a16:creationId xmlns:a16="http://schemas.microsoft.com/office/drawing/2014/main" id="{A26BB15D-BF05-D960-3952-46B4648198E5}"/>
              </a:ext>
            </a:extLst>
          </p:cNvPr>
          <p:cNvSpPr txBox="1"/>
          <p:nvPr/>
        </p:nvSpPr>
        <p:spPr>
          <a:xfrm>
            <a:off x="2356485" y="1762200"/>
            <a:ext cx="764476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85208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5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字魂58号-创中黑" panose="00000500000000000000" pitchFamily="2" charset="-122"/>
              </a:rPr>
              <a:t>Hoạt</a:t>
            </a:r>
            <a:r>
              <a:rPr lang="en-US" altLang="zh-CN" sz="5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字魂58号-创中黑" panose="00000500000000000000" pitchFamily="2" charset="-122"/>
              </a:rPr>
              <a:t> </a:t>
            </a:r>
            <a:r>
              <a:rPr lang="en-US" altLang="zh-CN" sz="5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字魂58号-创中黑" panose="00000500000000000000" pitchFamily="2" charset="-122"/>
              </a:rPr>
              <a:t>động</a:t>
            </a:r>
            <a:r>
              <a:rPr lang="en-US" altLang="zh-CN" sz="5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字魂58号-创中黑" panose="00000500000000000000" pitchFamily="2" charset="-122"/>
              </a:rPr>
              <a:t> 1: </a:t>
            </a:r>
          </a:p>
          <a:p>
            <a:pPr lvl="0" algn="ctr" defTabSz="85208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5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字魂58号-创中黑" panose="00000500000000000000" pitchFamily="2" charset="-122"/>
              </a:rPr>
              <a:t>Tìm</a:t>
            </a:r>
            <a:r>
              <a:rPr lang="en-US" altLang="zh-CN" sz="5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字魂58号-创中黑" panose="00000500000000000000" pitchFamily="2" charset="-122"/>
              </a:rPr>
              <a:t> </a:t>
            </a:r>
            <a:r>
              <a:rPr lang="en-US" altLang="zh-CN" sz="5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字魂58号-创中黑" panose="00000500000000000000" pitchFamily="2" charset="-122"/>
              </a:rPr>
              <a:t>hiểu</a:t>
            </a:r>
            <a:r>
              <a:rPr lang="en-US" altLang="zh-CN" sz="5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字魂58号-创中黑" panose="00000500000000000000" pitchFamily="2" charset="-122"/>
              </a:rPr>
              <a:t> </a:t>
            </a:r>
            <a:r>
              <a:rPr lang="en-US" altLang="zh-CN" sz="5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字魂58号-创中黑" panose="00000500000000000000" pitchFamily="2" charset="-122"/>
              </a:rPr>
              <a:t>về</a:t>
            </a:r>
            <a:r>
              <a:rPr lang="en-US" altLang="zh-CN" sz="5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字魂58号-创中黑" panose="00000500000000000000" pitchFamily="2" charset="-122"/>
              </a:rPr>
              <a:t> </a:t>
            </a:r>
            <a:r>
              <a:rPr lang="en-US" altLang="zh-CN" sz="5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字魂58号-创中黑" panose="00000500000000000000" pitchFamily="2" charset="-122"/>
              </a:rPr>
              <a:t>Đội</a:t>
            </a:r>
            <a:r>
              <a:rPr lang="en-US" altLang="zh-CN" sz="5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字魂58号-创中黑" panose="00000500000000000000" pitchFamily="2" charset="-122"/>
              </a:rPr>
              <a:t> </a:t>
            </a:r>
            <a:r>
              <a:rPr lang="en-US" altLang="zh-CN" sz="5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字魂58号-创中黑" panose="00000500000000000000" pitchFamily="2" charset="-122"/>
              </a:rPr>
              <a:t>Thiếu</a:t>
            </a:r>
            <a:r>
              <a:rPr lang="en-US" altLang="zh-CN" sz="5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字魂58号-创中黑" panose="00000500000000000000" pitchFamily="2" charset="-122"/>
              </a:rPr>
              <a:t> </a:t>
            </a:r>
            <a:r>
              <a:rPr lang="en-US" altLang="zh-CN" sz="5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字魂58号-创中黑" panose="00000500000000000000" pitchFamily="2" charset="-122"/>
              </a:rPr>
              <a:t>niên</a:t>
            </a:r>
            <a:r>
              <a:rPr lang="en-US" altLang="zh-CN" sz="5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字魂58号-创中黑" panose="00000500000000000000" pitchFamily="2" charset="-122"/>
              </a:rPr>
              <a:t> </a:t>
            </a:r>
            <a:r>
              <a:rPr lang="en-US" altLang="zh-CN" sz="5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字魂58号-创中黑" panose="00000500000000000000" pitchFamily="2" charset="-122"/>
              </a:rPr>
              <a:t>Tiền</a:t>
            </a:r>
            <a:r>
              <a:rPr lang="en-US" altLang="zh-CN" sz="5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字魂58号-创中黑" panose="00000500000000000000" pitchFamily="2" charset="-122"/>
              </a:rPr>
              <a:t> </a:t>
            </a:r>
            <a:r>
              <a:rPr lang="en-US" altLang="zh-CN" sz="5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字魂58号-创中黑" panose="00000500000000000000" pitchFamily="2" charset="-122"/>
              </a:rPr>
              <a:t>phong</a:t>
            </a:r>
            <a:r>
              <a:rPr lang="en-US" altLang="zh-CN" sz="5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字魂58号-创中黑" panose="00000500000000000000" pitchFamily="2" charset="-122"/>
              </a:rPr>
              <a:t> </a:t>
            </a:r>
          </a:p>
          <a:p>
            <a:pPr lvl="0" algn="ctr" defTabSz="85208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5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字魂58号-创中黑" panose="00000500000000000000" pitchFamily="2" charset="-122"/>
              </a:rPr>
              <a:t>Hồ</a:t>
            </a:r>
            <a:r>
              <a:rPr lang="en-US" altLang="zh-CN" sz="5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字魂58号-创中黑" panose="00000500000000000000" pitchFamily="2" charset="-122"/>
              </a:rPr>
              <a:t> Chí Minh </a:t>
            </a:r>
            <a:endParaRPr kumimoji="0" lang="en-US" altLang="zh-CN" sz="54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sym typeface="字魂58号-创中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12941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610654865b9c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-635"/>
            <a:ext cx="12192635" cy="69456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3027"/>
            <a:ext cx="12192000" cy="4181968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123826" y="721391"/>
            <a:ext cx="11953874" cy="5525785"/>
            <a:chOff x="756891" y="721391"/>
            <a:chExt cx="10860708" cy="5525785"/>
          </a:xfrm>
        </p:grpSpPr>
        <p:sp>
          <p:nvSpPr>
            <p:cNvPr id="8" name="矩形 7"/>
            <p:cNvSpPr/>
            <p:nvPr/>
          </p:nvSpPr>
          <p:spPr>
            <a:xfrm rot="206665">
              <a:off x="953671" y="745599"/>
              <a:ext cx="10663928" cy="5501577"/>
            </a:xfrm>
            <a:prstGeom prst="rect">
              <a:avLst/>
            </a:prstGeom>
            <a:solidFill>
              <a:srgbClr val="FE8E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756891" y="721391"/>
              <a:ext cx="10678218" cy="55015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微软雅黑" panose="020B0503020204020204" pitchFamily="34" charset="-122"/>
              </a:endParaRPr>
            </a:p>
          </p:txBody>
        </p:sp>
      </p:grpSp>
      <p:pic>
        <p:nvPicPr>
          <p:cNvPr id="24" name="图片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33173" y="3015255"/>
            <a:ext cx="1958827" cy="3914339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6FF81F9A-E499-4F36-B2AC-82E101217D84}"/>
              </a:ext>
            </a:extLst>
          </p:cNvPr>
          <p:cNvSpPr txBox="1"/>
          <p:nvPr/>
        </p:nvSpPr>
        <p:spPr>
          <a:xfrm>
            <a:off x="3438525" y="311751"/>
            <a:ext cx="5572124" cy="71508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Ý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nghĩa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Khăn quàng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đỏ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24B7A39-6A77-4098-8EF1-6EADFEBE7675}"/>
              </a:ext>
            </a:extLst>
          </p:cNvPr>
          <p:cNvSpPr txBox="1"/>
          <p:nvPr/>
        </p:nvSpPr>
        <p:spPr>
          <a:xfrm>
            <a:off x="3733800" y="1403815"/>
            <a:ext cx="7953375" cy="3785652"/>
          </a:xfrm>
          <a:custGeom>
            <a:avLst/>
            <a:gdLst>
              <a:gd name="connsiteX0" fmla="*/ 0 w 7953375"/>
              <a:gd name="connsiteY0" fmla="*/ 630955 h 3785652"/>
              <a:gd name="connsiteX1" fmla="*/ 630955 w 7953375"/>
              <a:gd name="connsiteY1" fmla="*/ 0 h 3785652"/>
              <a:gd name="connsiteX2" fmla="*/ 987833 w 7953375"/>
              <a:gd name="connsiteY2" fmla="*/ 0 h 3785652"/>
              <a:gd name="connsiteX3" fmla="*/ 1411626 w 7953375"/>
              <a:gd name="connsiteY3" fmla="*/ 0 h 3785652"/>
              <a:gd name="connsiteX4" fmla="*/ 1902333 w 7953375"/>
              <a:gd name="connsiteY4" fmla="*/ 0 h 3785652"/>
              <a:gd name="connsiteX5" fmla="*/ 2459955 w 7953375"/>
              <a:gd name="connsiteY5" fmla="*/ 0 h 3785652"/>
              <a:gd name="connsiteX6" fmla="*/ 2816834 w 7953375"/>
              <a:gd name="connsiteY6" fmla="*/ 0 h 3785652"/>
              <a:gd name="connsiteX7" fmla="*/ 3307541 w 7953375"/>
              <a:gd name="connsiteY7" fmla="*/ 0 h 3785652"/>
              <a:gd name="connsiteX8" fmla="*/ 3998992 w 7953375"/>
              <a:gd name="connsiteY8" fmla="*/ 0 h 3785652"/>
              <a:gd name="connsiteX9" fmla="*/ 4623529 w 7953375"/>
              <a:gd name="connsiteY9" fmla="*/ 0 h 3785652"/>
              <a:gd name="connsiteX10" fmla="*/ 5047322 w 7953375"/>
              <a:gd name="connsiteY10" fmla="*/ 0 h 3785652"/>
              <a:gd name="connsiteX11" fmla="*/ 5738773 w 7953375"/>
              <a:gd name="connsiteY11" fmla="*/ 0 h 3785652"/>
              <a:gd name="connsiteX12" fmla="*/ 6363310 w 7953375"/>
              <a:gd name="connsiteY12" fmla="*/ 0 h 3785652"/>
              <a:gd name="connsiteX13" fmla="*/ 7322420 w 7953375"/>
              <a:gd name="connsiteY13" fmla="*/ 0 h 3785652"/>
              <a:gd name="connsiteX14" fmla="*/ 7953375 w 7953375"/>
              <a:gd name="connsiteY14" fmla="*/ 630955 h 3785652"/>
              <a:gd name="connsiteX15" fmla="*/ 7953375 w 7953375"/>
              <a:gd name="connsiteY15" fmla="*/ 1186178 h 3785652"/>
              <a:gd name="connsiteX16" fmla="*/ 7953375 w 7953375"/>
              <a:gd name="connsiteY16" fmla="*/ 1716164 h 3785652"/>
              <a:gd name="connsiteX17" fmla="*/ 7953375 w 7953375"/>
              <a:gd name="connsiteY17" fmla="*/ 2145200 h 3785652"/>
              <a:gd name="connsiteX18" fmla="*/ 7953375 w 7953375"/>
              <a:gd name="connsiteY18" fmla="*/ 2675186 h 3785652"/>
              <a:gd name="connsiteX19" fmla="*/ 7953375 w 7953375"/>
              <a:gd name="connsiteY19" fmla="*/ 3154697 h 3785652"/>
              <a:gd name="connsiteX20" fmla="*/ 7322420 w 7953375"/>
              <a:gd name="connsiteY20" fmla="*/ 3785652 h 3785652"/>
              <a:gd name="connsiteX21" fmla="*/ 6764798 w 7953375"/>
              <a:gd name="connsiteY21" fmla="*/ 3785652 h 3785652"/>
              <a:gd name="connsiteX22" fmla="*/ 6274090 w 7953375"/>
              <a:gd name="connsiteY22" fmla="*/ 3785652 h 3785652"/>
              <a:gd name="connsiteX23" fmla="*/ 5783383 w 7953375"/>
              <a:gd name="connsiteY23" fmla="*/ 3785652 h 3785652"/>
              <a:gd name="connsiteX24" fmla="*/ 5359590 w 7953375"/>
              <a:gd name="connsiteY24" fmla="*/ 3785652 h 3785652"/>
              <a:gd name="connsiteX25" fmla="*/ 4735054 w 7953375"/>
              <a:gd name="connsiteY25" fmla="*/ 3785652 h 3785652"/>
              <a:gd name="connsiteX26" fmla="*/ 4378175 w 7953375"/>
              <a:gd name="connsiteY26" fmla="*/ 3785652 h 3785652"/>
              <a:gd name="connsiteX27" fmla="*/ 3954383 w 7953375"/>
              <a:gd name="connsiteY27" fmla="*/ 3785652 h 3785652"/>
              <a:gd name="connsiteX28" fmla="*/ 3262931 w 7953375"/>
              <a:gd name="connsiteY28" fmla="*/ 3785652 h 3785652"/>
              <a:gd name="connsiteX29" fmla="*/ 2906053 w 7953375"/>
              <a:gd name="connsiteY29" fmla="*/ 3785652 h 3785652"/>
              <a:gd name="connsiteX30" fmla="*/ 2549175 w 7953375"/>
              <a:gd name="connsiteY30" fmla="*/ 3785652 h 3785652"/>
              <a:gd name="connsiteX31" fmla="*/ 1924638 w 7953375"/>
              <a:gd name="connsiteY31" fmla="*/ 3785652 h 3785652"/>
              <a:gd name="connsiteX32" fmla="*/ 1433931 w 7953375"/>
              <a:gd name="connsiteY32" fmla="*/ 3785652 h 3785652"/>
              <a:gd name="connsiteX33" fmla="*/ 630955 w 7953375"/>
              <a:gd name="connsiteY33" fmla="*/ 3785652 h 3785652"/>
              <a:gd name="connsiteX34" fmla="*/ 0 w 7953375"/>
              <a:gd name="connsiteY34" fmla="*/ 3154697 h 3785652"/>
              <a:gd name="connsiteX35" fmla="*/ 0 w 7953375"/>
              <a:gd name="connsiteY35" fmla="*/ 2675186 h 3785652"/>
              <a:gd name="connsiteX36" fmla="*/ 0 w 7953375"/>
              <a:gd name="connsiteY36" fmla="*/ 2246150 h 3785652"/>
              <a:gd name="connsiteX37" fmla="*/ 0 w 7953375"/>
              <a:gd name="connsiteY37" fmla="*/ 1716164 h 3785652"/>
              <a:gd name="connsiteX38" fmla="*/ 0 w 7953375"/>
              <a:gd name="connsiteY38" fmla="*/ 1236653 h 3785652"/>
              <a:gd name="connsiteX39" fmla="*/ 0 w 7953375"/>
              <a:gd name="connsiteY39" fmla="*/ 630955 h 3785652"/>
              <a:gd name="connsiteX0" fmla="*/ 0 w 7953375"/>
              <a:gd name="connsiteY0" fmla="*/ 630955 h 3785652"/>
              <a:gd name="connsiteX1" fmla="*/ 630955 w 7953375"/>
              <a:gd name="connsiteY1" fmla="*/ 0 h 3785652"/>
              <a:gd name="connsiteX2" fmla="*/ 1121662 w 7953375"/>
              <a:gd name="connsiteY2" fmla="*/ 0 h 3785652"/>
              <a:gd name="connsiteX3" fmla="*/ 1545455 w 7953375"/>
              <a:gd name="connsiteY3" fmla="*/ 0 h 3785652"/>
              <a:gd name="connsiteX4" fmla="*/ 1902333 w 7953375"/>
              <a:gd name="connsiteY4" fmla="*/ 0 h 3785652"/>
              <a:gd name="connsiteX5" fmla="*/ 2259211 w 7953375"/>
              <a:gd name="connsiteY5" fmla="*/ 0 h 3785652"/>
              <a:gd name="connsiteX6" fmla="*/ 2749919 w 7953375"/>
              <a:gd name="connsiteY6" fmla="*/ 0 h 3785652"/>
              <a:gd name="connsiteX7" fmla="*/ 3173712 w 7953375"/>
              <a:gd name="connsiteY7" fmla="*/ 0 h 3785652"/>
              <a:gd name="connsiteX8" fmla="*/ 3731334 w 7953375"/>
              <a:gd name="connsiteY8" fmla="*/ 0 h 3785652"/>
              <a:gd name="connsiteX9" fmla="*/ 4355871 w 7953375"/>
              <a:gd name="connsiteY9" fmla="*/ 0 h 3785652"/>
              <a:gd name="connsiteX10" fmla="*/ 4779663 w 7953375"/>
              <a:gd name="connsiteY10" fmla="*/ 0 h 3785652"/>
              <a:gd name="connsiteX11" fmla="*/ 5404200 w 7953375"/>
              <a:gd name="connsiteY11" fmla="*/ 0 h 3785652"/>
              <a:gd name="connsiteX12" fmla="*/ 6028737 w 7953375"/>
              <a:gd name="connsiteY12" fmla="*/ 0 h 3785652"/>
              <a:gd name="connsiteX13" fmla="*/ 6452530 w 7953375"/>
              <a:gd name="connsiteY13" fmla="*/ 0 h 3785652"/>
              <a:gd name="connsiteX14" fmla="*/ 7322420 w 7953375"/>
              <a:gd name="connsiteY14" fmla="*/ 0 h 3785652"/>
              <a:gd name="connsiteX15" fmla="*/ 7953375 w 7953375"/>
              <a:gd name="connsiteY15" fmla="*/ 630955 h 3785652"/>
              <a:gd name="connsiteX16" fmla="*/ 7953375 w 7953375"/>
              <a:gd name="connsiteY16" fmla="*/ 1135703 h 3785652"/>
              <a:gd name="connsiteX17" fmla="*/ 7953375 w 7953375"/>
              <a:gd name="connsiteY17" fmla="*/ 1690927 h 3785652"/>
              <a:gd name="connsiteX18" fmla="*/ 7953375 w 7953375"/>
              <a:gd name="connsiteY18" fmla="*/ 2119963 h 3785652"/>
              <a:gd name="connsiteX19" fmla="*/ 7953375 w 7953375"/>
              <a:gd name="connsiteY19" fmla="*/ 2675186 h 3785652"/>
              <a:gd name="connsiteX20" fmla="*/ 7953375 w 7953375"/>
              <a:gd name="connsiteY20" fmla="*/ 3154697 h 3785652"/>
              <a:gd name="connsiteX21" fmla="*/ 7322420 w 7953375"/>
              <a:gd name="connsiteY21" fmla="*/ 3785652 h 3785652"/>
              <a:gd name="connsiteX22" fmla="*/ 6697883 w 7953375"/>
              <a:gd name="connsiteY22" fmla="*/ 3785652 h 3785652"/>
              <a:gd name="connsiteX23" fmla="*/ 6140261 w 7953375"/>
              <a:gd name="connsiteY23" fmla="*/ 3785652 h 3785652"/>
              <a:gd name="connsiteX24" fmla="*/ 5582639 w 7953375"/>
              <a:gd name="connsiteY24" fmla="*/ 3785652 h 3785652"/>
              <a:gd name="connsiteX25" fmla="*/ 4891188 w 7953375"/>
              <a:gd name="connsiteY25" fmla="*/ 3785652 h 3785652"/>
              <a:gd name="connsiteX26" fmla="*/ 4400480 w 7953375"/>
              <a:gd name="connsiteY26" fmla="*/ 3785652 h 3785652"/>
              <a:gd name="connsiteX27" fmla="*/ 3775944 w 7953375"/>
              <a:gd name="connsiteY27" fmla="*/ 3785652 h 3785652"/>
              <a:gd name="connsiteX28" fmla="*/ 3151407 w 7953375"/>
              <a:gd name="connsiteY28" fmla="*/ 3785652 h 3785652"/>
              <a:gd name="connsiteX29" fmla="*/ 2660699 w 7953375"/>
              <a:gd name="connsiteY29" fmla="*/ 3785652 h 3785652"/>
              <a:gd name="connsiteX30" fmla="*/ 2303821 w 7953375"/>
              <a:gd name="connsiteY30" fmla="*/ 3785652 h 3785652"/>
              <a:gd name="connsiteX31" fmla="*/ 1679285 w 7953375"/>
              <a:gd name="connsiteY31" fmla="*/ 3785652 h 3785652"/>
              <a:gd name="connsiteX32" fmla="*/ 1121662 w 7953375"/>
              <a:gd name="connsiteY32" fmla="*/ 3785652 h 3785652"/>
              <a:gd name="connsiteX33" fmla="*/ 630955 w 7953375"/>
              <a:gd name="connsiteY33" fmla="*/ 3785652 h 3785652"/>
              <a:gd name="connsiteX34" fmla="*/ 0 w 7953375"/>
              <a:gd name="connsiteY34" fmla="*/ 3154697 h 3785652"/>
              <a:gd name="connsiteX35" fmla="*/ 0 w 7953375"/>
              <a:gd name="connsiteY35" fmla="*/ 2649949 h 3785652"/>
              <a:gd name="connsiteX36" fmla="*/ 0 w 7953375"/>
              <a:gd name="connsiteY36" fmla="*/ 2170438 h 3785652"/>
              <a:gd name="connsiteX37" fmla="*/ 0 w 7953375"/>
              <a:gd name="connsiteY37" fmla="*/ 1640452 h 3785652"/>
              <a:gd name="connsiteX38" fmla="*/ 0 w 7953375"/>
              <a:gd name="connsiteY38" fmla="*/ 1160941 h 3785652"/>
              <a:gd name="connsiteX39" fmla="*/ 0 w 7953375"/>
              <a:gd name="connsiteY39" fmla="*/ 630955 h 3785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7953375" h="3785652" fill="none" extrusionOk="0">
                <a:moveTo>
                  <a:pt x="0" y="630955"/>
                </a:moveTo>
                <a:cubicBezTo>
                  <a:pt x="25618" y="273561"/>
                  <a:pt x="172833" y="-56625"/>
                  <a:pt x="630955" y="0"/>
                </a:cubicBezTo>
                <a:cubicBezTo>
                  <a:pt x="786048" y="-34928"/>
                  <a:pt x="853041" y="19577"/>
                  <a:pt x="987833" y="0"/>
                </a:cubicBezTo>
                <a:cubicBezTo>
                  <a:pt x="1110736" y="10848"/>
                  <a:pt x="1271535" y="13422"/>
                  <a:pt x="1411626" y="0"/>
                </a:cubicBezTo>
                <a:cubicBezTo>
                  <a:pt x="1543485" y="-2747"/>
                  <a:pt x="1700782" y="-21807"/>
                  <a:pt x="1902333" y="0"/>
                </a:cubicBezTo>
                <a:cubicBezTo>
                  <a:pt x="2118653" y="-11442"/>
                  <a:pt x="2342452" y="-15748"/>
                  <a:pt x="2459955" y="0"/>
                </a:cubicBezTo>
                <a:cubicBezTo>
                  <a:pt x="2566429" y="-4250"/>
                  <a:pt x="2735783" y="29309"/>
                  <a:pt x="2816834" y="0"/>
                </a:cubicBezTo>
                <a:cubicBezTo>
                  <a:pt x="2921715" y="-15439"/>
                  <a:pt x="3099720" y="1030"/>
                  <a:pt x="3307541" y="0"/>
                </a:cubicBezTo>
                <a:cubicBezTo>
                  <a:pt x="3511268" y="-34180"/>
                  <a:pt x="3703243" y="7234"/>
                  <a:pt x="3998992" y="0"/>
                </a:cubicBezTo>
                <a:cubicBezTo>
                  <a:pt x="4303562" y="-62412"/>
                  <a:pt x="4435682" y="64060"/>
                  <a:pt x="4623529" y="0"/>
                </a:cubicBezTo>
                <a:cubicBezTo>
                  <a:pt x="4820798" y="-26108"/>
                  <a:pt x="4842256" y="9479"/>
                  <a:pt x="5047322" y="0"/>
                </a:cubicBezTo>
                <a:cubicBezTo>
                  <a:pt x="5231946" y="-34509"/>
                  <a:pt x="5465928" y="30113"/>
                  <a:pt x="5738773" y="0"/>
                </a:cubicBezTo>
                <a:cubicBezTo>
                  <a:pt x="6061785" y="-9153"/>
                  <a:pt x="6115264" y="9200"/>
                  <a:pt x="6363310" y="0"/>
                </a:cubicBezTo>
                <a:cubicBezTo>
                  <a:pt x="6533334" y="-13850"/>
                  <a:pt x="6931263" y="23571"/>
                  <a:pt x="7322420" y="0"/>
                </a:cubicBezTo>
                <a:cubicBezTo>
                  <a:pt x="7618699" y="-58485"/>
                  <a:pt x="8035793" y="202868"/>
                  <a:pt x="7953375" y="630955"/>
                </a:cubicBezTo>
                <a:cubicBezTo>
                  <a:pt x="7986187" y="924598"/>
                  <a:pt x="7877899" y="1049099"/>
                  <a:pt x="7953375" y="1186178"/>
                </a:cubicBezTo>
                <a:cubicBezTo>
                  <a:pt x="8010488" y="1323503"/>
                  <a:pt x="7948170" y="1575486"/>
                  <a:pt x="7953375" y="1716164"/>
                </a:cubicBezTo>
                <a:cubicBezTo>
                  <a:pt x="7985283" y="1860096"/>
                  <a:pt x="7906767" y="2026995"/>
                  <a:pt x="7953375" y="2145200"/>
                </a:cubicBezTo>
                <a:cubicBezTo>
                  <a:pt x="8011939" y="2290252"/>
                  <a:pt x="7887631" y="2523178"/>
                  <a:pt x="7953375" y="2675186"/>
                </a:cubicBezTo>
                <a:cubicBezTo>
                  <a:pt x="8025522" y="2833307"/>
                  <a:pt x="7906329" y="2980631"/>
                  <a:pt x="7953375" y="3154697"/>
                </a:cubicBezTo>
                <a:cubicBezTo>
                  <a:pt x="8021920" y="3647525"/>
                  <a:pt x="7565672" y="3743635"/>
                  <a:pt x="7322420" y="3785652"/>
                </a:cubicBezTo>
                <a:cubicBezTo>
                  <a:pt x="7199227" y="3759807"/>
                  <a:pt x="6882358" y="3729099"/>
                  <a:pt x="6764798" y="3785652"/>
                </a:cubicBezTo>
                <a:cubicBezTo>
                  <a:pt x="6636192" y="3793009"/>
                  <a:pt x="6513741" y="3753275"/>
                  <a:pt x="6274090" y="3785652"/>
                </a:cubicBezTo>
                <a:cubicBezTo>
                  <a:pt x="6059959" y="3848369"/>
                  <a:pt x="5974376" y="3752915"/>
                  <a:pt x="5783383" y="3785652"/>
                </a:cubicBezTo>
                <a:cubicBezTo>
                  <a:pt x="5586679" y="3814739"/>
                  <a:pt x="5443559" y="3769962"/>
                  <a:pt x="5359590" y="3785652"/>
                </a:cubicBezTo>
                <a:cubicBezTo>
                  <a:pt x="5282075" y="3828722"/>
                  <a:pt x="4987718" y="3701461"/>
                  <a:pt x="4735054" y="3785652"/>
                </a:cubicBezTo>
                <a:cubicBezTo>
                  <a:pt x="4504475" y="3828967"/>
                  <a:pt x="4492848" y="3776448"/>
                  <a:pt x="4378175" y="3785652"/>
                </a:cubicBezTo>
                <a:cubicBezTo>
                  <a:pt x="4272947" y="3762124"/>
                  <a:pt x="4056137" y="3751141"/>
                  <a:pt x="3954383" y="3785652"/>
                </a:cubicBezTo>
                <a:cubicBezTo>
                  <a:pt x="3787633" y="3816790"/>
                  <a:pt x="3400966" y="3774950"/>
                  <a:pt x="3262931" y="3785652"/>
                </a:cubicBezTo>
                <a:cubicBezTo>
                  <a:pt x="3124602" y="3802233"/>
                  <a:pt x="2986983" y="3797067"/>
                  <a:pt x="2906053" y="3785652"/>
                </a:cubicBezTo>
                <a:cubicBezTo>
                  <a:pt x="2805341" y="3809383"/>
                  <a:pt x="2671181" y="3772902"/>
                  <a:pt x="2549175" y="3785652"/>
                </a:cubicBezTo>
                <a:cubicBezTo>
                  <a:pt x="2419594" y="3804119"/>
                  <a:pt x="2163671" y="3715897"/>
                  <a:pt x="1924638" y="3785652"/>
                </a:cubicBezTo>
                <a:cubicBezTo>
                  <a:pt x="1732722" y="3839530"/>
                  <a:pt x="1668507" y="3744154"/>
                  <a:pt x="1433931" y="3785652"/>
                </a:cubicBezTo>
                <a:cubicBezTo>
                  <a:pt x="1140872" y="3849146"/>
                  <a:pt x="915730" y="3811958"/>
                  <a:pt x="630955" y="3785652"/>
                </a:cubicBezTo>
                <a:cubicBezTo>
                  <a:pt x="327511" y="3763618"/>
                  <a:pt x="72976" y="3542486"/>
                  <a:pt x="0" y="3154697"/>
                </a:cubicBezTo>
                <a:cubicBezTo>
                  <a:pt x="-51840" y="3069772"/>
                  <a:pt x="30045" y="2863810"/>
                  <a:pt x="0" y="2675186"/>
                </a:cubicBezTo>
                <a:cubicBezTo>
                  <a:pt x="-19414" y="2446129"/>
                  <a:pt x="43824" y="2371443"/>
                  <a:pt x="0" y="2246150"/>
                </a:cubicBezTo>
                <a:cubicBezTo>
                  <a:pt x="-44663" y="2129729"/>
                  <a:pt x="55107" y="1829607"/>
                  <a:pt x="0" y="1716164"/>
                </a:cubicBezTo>
                <a:cubicBezTo>
                  <a:pt x="-45325" y="1615831"/>
                  <a:pt x="66867" y="1391265"/>
                  <a:pt x="0" y="1236653"/>
                </a:cubicBezTo>
                <a:cubicBezTo>
                  <a:pt x="-47333" y="1097647"/>
                  <a:pt x="40412" y="947558"/>
                  <a:pt x="0" y="630955"/>
                </a:cubicBezTo>
                <a:close/>
              </a:path>
              <a:path w="7953375" h="3785652" stroke="0" extrusionOk="0">
                <a:moveTo>
                  <a:pt x="0" y="630955"/>
                </a:moveTo>
                <a:cubicBezTo>
                  <a:pt x="-20717" y="422241"/>
                  <a:pt x="83732" y="-81507"/>
                  <a:pt x="630955" y="0"/>
                </a:cubicBezTo>
                <a:cubicBezTo>
                  <a:pt x="784917" y="-17608"/>
                  <a:pt x="945216" y="34391"/>
                  <a:pt x="1121662" y="0"/>
                </a:cubicBezTo>
                <a:cubicBezTo>
                  <a:pt x="1286723" y="-44908"/>
                  <a:pt x="1458491" y="40136"/>
                  <a:pt x="1545455" y="0"/>
                </a:cubicBezTo>
                <a:cubicBezTo>
                  <a:pt x="1613592" y="-52549"/>
                  <a:pt x="1795956" y="40700"/>
                  <a:pt x="1902333" y="0"/>
                </a:cubicBezTo>
                <a:cubicBezTo>
                  <a:pt x="1994749" y="-28268"/>
                  <a:pt x="2141907" y="-25197"/>
                  <a:pt x="2259211" y="0"/>
                </a:cubicBezTo>
                <a:cubicBezTo>
                  <a:pt x="2360054" y="-2044"/>
                  <a:pt x="2583307" y="45235"/>
                  <a:pt x="2749919" y="0"/>
                </a:cubicBezTo>
                <a:cubicBezTo>
                  <a:pt x="2884839" y="-43139"/>
                  <a:pt x="2982706" y="28855"/>
                  <a:pt x="3173712" y="0"/>
                </a:cubicBezTo>
                <a:cubicBezTo>
                  <a:pt x="3343822" y="-22787"/>
                  <a:pt x="3453734" y="5127"/>
                  <a:pt x="3731334" y="0"/>
                </a:cubicBezTo>
                <a:cubicBezTo>
                  <a:pt x="3987943" y="-22563"/>
                  <a:pt x="4101709" y="35128"/>
                  <a:pt x="4355871" y="0"/>
                </a:cubicBezTo>
                <a:cubicBezTo>
                  <a:pt x="4568317" y="-72049"/>
                  <a:pt x="4667146" y="20480"/>
                  <a:pt x="4779663" y="0"/>
                </a:cubicBezTo>
                <a:cubicBezTo>
                  <a:pt x="4892389" y="-4861"/>
                  <a:pt x="5261219" y="25387"/>
                  <a:pt x="5404200" y="0"/>
                </a:cubicBezTo>
                <a:cubicBezTo>
                  <a:pt x="5538848" y="-36506"/>
                  <a:pt x="5792843" y="27838"/>
                  <a:pt x="6028737" y="0"/>
                </a:cubicBezTo>
                <a:cubicBezTo>
                  <a:pt x="6275035" y="-45863"/>
                  <a:pt x="6338354" y="19723"/>
                  <a:pt x="6452530" y="0"/>
                </a:cubicBezTo>
                <a:cubicBezTo>
                  <a:pt x="6580986" y="-3554"/>
                  <a:pt x="6965734" y="48535"/>
                  <a:pt x="7322420" y="0"/>
                </a:cubicBezTo>
                <a:cubicBezTo>
                  <a:pt x="7689799" y="82829"/>
                  <a:pt x="7991961" y="371182"/>
                  <a:pt x="7953375" y="630955"/>
                </a:cubicBezTo>
                <a:cubicBezTo>
                  <a:pt x="8005139" y="742372"/>
                  <a:pt x="7928244" y="973312"/>
                  <a:pt x="7953375" y="1135703"/>
                </a:cubicBezTo>
                <a:cubicBezTo>
                  <a:pt x="7961059" y="1291827"/>
                  <a:pt x="7923290" y="1418120"/>
                  <a:pt x="7953375" y="1690927"/>
                </a:cubicBezTo>
                <a:cubicBezTo>
                  <a:pt x="7991246" y="1931963"/>
                  <a:pt x="7897145" y="1948836"/>
                  <a:pt x="7953375" y="2119963"/>
                </a:cubicBezTo>
                <a:cubicBezTo>
                  <a:pt x="7984721" y="2303158"/>
                  <a:pt x="7885606" y="2548449"/>
                  <a:pt x="7953375" y="2675186"/>
                </a:cubicBezTo>
                <a:cubicBezTo>
                  <a:pt x="8001570" y="2788322"/>
                  <a:pt x="7916050" y="2982622"/>
                  <a:pt x="7953375" y="3154697"/>
                </a:cubicBezTo>
                <a:cubicBezTo>
                  <a:pt x="7945096" y="3558823"/>
                  <a:pt x="7756032" y="3809060"/>
                  <a:pt x="7322420" y="3785652"/>
                </a:cubicBezTo>
                <a:cubicBezTo>
                  <a:pt x="7146973" y="3840348"/>
                  <a:pt x="6926960" y="3722292"/>
                  <a:pt x="6697883" y="3785652"/>
                </a:cubicBezTo>
                <a:cubicBezTo>
                  <a:pt x="6485281" y="3815002"/>
                  <a:pt x="6315904" y="3700520"/>
                  <a:pt x="6140261" y="3785652"/>
                </a:cubicBezTo>
                <a:cubicBezTo>
                  <a:pt x="5975019" y="3848249"/>
                  <a:pt x="5734363" y="3792143"/>
                  <a:pt x="5582639" y="3785652"/>
                </a:cubicBezTo>
                <a:cubicBezTo>
                  <a:pt x="5393396" y="3822275"/>
                  <a:pt x="5184651" y="3801654"/>
                  <a:pt x="4891188" y="3785652"/>
                </a:cubicBezTo>
                <a:cubicBezTo>
                  <a:pt x="4558941" y="3777563"/>
                  <a:pt x="4567368" y="3746021"/>
                  <a:pt x="4400480" y="3785652"/>
                </a:cubicBezTo>
                <a:cubicBezTo>
                  <a:pt x="4271140" y="3847287"/>
                  <a:pt x="3947588" y="3711899"/>
                  <a:pt x="3775944" y="3785652"/>
                </a:cubicBezTo>
                <a:cubicBezTo>
                  <a:pt x="3604097" y="3840678"/>
                  <a:pt x="3325153" y="3733518"/>
                  <a:pt x="3151407" y="3785652"/>
                </a:cubicBezTo>
                <a:cubicBezTo>
                  <a:pt x="2968048" y="3851998"/>
                  <a:pt x="2832954" y="3754994"/>
                  <a:pt x="2660699" y="3785652"/>
                </a:cubicBezTo>
                <a:cubicBezTo>
                  <a:pt x="2497399" y="3806182"/>
                  <a:pt x="2444149" y="3774591"/>
                  <a:pt x="2303821" y="3785652"/>
                </a:cubicBezTo>
                <a:cubicBezTo>
                  <a:pt x="2209844" y="3824324"/>
                  <a:pt x="1900504" y="3735907"/>
                  <a:pt x="1679285" y="3785652"/>
                </a:cubicBezTo>
                <a:cubicBezTo>
                  <a:pt x="1419418" y="3784446"/>
                  <a:pt x="1287236" y="3752901"/>
                  <a:pt x="1121662" y="3785652"/>
                </a:cubicBezTo>
                <a:cubicBezTo>
                  <a:pt x="945380" y="3853709"/>
                  <a:pt x="831070" y="3749284"/>
                  <a:pt x="630955" y="3785652"/>
                </a:cubicBezTo>
                <a:cubicBezTo>
                  <a:pt x="254117" y="3741992"/>
                  <a:pt x="71397" y="3408306"/>
                  <a:pt x="0" y="3154697"/>
                </a:cubicBezTo>
                <a:cubicBezTo>
                  <a:pt x="-24737" y="2960266"/>
                  <a:pt x="32" y="2781034"/>
                  <a:pt x="0" y="2649949"/>
                </a:cubicBezTo>
                <a:cubicBezTo>
                  <a:pt x="16336" y="2537735"/>
                  <a:pt x="52382" y="2284184"/>
                  <a:pt x="0" y="2170438"/>
                </a:cubicBezTo>
                <a:cubicBezTo>
                  <a:pt x="-51414" y="2055241"/>
                  <a:pt x="33078" y="1737670"/>
                  <a:pt x="0" y="1640452"/>
                </a:cubicBezTo>
                <a:cubicBezTo>
                  <a:pt x="-81800" y="1498640"/>
                  <a:pt x="30736" y="1282626"/>
                  <a:pt x="0" y="1160941"/>
                </a:cubicBezTo>
                <a:cubicBezTo>
                  <a:pt x="-31610" y="981264"/>
                  <a:pt x="55411" y="782209"/>
                  <a:pt x="0" y="630955"/>
                </a:cubicBezTo>
                <a:close/>
              </a:path>
              <a:path w="7953375" h="3785652" fill="none" stroke="0" extrusionOk="0">
                <a:moveTo>
                  <a:pt x="0" y="630955"/>
                </a:moveTo>
                <a:cubicBezTo>
                  <a:pt x="-59968" y="258140"/>
                  <a:pt x="121710" y="-73900"/>
                  <a:pt x="630955" y="0"/>
                </a:cubicBezTo>
                <a:cubicBezTo>
                  <a:pt x="777487" y="-34476"/>
                  <a:pt x="864764" y="752"/>
                  <a:pt x="987833" y="0"/>
                </a:cubicBezTo>
                <a:cubicBezTo>
                  <a:pt x="1119781" y="2579"/>
                  <a:pt x="1257052" y="5757"/>
                  <a:pt x="1411626" y="0"/>
                </a:cubicBezTo>
                <a:cubicBezTo>
                  <a:pt x="1501246" y="-19183"/>
                  <a:pt x="1718410" y="65536"/>
                  <a:pt x="1902333" y="0"/>
                </a:cubicBezTo>
                <a:cubicBezTo>
                  <a:pt x="2134086" y="-29909"/>
                  <a:pt x="2312738" y="-657"/>
                  <a:pt x="2459955" y="0"/>
                </a:cubicBezTo>
                <a:cubicBezTo>
                  <a:pt x="2581859" y="-12254"/>
                  <a:pt x="2738401" y="25442"/>
                  <a:pt x="2816834" y="0"/>
                </a:cubicBezTo>
                <a:cubicBezTo>
                  <a:pt x="2918550" y="-44415"/>
                  <a:pt x="3104570" y="93737"/>
                  <a:pt x="3307541" y="0"/>
                </a:cubicBezTo>
                <a:cubicBezTo>
                  <a:pt x="3502857" y="-29044"/>
                  <a:pt x="3746024" y="52638"/>
                  <a:pt x="3998992" y="0"/>
                </a:cubicBezTo>
                <a:cubicBezTo>
                  <a:pt x="4277734" y="3315"/>
                  <a:pt x="4428771" y="31561"/>
                  <a:pt x="4623529" y="0"/>
                </a:cubicBezTo>
                <a:cubicBezTo>
                  <a:pt x="4822182" y="-23218"/>
                  <a:pt x="4850045" y="9051"/>
                  <a:pt x="5047322" y="0"/>
                </a:cubicBezTo>
                <a:cubicBezTo>
                  <a:pt x="5249109" y="-45274"/>
                  <a:pt x="5382623" y="-9374"/>
                  <a:pt x="5738773" y="0"/>
                </a:cubicBezTo>
                <a:cubicBezTo>
                  <a:pt x="6056614" y="-4299"/>
                  <a:pt x="6116868" y="-8582"/>
                  <a:pt x="6363310" y="0"/>
                </a:cubicBezTo>
                <a:cubicBezTo>
                  <a:pt x="6577047" y="4501"/>
                  <a:pt x="6966904" y="30587"/>
                  <a:pt x="7322420" y="0"/>
                </a:cubicBezTo>
                <a:cubicBezTo>
                  <a:pt x="7665479" y="-4282"/>
                  <a:pt x="7949229" y="304674"/>
                  <a:pt x="7953375" y="630955"/>
                </a:cubicBezTo>
                <a:cubicBezTo>
                  <a:pt x="8011389" y="906108"/>
                  <a:pt x="7917297" y="1034774"/>
                  <a:pt x="7953375" y="1186178"/>
                </a:cubicBezTo>
                <a:cubicBezTo>
                  <a:pt x="7995387" y="1343007"/>
                  <a:pt x="7933956" y="1559908"/>
                  <a:pt x="7953375" y="1716164"/>
                </a:cubicBezTo>
                <a:cubicBezTo>
                  <a:pt x="8001796" y="1840816"/>
                  <a:pt x="7908605" y="2024260"/>
                  <a:pt x="7953375" y="2145200"/>
                </a:cubicBezTo>
                <a:cubicBezTo>
                  <a:pt x="7995131" y="2307977"/>
                  <a:pt x="7908978" y="2557790"/>
                  <a:pt x="7953375" y="2675186"/>
                </a:cubicBezTo>
                <a:cubicBezTo>
                  <a:pt x="8011161" y="2854148"/>
                  <a:pt x="7897684" y="2917590"/>
                  <a:pt x="7953375" y="3154697"/>
                </a:cubicBezTo>
                <a:cubicBezTo>
                  <a:pt x="8048644" y="3574414"/>
                  <a:pt x="7660964" y="3766947"/>
                  <a:pt x="7322420" y="3785652"/>
                </a:cubicBezTo>
                <a:cubicBezTo>
                  <a:pt x="7192876" y="3769485"/>
                  <a:pt x="6884346" y="3729812"/>
                  <a:pt x="6764798" y="3785652"/>
                </a:cubicBezTo>
                <a:cubicBezTo>
                  <a:pt x="6643550" y="3836349"/>
                  <a:pt x="6466730" y="3774231"/>
                  <a:pt x="6274090" y="3785652"/>
                </a:cubicBezTo>
                <a:cubicBezTo>
                  <a:pt x="6078263" y="3819964"/>
                  <a:pt x="5985098" y="3727587"/>
                  <a:pt x="5783383" y="3785652"/>
                </a:cubicBezTo>
                <a:cubicBezTo>
                  <a:pt x="5596704" y="3836045"/>
                  <a:pt x="5444701" y="3749287"/>
                  <a:pt x="5359590" y="3785652"/>
                </a:cubicBezTo>
                <a:cubicBezTo>
                  <a:pt x="5211972" y="3822632"/>
                  <a:pt x="4966233" y="3716951"/>
                  <a:pt x="4735054" y="3785652"/>
                </a:cubicBezTo>
                <a:cubicBezTo>
                  <a:pt x="4506211" y="3836510"/>
                  <a:pt x="4504101" y="3771514"/>
                  <a:pt x="4378175" y="3785652"/>
                </a:cubicBezTo>
                <a:cubicBezTo>
                  <a:pt x="4297709" y="3791274"/>
                  <a:pt x="4089109" y="3729026"/>
                  <a:pt x="3954383" y="3785652"/>
                </a:cubicBezTo>
                <a:cubicBezTo>
                  <a:pt x="3791782" y="3827470"/>
                  <a:pt x="3427665" y="3761579"/>
                  <a:pt x="3262931" y="3785652"/>
                </a:cubicBezTo>
                <a:cubicBezTo>
                  <a:pt x="3112269" y="3823688"/>
                  <a:pt x="3018591" y="3795240"/>
                  <a:pt x="2906053" y="3785652"/>
                </a:cubicBezTo>
                <a:cubicBezTo>
                  <a:pt x="2802307" y="3779323"/>
                  <a:pt x="2669864" y="3780132"/>
                  <a:pt x="2549175" y="3785652"/>
                </a:cubicBezTo>
                <a:cubicBezTo>
                  <a:pt x="2452661" y="3799422"/>
                  <a:pt x="2140880" y="3718085"/>
                  <a:pt x="1924638" y="3785652"/>
                </a:cubicBezTo>
                <a:cubicBezTo>
                  <a:pt x="1704604" y="3859335"/>
                  <a:pt x="1676516" y="3747838"/>
                  <a:pt x="1433931" y="3785652"/>
                </a:cubicBezTo>
                <a:cubicBezTo>
                  <a:pt x="1232139" y="3898004"/>
                  <a:pt x="861615" y="3732098"/>
                  <a:pt x="630955" y="3785652"/>
                </a:cubicBezTo>
                <a:cubicBezTo>
                  <a:pt x="332874" y="3811490"/>
                  <a:pt x="92626" y="3507135"/>
                  <a:pt x="0" y="3154697"/>
                </a:cubicBezTo>
                <a:cubicBezTo>
                  <a:pt x="-4141" y="3031292"/>
                  <a:pt x="52321" y="2876854"/>
                  <a:pt x="0" y="2675186"/>
                </a:cubicBezTo>
                <a:cubicBezTo>
                  <a:pt x="-8919" y="2473760"/>
                  <a:pt x="48225" y="2361785"/>
                  <a:pt x="0" y="2246150"/>
                </a:cubicBezTo>
                <a:cubicBezTo>
                  <a:pt x="-73514" y="2156538"/>
                  <a:pt x="67015" y="1878295"/>
                  <a:pt x="0" y="1716164"/>
                </a:cubicBezTo>
                <a:cubicBezTo>
                  <a:pt x="-65021" y="1582538"/>
                  <a:pt x="76653" y="1360917"/>
                  <a:pt x="0" y="1236653"/>
                </a:cubicBezTo>
                <a:cubicBezTo>
                  <a:pt x="-45090" y="1112895"/>
                  <a:pt x="23336" y="862190"/>
                  <a:pt x="0" y="630955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C00000"/>
            </a:solidFill>
            <a:prstDash val="sysDash"/>
            <a:extLst>
              <a:ext uri="{C807C97D-BFC1-408E-A445-0C87EB9F89A2}">
                <ask:lineSketchStyleProps xmlns="" xmlns:ask="http://schemas.microsoft.com/office/drawing/2018/sketchyshapes" sd="3944498212">
                  <a:custGeom>
                    <a:avLst/>
                    <a:gdLst>
                      <a:gd name="connsiteX0" fmla="*/ 0 w 7953375"/>
                      <a:gd name="connsiteY0" fmla="*/ 630955 h 3785652"/>
                      <a:gd name="connsiteX1" fmla="*/ 630955 w 7953375"/>
                      <a:gd name="connsiteY1" fmla="*/ 0 h 3785652"/>
                      <a:gd name="connsiteX2" fmla="*/ 987833 w 7953375"/>
                      <a:gd name="connsiteY2" fmla="*/ 0 h 3785652"/>
                      <a:gd name="connsiteX3" fmla="*/ 1411626 w 7953375"/>
                      <a:gd name="connsiteY3" fmla="*/ 0 h 3785652"/>
                      <a:gd name="connsiteX4" fmla="*/ 1902333 w 7953375"/>
                      <a:gd name="connsiteY4" fmla="*/ 0 h 3785652"/>
                      <a:gd name="connsiteX5" fmla="*/ 2459955 w 7953375"/>
                      <a:gd name="connsiteY5" fmla="*/ 0 h 3785652"/>
                      <a:gd name="connsiteX6" fmla="*/ 2816834 w 7953375"/>
                      <a:gd name="connsiteY6" fmla="*/ 0 h 3785652"/>
                      <a:gd name="connsiteX7" fmla="*/ 3307541 w 7953375"/>
                      <a:gd name="connsiteY7" fmla="*/ 0 h 3785652"/>
                      <a:gd name="connsiteX8" fmla="*/ 3998992 w 7953375"/>
                      <a:gd name="connsiteY8" fmla="*/ 0 h 3785652"/>
                      <a:gd name="connsiteX9" fmla="*/ 4623529 w 7953375"/>
                      <a:gd name="connsiteY9" fmla="*/ 0 h 3785652"/>
                      <a:gd name="connsiteX10" fmla="*/ 5047322 w 7953375"/>
                      <a:gd name="connsiteY10" fmla="*/ 0 h 3785652"/>
                      <a:gd name="connsiteX11" fmla="*/ 5738773 w 7953375"/>
                      <a:gd name="connsiteY11" fmla="*/ 0 h 3785652"/>
                      <a:gd name="connsiteX12" fmla="*/ 6363310 w 7953375"/>
                      <a:gd name="connsiteY12" fmla="*/ 0 h 3785652"/>
                      <a:gd name="connsiteX13" fmla="*/ 7322420 w 7953375"/>
                      <a:gd name="connsiteY13" fmla="*/ 0 h 3785652"/>
                      <a:gd name="connsiteX14" fmla="*/ 7953375 w 7953375"/>
                      <a:gd name="connsiteY14" fmla="*/ 630955 h 3785652"/>
                      <a:gd name="connsiteX15" fmla="*/ 7953375 w 7953375"/>
                      <a:gd name="connsiteY15" fmla="*/ 1186178 h 3785652"/>
                      <a:gd name="connsiteX16" fmla="*/ 7953375 w 7953375"/>
                      <a:gd name="connsiteY16" fmla="*/ 1716164 h 3785652"/>
                      <a:gd name="connsiteX17" fmla="*/ 7953375 w 7953375"/>
                      <a:gd name="connsiteY17" fmla="*/ 2145200 h 3785652"/>
                      <a:gd name="connsiteX18" fmla="*/ 7953375 w 7953375"/>
                      <a:gd name="connsiteY18" fmla="*/ 2675186 h 3785652"/>
                      <a:gd name="connsiteX19" fmla="*/ 7953375 w 7953375"/>
                      <a:gd name="connsiteY19" fmla="*/ 3154697 h 3785652"/>
                      <a:gd name="connsiteX20" fmla="*/ 7322420 w 7953375"/>
                      <a:gd name="connsiteY20" fmla="*/ 3785652 h 3785652"/>
                      <a:gd name="connsiteX21" fmla="*/ 6764798 w 7953375"/>
                      <a:gd name="connsiteY21" fmla="*/ 3785652 h 3785652"/>
                      <a:gd name="connsiteX22" fmla="*/ 6274090 w 7953375"/>
                      <a:gd name="connsiteY22" fmla="*/ 3785652 h 3785652"/>
                      <a:gd name="connsiteX23" fmla="*/ 5783383 w 7953375"/>
                      <a:gd name="connsiteY23" fmla="*/ 3785652 h 3785652"/>
                      <a:gd name="connsiteX24" fmla="*/ 5359590 w 7953375"/>
                      <a:gd name="connsiteY24" fmla="*/ 3785652 h 3785652"/>
                      <a:gd name="connsiteX25" fmla="*/ 4735054 w 7953375"/>
                      <a:gd name="connsiteY25" fmla="*/ 3785652 h 3785652"/>
                      <a:gd name="connsiteX26" fmla="*/ 4378175 w 7953375"/>
                      <a:gd name="connsiteY26" fmla="*/ 3785652 h 3785652"/>
                      <a:gd name="connsiteX27" fmla="*/ 3954383 w 7953375"/>
                      <a:gd name="connsiteY27" fmla="*/ 3785652 h 3785652"/>
                      <a:gd name="connsiteX28" fmla="*/ 3262931 w 7953375"/>
                      <a:gd name="connsiteY28" fmla="*/ 3785652 h 3785652"/>
                      <a:gd name="connsiteX29" fmla="*/ 2906053 w 7953375"/>
                      <a:gd name="connsiteY29" fmla="*/ 3785652 h 3785652"/>
                      <a:gd name="connsiteX30" fmla="*/ 2549175 w 7953375"/>
                      <a:gd name="connsiteY30" fmla="*/ 3785652 h 3785652"/>
                      <a:gd name="connsiteX31" fmla="*/ 1924638 w 7953375"/>
                      <a:gd name="connsiteY31" fmla="*/ 3785652 h 3785652"/>
                      <a:gd name="connsiteX32" fmla="*/ 1433931 w 7953375"/>
                      <a:gd name="connsiteY32" fmla="*/ 3785652 h 3785652"/>
                      <a:gd name="connsiteX33" fmla="*/ 630955 w 7953375"/>
                      <a:gd name="connsiteY33" fmla="*/ 3785652 h 3785652"/>
                      <a:gd name="connsiteX34" fmla="*/ 0 w 7953375"/>
                      <a:gd name="connsiteY34" fmla="*/ 3154697 h 3785652"/>
                      <a:gd name="connsiteX35" fmla="*/ 0 w 7953375"/>
                      <a:gd name="connsiteY35" fmla="*/ 2675186 h 3785652"/>
                      <a:gd name="connsiteX36" fmla="*/ 0 w 7953375"/>
                      <a:gd name="connsiteY36" fmla="*/ 2246150 h 3785652"/>
                      <a:gd name="connsiteX37" fmla="*/ 0 w 7953375"/>
                      <a:gd name="connsiteY37" fmla="*/ 1716164 h 3785652"/>
                      <a:gd name="connsiteX38" fmla="*/ 0 w 7953375"/>
                      <a:gd name="connsiteY38" fmla="*/ 1236653 h 3785652"/>
                      <a:gd name="connsiteX39" fmla="*/ 0 w 7953375"/>
                      <a:gd name="connsiteY39" fmla="*/ 630955 h 37856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</a:cxnLst>
                    <a:rect l="l" t="t" r="r" b="b"/>
                    <a:pathLst>
                      <a:path w="7953375" h="3785652" fill="none" extrusionOk="0">
                        <a:moveTo>
                          <a:pt x="0" y="630955"/>
                        </a:moveTo>
                        <a:cubicBezTo>
                          <a:pt x="6903" y="226213"/>
                          <a:pt x="198042" y="-57055"/>
                          <a:pt x="630955" y="0"/>
                        </a:cubicBezTo>
                        <a:cubicBezTo>
                          <a:pt x="786035" y="-37004"/>
                          <a:pt x="860489" y="2119"/>
                          <a:pt x="987833" y="0"/>
                        </a:cubicBezTo>
                        <a:cubicBezTo>
                          <a:pt x="1115177" y="-2119"/>
                          <a:pt x="1289292" y="15344"/>
                          <a:pt x="1411626" y="0"/>
                        </a:cubicBezTo>
                        <a:cubicBezTo>
                          <a:pt x="1533960" y="-15344"/>
                          <a:pt x="1698966" y="23036"/>
                          <a:pt x="1902333" y="0"/>
                        </a:cubicBezTo>
                        <a:cubicBezTo>
                          <a:pt x="2105700" y="-23036"/>
                          <a:pt x="2342296" y="8570"/>
                          <a:pt x="2459955" y="0"/>
                        </a:cubicBezTo>
                        <a:cubicBezTo>
                          <a:pt x="2577614" y="-8570"/>
                          <a:pt x="2733789" y="27005"/>
                          <a:pt x="2816834" y="0"/>
                        </a:cubicBezTo>
                        <a:cubicBezTo>
                          <a:pt x="2899879" y="-27005"/>
                          <a:pt x="3107859" y="53792"/>
                          <a:pt x="3307541" y="0"/>
                        </a:cubicBezTo>
                        <a:cubicBezTo>
                          <a:pt x="3507223" y="-53792"/>
                          <a:pt x="3695092" y="24643"/>
                          <a:pt x="3998992" y="0"/>
                        </a:cubicBezTo>
                        <a:cubicBezTo>
                          <a:pt x="4302892" y="-24643"/>
                          <a:pt x="4428044" y="35204"/>
                          <a:pt x="4623529" y="0"/>
                        </a:cubicBezTo>
                        <a:cubicBezTo>
                          <a:pt x="4819014" y="-35204"/>
                          <a:pt x="4849758" y="7570"/>
                          <a:pt x="5047322" y="0"/>
                        </a:cubicBezTo>
                        <a:cubicBezTo>
                          <a:pt x="5244886" y="-7570"/>
                          <a:pt x="5420780" y="5756"/>
                          <a:pt x="5738773" y="0"/>
                        </a:cubicBezTo>
                        <a:cubicBezTo>
                          <a:pt x="6056766" y="-5756"/>
                          <a:pt x="6115326" y="165"/>
                          <a:pt x="6363310" y="0"/>
                        </a:cubicBezTo>
                        <a:cubicBezTo>
                          <a:pt x="6611294" y="-165"/>
                          <a:pt x="6983048" y="26373"/>
                          <a:pt x="7322420" y="0"/>
                        </a:cubicBezTo>
                        <a:cubicBezTo>
                          <a:pt x="7659222" y="-23492"/>
                          <a:pt x="8025254" y="272887"/>
                          <a:pt x="7953375" y="630955"/>
                        </a:cubicBezTo>
                        <a:cubicBezTo>
                          <a:pt x="8004092" y="898108"/>
                          <a:pt x="7901622" y="1020501"/>
                          <a:pt x="7953375" y="1186178"/>
                        </a:cubicBezTo>
                        <a:cubicBezTo>
                          <a:pt x="8005128" y="1351855"/>
                          <a:pt x="7922686" y="1565358"/>
                          <a:pt x="7953375" y="1716164"/>
                        </a:cubicBezTo>
                        <a:cubicBezTo>
                          <a:pt x="7984064" y="1866970"/>
                          <a:pt x="7919202" y="2029255"/>
                          <a:pt x="7953375" y="2145200"/>
                        </a:cubicBezTo>
                        <a:cubicBezTo>
                          <a:pt x="7987548" y="2261145"/>
                          <a:pt x="7918252" y="2520518"/>
                          <a:pt x="7953375" y="2675186"/>
                        </a:cubicBezTo>
                        <a:cubicBezTo>
                          <a:pt x="7988498" y="2829854"/>
                          <a:pt x="7912549" y="2945905"/>
                          <a:pt x="7953375" y="3154697"/>
                        </a:cubicBezTo>
                        <a:cubicBezTo>
                          <a:pt x="7968350" y="3579530"/>
                          <a:pt x="7620244" y="3798542"/>
                          <a:pt x="7322420" y="3785652"/>
                        </a:cubicBezTo>
                        <a:cubicBezTo>
                          <a:pt x="7181175" y="3785804"/>
                          <a:pt x="6889446" y="3730123"/>
                          <a:pt x="6764798" y="3785652"/>
                        </a:cubicBezTo>
                        <a:cubicBezTo>
                          <a:pt x="6640150" y="3841181"/>
                          <a:pt x="6480189" y="3752046"/>
                          <a:pt x="6274090" y="3785652"/>
                        </a:cubicBezTo>
                        <a:cubicBezTo>
                          <a:pt x="6067991" y="3819258"/>
                          <a:pt x="5974337" y="3731373"/>
                          <a:pt x="5783383" y="3785652"/>
                        </a:cubicBezTo>
                        <a:cubicBezTo>
                          <a:pt x="5592429" y="3839931"/>
                          <a:pt x="5446377" y="3750519"/>
                          <a:pt x="5359590" y="3785652"/>
                        </a:cubicBezTo>
                        <a:cubicBezTo>
                          <a:pt x="5272803" y="3820785"/>
                          <a:pt x="4961244" y="3737470"/>
                          <a:pt x="4735054" y="3785652"/>
                        </a:cubicBezTo>
                        <a:cubicBezTo>
                          <a:pt x="4508864" y="3833834"/>
                          <a:pt x="4503166" y="3782523"/>
                          <a:pt x="4378175" y="3785652"/>
                        </a:cubicBezTo>
                        <a:cubicBezTo>
                          <a:pt x="4253184" y="3788781"/>
                          <a:pt x="4096735" y="3737498"/>
                          <a:pt x="3954383" y="3785652"/>
                        </a:cubicBezTo>
                        <a:cubicBezTo>
                          <a:pt x="3812031" y="3833806"/>
                          <a:pt x="3404963" y="3775402"/>
                          <a:pt x="3262931" y="3785652"/>
                        </a:cubicBezTo>
                        <a:cubicBezTo>
                          <a:pt x="3120899" y="3795902"/>
                          <a:pt x="3013558" y="3784713"/>
                          <a:pt x="2906053" y="3785652"/>
                        </a:cubicBezTo>
                        <a:cubicBezTo>
                          <a:pt x="2798548" y="3786591"/>
                          <a:pt x="2668060" y="3771906"/>
                          <a:pt x="2549175" y="3785652"/>
                        </a:cubicBezTo>
                        <a:cubicBezTo>
                          <a:pt x="2430290" y="3799398"/>
                          <a:pt x="2131918" y="3718960"/>
                          <a:pt x="1924638" y="3785652"/>
                        </a:cubicBezTo>
                        <a:cubicBezTo>
                          <a:pt x="1717358" y="3852344"/>
                          <a:pt x="1670902" y="3746268"/>
                          <a:pt x="1433931" y="3785652"/>
                        </a:cubicBezTo>
                        <a:cubicBezTo>
                          <a:pt x="1196960" y="3825036"/>
                          <a:pt x="932426" y="3769783"/>
                          <a:pt x="630955" y="3785652"/>
                        </a:cubicBezTo>
                        <a:cubicBezTo>
                          <a:pt x="288461" y="3781013"/>
                          <a:pt x="54865" y="3493086"/>
                          <a:pt x="0" y="3154697"/>
                        </a:cubicBezTo>
                        <a:cubicBezTo>
                          <a:pt x="-40735" y="3026738"/>
                          <a:pt x="27448" y="2880265"/>
                          <a:pt x="0" y="2675186"/>
                        </a:cubicBezTo>
                        <a:cubicBezTo>
                          <a:pt x="-27448" y="2470107"/>
                          <a:pt x="47381" y="2365575"/>
                          <a:pt x="0" y="2246150"/>
                        </a:cubicBezTo>
                        <a:cubicBezTo>
                          <a:pt x="-47381" y="2126725"/>
                          <a:pt x="62362" y="1838574"/>
                          <a:pt x="0" y="1716164"/>
                        </a:cubicBezTo>
                        <a:cubicBezTo>
                          <a:pt x="-62362" y="1593754"/>
                          <a:pt x="52711" y="1379531"/>
                          <a:pt x="0" y="1236653"/>
                        </a:cubicBezTo>
                        <a:cubicBezTo>
                          <a:pt x="-52711" y="1093775"/>
                          <a:pt x="25827" y="898128"/>
                          <a:pt x="0" y="630955"/>
                        </a:cubicBezTo>
                        <a:close/>
                      </a:path>
                      <a:path w="7953375" h="3785652" stroke="0" extrusionOk="0">
                        <a:moveTo>
                          <a:pt x="0" y="630955"/>
                        </a:moveTo>
                        <a:cubicBezTo>
                          <a:pt x="-52036" y="307333"/>
                          <a:pt x="185838" y="-21329"/>
                          <a:pt x="630955" y="0"/>
                        </a:cubicBezTo>
                        <a:cubicBezTo>
                          <a:pt x="813075" y="-4937"/>
                          <a:pt x="952128" y="32961"/>
                          <a:pt x="1121662" y="0"/>
                        </a:cubicBezTo>
                        <a:cubicBezTo>
                          <a:pt x="1291196" y="-32961"/>
                          <a:pt x="1458902" y="34352"/>
                          <a:pt x="1545455" y="0"/>
                        </a:cubicBezTo>
                        <a:cubicBezTo>
                          <a:pt x="1632008" y="-34352"/>
                          <a:pt x="1793989" y="35064"/>
                          <a:pt x="1902333" y="0"/>
                        </a:cubicBezTo>
                        <a:cubicBezTo>
                          <a:pt x="2010677" y="-35064"/>
                          <a:pt x="2141148" y="737"/>
                          <a:pt x="2259211" y="0"/>
                        </a:cubicBezTo>
                        <a:cubicBezTo>
                          <a:pt x="2377274" y="-737"/>
                          <a:pt x="2590702" y="36544"/>
                          <a:pt x="2749919" y="0"/>
                        </a:cubicBezTo>
                        <a:cubicBezTo>
                          <a:pt x="2909136" y="-36544"/>
                          <a:pt x="2993762" y="20061"/>
                          <a:pt x="3173712" y="0"/>
                        </a:cubicBezTo>
                        <a:cubicBezTo>
                          <a:pt x="3353662" y="-20061"/>
                          <a:pt x="3462133" y="24472"/>
                          <a:pt x="3731334" y="0"/>
                        </a:cubicBezTo>
                        <a:cubicBezTo>
                          <a:pt x="4000535" y="-24472"/>
                          <a:pt x="4130648" y="60336"/>
                          <a:pt x="4355871" y="0"/>
                        </a:cubicBezTo>
                        <a:cubicBezTo>
                          <a:pt x="4581094" y="-60336"/>
                          <a:pt x="4673379" y="34763"/>
                          <a:pt x="4779663" y="0"/>
                        </a:cubicBezTo>
                        <a:cubicBezTo>
                          <a:pt x="4885947" y="-34763"/>
                          <a:pt x="5241140" y="53748"/>
                          <a:pt x="5404200" y="0"/>
                        </a:cubicBezTo>
                        <a:cubicBezTo>
                          <a:pt x="5567260" y="-53748"/>
                          <a:pt x="5780409" y="40283"/>
                          <a:pt x="6028737" y="0"/>
                        </a:cubicBezTo>
                        <a:cubicBezTo>
                          <a:pt x="6277065" y="-40283"/>
                          <a:pt x="6336122" y="23076"/>
                          <a:pt x="6452530" y="0"/>
                        </a:cubicBezTo>
                        <a:cubicBezTo>
                          <a:pt x="6568938" y="-23076"/>
                          <a:pt x="7024273" y="74790"/>
                          <a:pt x="7322420" y="0"/>
                        </a:cubicBezTo>
                        <a:cubicBezTo>
                          <a:pt x="7678255" y="12271"/>
                          <a:pt x="8035826" y="310080"/>
                          <a:pt x="7953375" y="630955"/>
                        </a:cubicBezTo>
                        <a:cubicBezTo>
                          <a:pt x="8012567" y="776135"/>
                          <a:pt x="7942724" y="972259"/>
                          <a:pt x="7953375" y="1135703"/>
                        </a:cubicBezTo>
                        <a:cubicBezTo>
                          <a:pt x="7964026" y="1299147"/>
                          <a:pt x="7912612" y="1438215"/>
                          <a:pt x="7953375" y="1690927"/>
                        </a:cubicBezTo>
                        <a:cubicBezTo>
                          <a:pt x="7994138" y="1943639"/>
                          <a:pt x="7912405" y="1965169"/>
                          <a:pt x="7953375" y="2119963"/>
                        </a:cubicBezTo>
                        <a:cubicBezTo>
                          <a:pt x="7994345" y="2274757"/>
                          <a:pt x="7896982" y="2537537"/>
                          <a:pt x="7953375" y="2675186"/>
                        </a:cubicBezTo>
                        <a:cubicBezTo>
                          <a:pt x="8009768" y="2812835"/>
                          <a:pt x="7904036" y="2937560"/>
                          <a:pt x="7953375" y="3154697"/>
                        </a:cubicBezTo>
                        <a:cubicBezTo>
                          <a:pt x="7907949" y="3481751"/>
                          <a:pt x="7675067" y="3811469"/>
                          <a:pt x="7322420" y="3785652"/>
                        </a:cubicBezTo>
                        <a:cubicBezTo>
                          <a:pt x="7144613" y="3849539"/>
                          <a:pt x="6910920" y="3712059"/>
                          <a:pt x="6697883" y="3785652"/>
                        </a:cubicBezTo>
                        <a:cubicBezTo>
                          <a:pt x="6484846" y="3859245"/>
                          <a:pt x="6301763" y="3721772"/>
                          <a:pt x="6140261" y="3785652"/>
                        </a:cubicBezTo>
                        <a:cubicBezTo>
                          <a:pt x="5978759" y="3849532"/>
                          <a:pt x="5739244" y="3759971"/>
                          <a:pt x="5582639" y="3785652"/>
                        </a:cubicBezTo>
                        <a:cubicBezTo>
                          <a:pt x="5426034" y="3811333"/>
                          <a:pt x="5231498" y="3783049"/>
                          <a:pt x="4891188" y="3785652"/>
                        </a:cubicBezTo>
                        <a:cubicBezTo>
                          <a:pt x="4550878" y="3788255"/>
                          <a:pt x="4560870" y="3741440"/>
                          <a:pt x="4400480" y="3785652"/>
                        </a:cubicBezTo>
                        <a:cubicBezTo>
                          <a:pt x="4240090" y="3829864"/>
                          <a:pt x="3940918" y="3724243"/>
                          <a:pt x="3775944" y="3785652"/>
                        </a:cubicBezTo>
                        <a:cubicBezTo>
                          <a:pt x="3610970" y="3847061"/>
                          <a:pt x="3358636" y="3726891"/>
                          <a:pt x="3151407" y="3785652"/>
                        </a:cubicBezTo>
                        <a:cubicBezTo>
                          <a:pt x="2944178" y="3844413"/>
                          <a:pt x="2828957" y="3773969"/>
                          <a:pt x="2660699" y="3785652"/>
                        </a:cubicBezTo>
                        <a:cubicBezTo>
                          <a:pt x="2492441" y="3797335"/>
                          <a:pt x="2449475" y="3777666"/>
                          <a:pt x="2303821" y="3785652"/>
                        </a:cubicBezTo>
                        <a:cubicBezTo>
                          <a:pt x="2158167" y="3793638"/>
                          <a:pt x="1944635" y="3775113"/>
                          <a:pt x="1679285" y="3785652"/>
                        </a:cubicBezTo>
                        <a:cubicBezTo>
                          <a:pt x="1413935" y="3796191"/>
                          <a:pt x="1308815" y="3741459"/>
                          <a:pt x="1121662" y="3785652"/>
                        </a:cubicBezTo>
                        <a:cubicBezTo>
                          <a:pt x="934509" y="3829845"/>
                          <a:pt x="839642" y="3754860"/>
                          <a:pt x="630955" y="3785652"/>
                        </a:cubicBezTo>
                        <a:cubicBezTo>
                          <a:pt x="252509" y="3776272"/>
                          <a:pt x="37999" y="3480027"/>
                          <a:pt x="0" y="3154697"/>
                        </a:cubicBezTo>
                        <a:cubicBezTo>
                          <a:pt x="-26337" y="2964072"/>
                          <a:pt x="3689" y="2755421"/>
                          <a:pt x="0" y="2649949"/>
                        </a:cubicBezTo>
                        <a:cubicBezTo>
                          <a:pt x="-3689" y="2544477"/>
                          <a:pt x="57183" y="2281894"/>
                          <a:pt x="0" y="2170438"/>
                        </a:cubicBezTo>
                        <a:cubicBezTo>
                          <a:pt x="-57183" y="2058982"/>
                          <a:pt x="30133" y="1779976"/>
                          <a:pt x="0" y="1640452"/>
                        </a:cubicBezTo>
                        <a:cubicBezTo>
                          <a:pt x="-30133" y="1500928"/>
                          <a:pt x="45802" y="1333321"/>
                          <a:pt x="0" y="1160941"/>
                        </a:cubicBezTo>
                        <a:cubicBezTo>
                          <a:pt x="-45802" y="988561"/>
                          <a:pt x="26625" y="774769"/>
                          <a:pt x="0" y="630955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Khăn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quàng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đỏ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có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h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ình tam giác cân, có đường cao bằng một phần tư cạnh đáy.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Khăn quàng đỏ là một phần cờ Tổ quốc, màu đỏ tượng trưng cho lí tưởng cách mạng.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9CE86333-9538-427B-AB8F-5EC62B8F1CB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3525"/>
            <a:ext cx="37338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3168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2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5FFC7E-A8C5-AEDD-5A2A-A0219E4776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610654865b9c2">
            <a:extLst>
              <a:ext uri="{FF2B5EF4-FFF2-40B4-BE49-F238E27FC236}">
                <a16:creationId xmlns:a16="http://schemas.microsoft.com/office/drawing/2014/main" id="{9D0696F6-3270-991A-9B91-EBF4D897B0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-635"/>
            <a:ext cx="12192635" cy="694563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C02BC3C-A98F-177C-35C3-FFED0975F5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3027"/>
            <a:ext cx="12192000" cy="4181968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AD0C1CE2-7661-7794-BE13-F517C6E917B8}"/>
              </a:ext>
            </a:extLst>
          </p:cNvPr>
          <p:cNvGrpSpPr/>
          <p:nvPr/>
        </p:nvGrpSpPr>
        <p:grpSpPr>
          <a:xfrm>
            <a:off x="1372205" y="890316"/>
            <a:ext cx="9455449" cy="5163728"/>
            <a:chOff x="1227083" y="675833"/>
            <a:chExt cx="10162697" cy="5898322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0D5B22D0-F428-9D9E-F1C1-63546937EF62}"/>
                </a:ext>
              </a:extLst>
            </p:cNvPr>
            <p:cNvSpPr/>
            <p:nvPr/>
          </p:nvSpPr>
          <p:spPr>
            <a:xfrm rot="344791">
              <a:off x="1331380" y="828233"/>
              <a:ext cx="10058400" cy="5745922"/>
            </a:xfrm>
            <a:prstGeom prst="rect">
              <a:avLst/>
            </a:prstGeom>
            <a:solidFill>
              <a:srgbClr val="FE8E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7FB9AB25-5112-435F-2042-5E415394FE83}"/>
                </a:ext>
              </a:extLst>
            </p:cNvPr>
            <p:cNvSpPr/>
            <p:nvPr/>
          </p:nvSpPr>
          <p:spPr>
            <a:xfrm>
              <a:off x="1227083" y="675833"/>
              <a:ext cx="10058400" cy="57459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FF633DD6-BD32-BB61-4A81-8F20949863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9000" y1="21250" x2="29000" y2="21250"/>
                        <a14:foregroundMark x1="30375" y1="20875" x2="50875" y2="75750"/>
                        <a14:foregroundMark x1="42000" y1="31375" x2="51250" y2="67000"/>
                        <a14:foregroundMark x1="29875" y1="54125" x2="41500" y2="56250"/>
                        <a14:foregroundMark x1="26625" y1="27000" x2="27250" y2="29750"/>
                        <a14:foregroundMark x1="37375" y1="58125" x2="32250" y2="66000"/>
                        <a14:foregroundMark x1="43375" y1="64000" x2="36625" y2="68750"/>
                        <a14:foregroundMark x1="45250" y1="64500" x2="48000" y2="74375"/>
                        <a14:foregroundMark x1="50625" y1="31375" x2="49125" y2="39000"/>
                        <a14:foregroundMark x1="54000" y1="29375" x2="54500" y2="33500"/>
                        <a14:foregroundMark x1="66250" y1="24000" x2="67375" y2="73375"/>
                        <a14:foregroundMark x1="63875" y1="47500" x2="64875" y2="53000"/>
                        <a14:foregroundMark x1="61125" y1="34000" x2="60500" y2="37125"/>
                        <a14:foregroundMark x1="55875" y1="36625" x2="57125" y2="39625"/>
                        <a14:foregroundMark x1="59000" y1="46250" x2="57375" y2="52000"/>
                        <a14:foregroundMark x1="62125" y1="56375" x2="63500" y2="59125"/>
                        <a14:foregroundMark x1="64000" y1="68000" x2="59625" y2="75125"/>
                        <a14:foregroundMark x1="75000" y1="53250" x2="76875" y2="61375"/>
                        <a14:foregroundMark x1="73125" y1="65125" x2="70500" y2="68625"/>
                        <a14:foregroundMark x1="80000" y1="35750" x2="81625" y2="42875"/>
                        <a14:foregroundMark x1="83375" y1="42375" x2="84250" y2="44875"/>
                        <a14:foregroundMark x1="55125" y1="30125" x2="57125" y2="33250"/>
                        <a14:foregroundMark x1="46125" y1="37375" x2="47375" y2="39625"/>
                        <a14:foregroundMark x1="26875" y1="20250" x2="25125" y2="26875"/>
                        <a14:foregroundMark x1="28500" y1="19750" x2="31625" y2="205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55613" y="3143250"/>
            <a:ext cx="4749399" cy="4749399"/>
          </a:xfrm>
          <a:prstGeom prst="rect">
            <a:avLst/>
          </a:prstGeom>
        </p:spPr>
      </p:pic>
      <p:sp>
        <p:nvSpPr>
          <p:cNvPr id="32" name="文本框 32">
            <a:extLst>
              <a:ext uri="{FF2B5EF4-FFF2-40B4-BE49-F238E27FC236}">
                <a16:creationId xmlns:a16="http://schemas.microsoft.com/office/drawing/2014/main" id="{8C2CD0B5-B39D-97E0-45BB-B3A3BB4CC026}"/>
              </a:ext>
            </a:extLst>
          </p:cNvPr>
          <p:cNvSpPr txBox="1"/>
          <p:nvPr/>
        </p:nvSpPr>
        <p:spPr>
          <a:xfrm>
            <a:off x="2356485" y="1762200"/>
            <a:ext cx="764476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85208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5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字魂58号-创中黑" panose="00000500000000000000" pitchFamily="2" charset="-122"/>
              </a:rPr>
              <a:t>Hoạt</a:t>
            </a:r>
            <a:r>
              <a:rPr lang="en-US" altLang="zh-CN" sz="5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字魂58号-创中黑" panose="00000500000000000000" pitchFamily="2" charset="-122"/>
              </a:rPr>
              <a:t> </a:t>
            </a:r>
            <a:r>
              <a:rPr lang="en-US" altLang="zh-CN" sz="5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字魂58号-创中黑" panose="00000500000000000000" pitchFamily="2" charset="-122"/>
              </a:rPr>
              <a:t>động</a:t>
            </a:r>
            <a:r>
              <a:rPr lang="en-US" altLang="zh-CN" sz="5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字魂58号-创中黑" panose="00000500000000000000" pitchFamily="2" charset="-122"/>
              </a:rPr>
              <a:t> 2: </a:t>
            </a:r>
          </a:p>
          <a:p>
            <a:pPr lvl="0" algn="ctr" defTabSz="85208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5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字魂58号-创中黑" panose="00000500000000000000" pitchFamily="2" charset="-122"/>
              </a:rPr>
              <a:t>Xây</a:t>
            </a:r>
            <a:r>
              <a:rPr lang="en-US" altLang="zh-CN" sz="5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字魂58号-创中黑" panose="00000500000000000000" pitchFamily="2" charset="-122"/>
              </a:rPr>
              <a:t> </a:t>
            </a:r>
            <a:r>
              <a:rPr lang="en-US" altLang="zh-CN" sz="5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字魂58号-创中黑" panose="00000500000000000000" pitchFamily="2" charset="-122"/>
              </a:rPr>
              <a:t>dựng</a:t>
            </a:r>
            <a:r>
              <a:rPr lang="en-US" altLang="zh-CN" sz="5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字魂58号-创中黑" panose="00000500000000000000" pitchFamily="2" charset="-122"/>
              </a:rPr>
              <a:t> </a:t>
            </a:r>
          </a:p>
          <a:p>
            <a:pPr lvl="0" algn="ctr" defTabSz="85208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5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字魂58号-创中黑" panose="00000500000000000000" pitchFamily="2" charset="-122"/>
              </a:rPr>
              <a:t>kế</a:t>
            </a:r>
            <a:r>
              <a:rPr lang="en-US" altLang="zh-CN" sz="5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字魂58号-创中黑" panose="00000500000000000000" pitchFamily="2" charset="-122"/>
              </a:rPr>
              <a:t> </a:t>
            </a:r>
            <a:r>
              <a:rPr lang="en-US" altLang="zh-CN" sz="5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字魂58号-创中黑" panose="00000500000000000000" pitchFamily="2" charset="-122"/>
              </a:rPr>
              <a:t>hoạch</a:t>
            </a:r>
            <a:r>
              <a:rPr lang="en-US" altLang="zh-CN" sz="5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字魂58号-创中黑" panose="00000500000000000000" pitchFamily="2" charset="-122"/>
              </a:rPr>
              <a:t> </a:t>
            </a:r>
            <a:r>
              <a:rPr lang="en-US" altLang="zh-CN" sz="5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字魂58号-创中黑" panose="00000500000000000000" pitchFamily="2" charset="-122"/>
              </a:rPr>
              <a:t>phấn</a:t>
            </a:r>
            <a:r>
              <a:rPr lang="en-US" altLang="zh-CN" sz="5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字魂58号-创中黑" panose="00000500000000000000" pitchFamily="2" charset="-122"/>
              </a:rPr>
              <a:t> </a:t>
            </a:r>
            <a:r>
              <a:rPr lang="en-US" altLang="zh-CN" sz="5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字魂58号-创中黑" panose="00000500000000000000" pitchFamily="2" charset="-122"/>
              </a:rPr>
              <a:t>đấu</a:t>
            </a:r>
            <a:endParaRPr lang="en-US" altLang="zh-CN" sz="54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sym typeface="字魂58号-创中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2412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75265" y="2642197"/>
            <a:ext cx="894267" cy="119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"/>
            <a:ext cx="12192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1438" y="1055084"/>
            <a:ext cx="2116968" cy="2316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90200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304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085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429233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83901" y="-100082"/>
            <a:ext cx="1333999" cy="133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0584" y="3705967"/>
            <a:ext cx="2330733" cy="233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87;p14">
            <a:extLst>
              <a:ext uri="{FF2B5EF4-FFF2-40B4-BE49-F238E27FC236}">
                <a16:creationId xmlns:a16="http://schemas.microsoft.com/office/drawing/2014/main" id="{D36BBD45-F213-4F68-B37B-AC56AF0EF7B9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065113" y="974663"/>
            <a:ext cx="6371708" cy="3791229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95;p14">
            <a:extLst>
              <a:ext uri="{FF2B5EF4-FFF2-40B4-BE49-F238E27FC236}">
                <a16:creationId xmlns:a16="http://schemas.microsoft.com/office/drawing/2014/main" id="{3E0DA39B-87D4-493D-B09A-A5B0539A1CD2}"/>
              </a:ext>
            </a:extLst>
          </p:cNvPr>
          <p:cNvSpPr txBox="1"/>
          <p:nvPr/>
        </p:nvSpPr>
        <p:spPr>
          <a:xfrm>
            <a:off x="3322859" y="1130744"/>
            <a:ext cx="5856134" cy="32363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4667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95" name="Google Shape;81;p14">
            <a:extLst>
              <a:ext uri="{FF2B5EF4-FFF2-40B4-BE49-F238E27FC236}">
                <a16:creationId xmlns:a16="http://schemas.microsoft.com/office/drawing/2014/main" id="{41963B24-EFB3-481D-B566-FACAC77F48AA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0944963" y="1194857"/>
            <a:ext cx="1091037" cy="1328842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6" name="Google Shape;82;p14">
            <a:extLst>
              <a:ext uri="{FF2B5EF4-FFF2-40B4-BE49-F238E27FC236}">
                <a16:creationId xmlns:a16="http://schemas.microsoft.com/office/drawing/2014/main" id="{526CF1DF-E40C-44BF-835B-EAD31A2112F5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13052" t="3784" r="13119" b="3450"/>
          <a:stretch/>
        </p:blipFill>
        <p:spPr>
          <a:xfrm>
            <a:off x="9663256" y="1211636"/>
            <a:ext cx="1091038" cy="1360728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5EE0D9C-F92A-4408-9D5D-8DC38946A18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62324" y="2108004"/>
            <a:ext cx="5992247" cy="806645"/>
          </a:xfrm>
          <a:prstGeom prst="rect">
            <a:avLst/>
          </a:prstGeom>
        </p:spPr>
      </p:pic>
      <p:pic>
        <p:nvPicPr>
          <p:cNvPr id="1026" name="Picture 2" descr="Feliz Menino Bonitinho Garoto Com Idéia De Luz | Art drawings for kids,  School art activities, Back to school art activity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869" b="100000" l="9904" r="89936">
                        <a14:foregroundMark x1="44569" y1="44702" x2="44569" y2="44702"/>
                        <a14:foregroundMark x1="45687" y1="45283" x2="46006" y2="53266"/>
                        <a14:foregroundMark x1="59425" y1="45283" x2="58147" y2="54572"/>
                        <a14:foregroundMark x1="54633" y1="79390" x2="57508" y2="85341"/>
                        <a14:foregroundMark x1="48243" y1="79826" x2="43291" y2="88824"/>
                        <a14:foregroundMark x1="57029" y1="86938" x2="65335" y2="9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067" y="2840826"/>
            <a:ext cx="3849227" cy="423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832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610654865b9c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-635"/>
            <a:ext cx="12192635" cy="69456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3027"/>
            <a:ext cx="12192000" cy="4181968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756891" y="721391"/>
            <a:ext cx="10860708" cy="5525785"/>
            <a:chOff x="756891" y="721391"/>
            <a:chExt cx="10860708" cy="5525785"/>
          </a:xfrm>
        </p:grpSpPr>
        <p:sp>
          <p:nvSpPr>
            <p:cNvPr id="8" name="矩形 7"/>
            <p:cNvSpPr/>
            <p:nvPr/>
          </p:nvSpPr>
          <p:spPr>
            <a:xfrm rot="206665">
              <a:off x="953671" y="745599"/>
              <a:ext cx="10663928" cy="5501577"/>
            </a:xfrm>
            <a:prstGeom prst="rect">
              <a:avLst/>
            </a:prstGeom>
            <a:solidFill>
              <a:srgbClr val="FE8E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756891" y="721391"/>
              <a:ext cx="10678218" cy="55015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24" name="图片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33173" y="3015255"/>
            <a:ext cx="1958827" cy="3914339"/>
          </a:xfrm>
          <a:prstGeom prst="rect">
            <a:avLst/>
          </a:prstGeom>
        </p:spPr>
      </p:pic>
      <p:pic>
        <p:nvPicPr>
          <p:cNvPr id="5" name="图片 4" descr="5b30162743781782b2672bfe1ba762b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0121" y="880110"/>
            <a:ext cx="6272344" cy="4973955"/>
          </a:xfrm>
          <a:prstGeom prst="rect">
            <a:avLst/>
          </a:prstGeom>
        </p:spPr>
      </p:pic>
      <p:pic>
        <p:nvPicPr>
          <p:cNvPr id="7" name="图片 7" descr="C:\Users\Am'be'r\Desktop\千库网_敬礼红领巾少先队_元素编号12952984.png千库网_敬礼红领巾少先队_元素编号12952984">
            <a:extLst>
              <a:ext uri="{FF2B5EF4-FFF2-40B4-BE49-F238E27FC236}">
                <a16:creationId xmlns:a16="http://schemas.microsoft.com/office/drawing/2014/main" id="{6344BF9D-AFA3-7F9E-DB36-5826F99CAD4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36603"/>
          <a:stretch>
            <a:fillRect/>
          </a:stretch>
        </p:blipFill>
        <p:spPr>
          <a:xfrm flipH="1">
            <a:off x="480967" y="3086644"/>
            <a:ext cx="4849495" cy="3074670"/>
          </a:xfrm>
          <a:prstGeom prst="rect">
            <a:avLst/>
          </a:prstGeom>
        </p:spPr>
      </p:pic>
      <p:pic>
        <p:nvPicPr>
          <p:cNvPr id="10" name="Picture 9" descr="A green and red text on a black background&#10;&#10;AI-generated content may be incorrect.">
            <a:extLst>
              <a:ext uri="{FF2B5EF4-FFF2-40B4-BE49-F238E27FC236}">
                <a16:creationId xmlns:a16="http://schemas.microsoft.com/office/drawing/2014/main" id="{ABD2B191-D763-5F1B-2942-054BAAE9629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096" y="1714499"/>
            <a:ext cx="5499385" cy="4427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486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9055" y="0"/>
            <a:ext cx="4512945" cy="6858000"/>
          </a:xfrm>
          <a:prstGeom prst="rect">
            <a:avLst/>
          </a:prstGeom>
        </p:spPr>
      </p:pic>
      <p:pic>
        <p:nvPicPr>
          <p:cNvPr id="5" name="图片 4" descr="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7950"/>
            <a:ext cx="3222625" cy="1998980"/>
          </a:xfrm>
          <a:prstGeom prst="rect">
            <a:avLst/>
          </a:prstGeom>
        </p:spPr>
      </p:pic>
      <p:pic>
        <p:nvPicPr>
          <p:cNvPr id="8" name="图片 7" descr="C:\Users\Am'be'r\Desktop\千库网_敬礼红领巾少先队_元素编号12952984.png千库网_敬礼红领巾少先队_元素编号12952984"/>
          <p:cNvPicPr>
            <a:picLocks noChangeAspect="1"/>
          </p:cNvPicPr>
          <p:nvPr/>
        </p:nvPicPr>
        <p:blipFill>
          <a:blip r:embed="rId5"/>
          <a:srcRect t="36603"/>
          <a:stretch>
            <a:fillRect/>
          </a:stretch>
        </p:blipFill>
        <p:spPr>
          <a:xfrm flipH="1">
            <a:off x="-542290" y="3783330"/>
            <a:ext cx="4849495" cy="307467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FC0290E-2DC7-B65C-714A-0C00B71B52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388" y="1721233"/>
            <a:ext cx="9510584" cy="288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728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70</Words>
  <Application>Microsoft Office PowerPoint</Application>
  <PresentationFormat>Widescreen</PresentationFormat>
  <Paragraphs>9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微软雅黑</vt:lpstr>
      <vt:lpstr>Arial</vt:lpstr>
      <vt:lpstr>Calibri</vt:lpstr>
      <vt:lpstr>Cambria</vt:lpstr>
      <vt:lpstr>等线</vt:lpstr>
      <vt:lpstr>等线 Light</vt:lpstr>
      <vt:lpstr>Georgia</vt:lpstr>
      <vt:lpstr>字魂58号-创中黑</vt:lpstr>
      <vt:lpstr>Office 主题</vt:lpstr>
      <vt:lpstr>1_Simple Light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69</cp:revision>
  <dcterms:created xsi:type="dcterms:W3CDTF">2022-09-10T00:54:05Z</dcterms:created>
  <dcterms:modified xsi:type="dcterms:W3CDTF">2025-12-03T07:14:30Z</dcterms:modified>
</cp:coreProperties>
</file>