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71" r:id="rId2"/>
    <p:sldId id="262" r:id="rId3"/>
    <p:sldId id="325" r:id="rId4"/>
    <p:sldId id="308" r:id="rId5"/>
    <p:sldId id="297" r:id="rId6"/>
    <p:sldId id="328" r:id="rId7"/>
    <p:sldId id="329" r:id="rId8"/>
    <p:sldId id="287" r:id="rId9"/>
    <p:sldId id="291" r:id="rId10"/>
    <p:sldId id="319" r:id="rId11"/>
    <p:sldId id="330" r:id="rId12"/>
    <p:sldId id="332" r:id="rId13"/>
    <p:sldId id="331" r:id="rId14"/>
    <p:sldId id="32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7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4D3D7E-23B0-48BB-A736-A31659C52136}" type="datetimeFigureOut">
              <a:rPr lang="en-US" smtClean="0"/>
              <a:t>12/3/2025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22BA36-FAC2-4ABB-BE6B-A761855EA4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5573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Hương Thảo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2BA36-FAC2-4ABB-BE6B-A761855EA4C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44299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Hương Thảo – </a:t>
            </a:r>
            <a:r>
              <a:rPr lang="en-US" dirty="0" err="1"/>
              <a:t>Zalo</a:t>
            </a:r>
            <a:r>
              <a:rPr lang="en-US" dirty="0"/>
              <a:t> 0972115126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222BA36-FAC2-4ABB-BE6B-A761855EA4C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4776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8144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175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5562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374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9027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0250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7483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7938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370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0777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0538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14327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8375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25268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1526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1251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037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577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6924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53064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12577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9530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23161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53272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8807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0870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21366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60717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038189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94753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402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194191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349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4151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977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446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9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611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0574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图片与标题"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304800" y="190500"/>
            <a:ext cx="11639550" cy="6381750"/>
          </a:xfrm>
          <a:prstGeom prst="roundRect">
            <a:avLst/>
          </a:prstGeom>
          <a:ln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978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2.pn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54DB1BD0-9154-45A6-BE1B-F3511BC16D82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E2637E4C-8D23-55CC-9A1A-F8C2F2A1D096}"/>
              </a:ext>
            </a:extLst>
          </p:cNvPr>
          <p:cNvPicPr>
            <a:picLocks noChangeAspect="1"/>
          </p:cNvPicPr>
          <p:nvPr userDrawn="1"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4207" y="175689"/>
            <a:ext cx="1508593" cy="150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083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5" Type="http://schemas.openxmlformats.org/officeDocument/2006/relationships/image" Target="../media/image2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6.png"/><Relationship Id="rId5" Type="http://schemas.openxmlformats.org/officeDocument/2006/relationships/image" Target="../media/image5.png"/><Relationship Id="rId15" Type="http://schemas.openxmlformats.org/officeDocument/2006/relationships/image" Target="../media/image20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Relationship Id="rId1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EB7AA3CC-45B8-45BE-8B85-652105D0F7FF}"/>
              </a:ext>
            </a:extLst>
          </p:cNvPr>
          <p:cNvGrpSpPr/>
          <p:nvPr/>
        </p:nvGrpSpPr>
        <p:grpSpPr>
          <a:xfrm flipH="1">
            <a:off x="0" y="0"/>
            <a:ext cx="8745690" cy="6858000"/>
            <a:chOff x="3446310" y="0"/>
            <a:chExt cx="874569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97776C2-8B9A-4B3F-A02B-90B152FE04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E656F27-6CC7-4553-875A-552B6B18E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7200FD2-8D39-42D0-832C-D9B48F7F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7BD9BC2-4EB7-4B94-BB38-22B05FD91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B14C292-FBC9-4A90-A366-E58779A32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3EDA489-D799-45BF-BD48-4BC5C40C1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21B5EA0-C7B1-48EA-A4DC-40FB8D1E816F}"/>
              </a:ext>
            </a:extLst>
          </p:cNvPr>
          <p:cNvGrpSpPr/>
          <p:nvPr/>
        </p:nvGrpSpPr>
        <p:grpSpPr>
          <a:xfrm flipH="1">
            <a:off x="6642865" y="2146176"/>
            <a:ext cx="5091383" cy="4478038"/>
            <a:chOff x="7717197" y="2146176"/>
            <a:chExt cx="5091383" cy="4478038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D1C4F62-AAD5-4EA1-A56D-51D1ED5DF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1871" y="3199882"/>
              <a:ext cx="866773" cy="104012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DC46FD9-50BB-48D9-A6A7-E9D499FDE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990" y="4794496"/>
              <a:ext cx="1271590" cy="1220541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3005A917-ED2D-4F51-9D13-7DD36D747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949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0C0B4A44-C0C6-4528-AE7A-F078E1E8C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197" y="5192837"/>
              <a:ext cx="3666335" cy="1431377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3B03ADBF-0F89-4234-86AA-1492C54DE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625" y="4959051"/>
              <a:ext cx="1302246" cy="863990"/>
            </a:xfrm>
            <a:prstGeom prst="rect">
              <a:avLst/>
            </a:prstGeom>
          </p:spPr>
        </p:pic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535C4ED4-F1DB-463F-80AF-1C0F2C14D0C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722735" y="3982072"/>
            <a:ext cx="1112208" cy="9849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990F45-2E01-E6FF-C781-82E1DB2F42E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313676" y="375550"/>
            <a:ext cx="7199087" cy="5549956"/>
          </a:xfrm>
          <a:prstGeom prst="rect">
            <a:avLst/>
          </a:prstGeom>
        </p:spPr>
      </p:pic>
      <p:pic>
        <p:nvPicPr>
          <p:cNvPr id="2" name="Picture 1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49E8700E-BBD4-F9EE-F3A4-4F919713E18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4207" y="175689"/>
            <a:ext cx="1508593" cy="150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6210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0"/>
            <a:ext cx="3179929" cy="684000"/>
            <a:chOff x="3521613" y="0"/>
            <a:chExt cx="3179929" cy="684000"/>
          </a:xfrm>
        </p:grpSpPr>
        <p:grpSp>
          <p:nvGrpSpPr>
            <p:cNvPr id="16" name="Group 15"/>
            <p:cNvGrpSpPr/>
            <p:nvPr/>
          </p:nvGrpSpPr>
          <p:grpSpPr>
            <a:xfrm>
              <a:off x="3521613" y="0"/>
              <a:ext cx="3179929" cy="684000"/>
              <a:chOff x="3770142" y="1493446"/>
              <a:chExt cx="3179929" cy="684000"/>
            </a:xfrm>
          </p:grpSpPr>
          <p:sp>
            <p:nvSpPr>
              <p:cNvPr id="18" name="Flowchart: Alternate Process 17"/>
              <p:cNvSpPr/>
              <p:nvPr/>
            </p:nvSpPr>
            <p:spPr>
              <a:xfrm>
                <a:off x="3840481" y="1547446"/>
                <a:ext cx="3109590" cy="576000"/>
              </a:xfrm>
              <a:prstGeom prst="flowChartAlternateProcess">
                <a:avLst/>
              </a:prstGeom>
              <a:solidFill>
                <a:srgbClr val="FFFF99"/>
              </a:solidFill>
              <a:ln w="28575">
                <a:solidFill>
                  <a:srgbClr val="FC70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3751426" y="1512162"/>
                <a:ext cx="684000" cy="646568"/>
              </a:xfrm>
              <a:prstGeom prst="rect">
                <a:avLst/>
              </a:prstGeom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4046390" y="80389"/>
              <a:ext cx="23934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Gợi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ý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trả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lời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46568" y="2253166"/>
            <a:ext cx="4925215" cy="2727945"/>
            <a:chOff x="553540" y="1069809"/>
            <a:chExt cx="1776593" cy="1284957"/>
          </a:xfrm>
        </p:grpSpPr>
        <p:pic>
          <p:nvPicPr>
            <p:cNvPr id="22" name="图片 17">
              <a:extLst>
                <a:ext uri="{FF2B5EF4-FFF2-40B4-BE49-F238E27FC236}">
                  <a16:creationId xmlns:a16="http://schemas.microsoft.com/office/drawing/2014/main" id="{F4DFE95E-3229-4FDB-BCF3-140903A28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540" y="1069809"/>
              <a:ext cx="1776593" cy="128495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12987" y="1346846"/>
              <a:ext cx="1708742" cy="5653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6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Một</a:t>
              </a:r>
              <a:r>
                <a:rPr lang="en-US" sz="36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số</a:t>
              </a:r>
              <a:r>
                <a:rPr lang="en-US" sz="36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cách</a:t>
              </a:r>
              <a:r>
                <a:rPr lang="en-US" sz="36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chia </a:t>
              </a:r>
              <a:r>
                <a:rPr lang="en-US" sz="36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tay</a:t>
              </a:r>
              <a:r>
                <a:rPr lang="en-US" sz="36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với</a:t>
              </a:r>
              <a:r>
                <a:rPr lang="en-US" sz="36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đồ</a:t>
              </a:r>
              <a:r>
                <a:rPr lang="en-US" sz="36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cũ</a:t>
              </a:r>
              <a:r>
                <a:rPr lang="en-US" sz="36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của</a:t>
              </a:r>
              <a:r>
                <a:rPr lang="en-US" sz="36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em</a:t>
              </a:r>
              <a:r>
                <a:rPr lang="en-US" sz="36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: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687114" y="3149583"/>
            <a:ext cx="6584998" cy="1670766"/>
            <a:chOff x="1629819" y="733985"/>
            <a:chExt cx="9439138" cy="1670766"/>
          </a:xfrm>
        </p:grpSpPr>
        <p:pic>
          <p:nvPicPr>
            <p:cNvPr id="28" name="图片 16">
              <a:extLst>
                <a:ext uri="{FF2B5EF4-FFF2-40B4-BE49-F238E27FC236}">
                  <a16:creationId xmlns:a16="http://schemas.microsoft.com/office/drawing/2014/main" id="{B054D3B0-AC60-482E-81DF-B0B6D90B13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32" t="19699" r="27415" b="24031"/>
            <a:stretch/>
          </p:blipFill>
          <p:spPr>
            <a:xfrm flipH="1">
              <a:off x="9532265" y="733985"/>
              <a:ext cx="1536692" cy="1670766"/>
            </a:xfrm>
            <a:prstGeom prst="rect">
              <a:avLst/>
            </a:prstGeom>
          </p:spPr>
        </p:pic>
        <p:cxnSp>
          <p:nvCxnSpPr>
            <p:cNvPr id="30" name="Straight Connector 29"/>
            <p:cNvCxnSpPr/>
            <p:nvPr/>
          </p:nvCxnSpPr>
          <p:spPr>
            <a:xfrm>
              <a:off x="1629819" y="2303151"/>
              <a:ext cx="8094752" cy="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5733125" y="2672807"/>
            <a:ext cx="62891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Bỏ đi.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Cho, tặng.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Tái chế.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Tái sử dụng.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075" y="-5302281"/>
            <a:ext cx="12178952" cy="1033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81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12 Cách tái chế quần áo cũ thành vật dụng hữu ích cực hay | Cleanipedia">
            <a:extLst>
              <a:ext uri="{FF2B5EF4-FFF2-40B4-BE49-F238E27FC236}">
                <a16:creationId xmlns:a16="http://schemas.microsoft.com/office/drawing/2014/main" id="{565CF6AC-64A2-15D3-B2E9-BB703BDB58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7012" y="1384211"/>
            <a:ext cx="4435209" cy="45641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CFD15994-FCFD-52B7-FCE9-2604F16708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2221" y="1502071"/>
            <a:ext cx="5727537" cy="43283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C44518A1-1F2E-4D2D-37E6-4EA01F0824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3679" y="609017"/>
            <a:ext cx="8894835" cy="1133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149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BD387CC-EFD3-EFE1-B25E-9CDB6C7C3C11}"/>
              </a:ext>
            </a:extLst>
          </p:cNvPr>
          <p:cNvGrpSpPr/>
          <p:nvPr/>
        </p:nvGrpSpPr>
        <p:grpSpPr>
          <a:xfrm>
            <a:off x="1031133" y="2039327"/>
            <a:ext cx="7643312" cy="3150049"/>
            <a:chOff x="1624256" y="2076859"/>
            <a:chExt cx="7643312" cy="3150049"/>
          </a:xfrm>
        </p:grpSpPr>
        <p:grpSp>
          <p:nvGrpSpPr>
            <p:cNvPr id="6" name="组合 26">
              <a:extLst>
                <a:ext uri="{FF2B5EF4-FFF2-40B4-BE49-F238E27FC236}">
                  <a16:creationId xmlns:a16="http://schemas.microsoft.com/office/drawing/2014/main" id="{6391D5ED-79FB-A087-3FB8-BA6B3B0D3B56}"/>
                </a:ext>
              </a:extLst>
            </p:cNvPr>
            <p:cNvGrpSpPr/>
            <p:nvPr/>
          </p:nvGrpSpPr>
          <p:grpSpPr>
            <a:xfrm>
              <a:off x="1624256" y="2076859"/>
              <a:ext cx="7643312" cy="3150049"/>
              <a:chOff x="-7927694" y="-4916771"/>
              <a:chExt cx="9902261" cy="5268684"/>
            </a:xfrm>
          </p:grpSpPr>
          <p:sp>
            <p:nvSpPr>
              <p:cNvPr id="8" name="任意多边形 43">
                <a:extLst>
                  <a:ext uri="{FF2B5EF4-FFF2-40B4-BE49-F238E27FC236}">
                    <a16:creationId xmlns:a16="http://schemas.microsoft.com/office/drawing/2014/main" id="{34D4AC22-8034-E8E6-32F7-166514AA3116}"/>
                  </a:ext>
                </a:extLst>
              </p:cNvPr>
              <p:cNvSpPr/>
              <p:nvPr/>
            </p:nvSpPr>
            <p:spPr>
              <a:xfrm>
                <a:off x="-7927694" y="-4916771"/>
                <a:ext cx="9902261" cy="5268684"/>
              </a:xfrm>
              <a:custGeom>
                <a:avLst/>
                <a:gdLst>
                  <a:gd name="connsiteX0" fmla="*/ 152243 w 10553239"/>
                  <a:gd name="connsiteY0" fmla="*/ 2801412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52243 w 10553239"/>
                  <a:gd name="connsiteY19" fmla="*/ 3411012 h 5781900"/>
                  <a:gd name="connsiteX20" fmla="*/ 152243 w 10553239"/>
                  <a:gd name="connsiteY20" fmla="*/ 2801412 h 5781900"/>
                  <a:gd name="connsiteX0" fmla="*/ 152243 w 10553239"/>
                  <a:gd name="connsiteY0" fmla="*/ 3411012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52243 w 10553239"/>
                  <a:gd name="connsiteY19" fmla="*/ 3411012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20031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9699 w 10554238"/>
                  <a:gd name="connsiteY0" fmla="*/ 3730326 h 5781900"/>
                  <a:gd name="connsiteX1" fmla="*/ 182270 w 10554238"/>
                  <a:gd name="connsiteY1" fmla="*/ 2743355 h 5781900"/>
                  <a:gd name="connsiteX2" fmla="*/ 182270 w 10554238"/>
                  <a:gd name="connsiteY2" fmla="*/ 2003126 h 5781900"/>
                  <a:gd name="connsiteX3" fmla="*/ 8099 w 10554238"/>
                  <a:gd name="connsiteY3" fmla="*/ 1277412 h 5781900"/>
                  <a:gd name="connsiteX4" fmla="*/ 458042 w 10554238"/>
                  <a:gd name="connsiteY4" fmla="*/ 450098 h 5781900"/>
                  <a:gd name="connsiteX5" fmla="*/ 1706270 w 10554238"/>
                  <a:gd name="connsiteY5" fmla="*/ 101755 h 5781900"/>
                  <a:gd name="connsiteX6" fmla="*/ 3375413 w 10554238"/>
                  <a:gd name="connsiteY6" fmla="*/ 290441 h 5781900"/>
                  <a:gd name="connsiteX7" fmla="*/ 6365356 w 10554238"/>
                  <a:gd name="connsiteY7" fmla="*/ 290441 h 5781900"/>
                  <a:gd name="connsiteX8" fmla="*/ 8455413 w 10554238"/>
                  <a:gd name="connsiteY8" fmla="*/ 155 h 5781900"/>
                  <a:gd name="connsiteX9" fmla="*/ 9834270 w 10554238"/>
                  <a:gd name="connsiteY9" fmla="*/ 333984 h 5781900"/>
                  <a:gd name="connsiteX10" fmla="*/ 10530956 w 10554238"/>
                  <a:gd name="connsiteY10" fmla="*/ 1596726 h 5781900"/>
                  <a:gd name="connsiteX11" fmla="*/ 10371299 w 10554238"/>
                  <a:gd name="connsiteY11" fmla="*/ 2903012 h 5781900"/>
                  <a:gd name="connsiteX12" fmla="*/ 10197128 w 10554238"/>
                  <a:gd name="connsiteY12" fmla="*/ 3977069 h 5781900"/>
                  <a:gd name="connsiteX13" fmla="*/ 10051985 w 10554238"/>
                  <a:gd name="connsiteY13" fmla="*/ 5689755 h 5781900"/>
                  <a:gd name="connsiteX14" fmla="*/ 7062042 w 10554238"/>
                  <a:gd name="connsiteY14" fmla="*/ 5530098 h 5781900"/>
                  <a:gd name="connsiteX15" fmla="*/ 5407413 w 10554238"/>
                  <a:gd name="connsiteY15" fmla="*/ 5355926 h 5781900"/>
                  <a:gd name="connsiteX16" fmla="*/ 3172213 w 10554238"/>
                  <a:gd name="connsiteY16" fmla="*/ 5559126 h 5781900"/>
                  <a:gd name="connsiteX17" fmla="*/ 1880442 w 10554238"/>
                  <a:gd name="connsiteY17" fmla="*/ 5675241 h 5781900"/>
                  <a:gd name="connsiteX18" fmla="*/ 341928 w 10554238"/>
                  <a:gd name="connsiteY18" fmla="*/ 5268841 h 5781900"/>
                  <a:gd name="connsiteX19" fmla="*/ 109699 w 10554238"/>
                  <a:gd name="connsiteY19" fmla="*/ 3730326 h 5781900"/>
                  <a:gd name="connsiteX0" fmla="*/ 108701 w 10553240"/>
                  <a:gd name="connsiteY0" fmla="*/ 3730326 h 5781900"/>
                  <a:gd name="connsiteX1" fmla="*/ 181272 w 10553240"/>
                  <a:gd name="connsiteY1" fmla="*/ 2743355 h 5781900"/>
                  <a:gd name="connsiteX2" fmla="*/ 181272 w 10553240"/>
                  <a:gd name="connsiteY2" fmla="*/ 2003126 h 5781900"/>
                  <a:gd name="connsiteX3" fmla="*/ 7101 w 10553240"/>
                  <a:gd name="connsiteY3" fmla="*/ 1181844 h 5781900"/>
                  <a:gd name="connsiteX4" fmla="*/ 457044 w 10553240"/>
                  <a:gd name="connsiteY4" fmla="*/ 450098 h 5781900"/>
                  <a:gd name="connsiteX5" fmla="*/ 1705272 w 10553240"/>
                  <a:gd name="connsiteY5" fmla="*/ 101755 h 5781900"/>
                  <a:gd name="connsiteX6" fmla="*/ 3374415 w 10553240"/>
                  <a:gd name="connsiteY6" fmla="*/ 290441 h 5781900"/>
                  <a:gd name="connsiteX7" fmla="*/ 6364358 w 10553240"/>
                  <a:gd name="connsiteY7" fmla="*/ 290441 h 5781900"/>
                  <a:gd name="connsiteX8" fmla="*/ 8454415 w 10553240"/>
                  <a:gd name="connsiteY8" fmla="*/ 155 h 5781900"/>
                  <a:gd name="connsiteX9" fmla="*/ 9833272 w 10553240"/>
                  <a:gd name="connsiteY9" fmla="*/ 333984 h 5781900"/>
                  <a:gd name="connsiteX10" fmla="*/ 10529958 w 10553240"/>
                  <a:gd name="connsiteY10" fmla="*/ 1596726 h 5781900"/>
                  <a:gd name="connsiteX11" fmla="*/ 10370301 w 10553240"/>
                  <a:gd name="connsiteY11" fmla="*/ 2903012 h 5781900"/>
                  <a:gd name="connsiteX12" fmla="*/ 10196130 w 10553240"/>
                  <a:gd name="connsiteY12" fmla="*/ 3977069 h 5781900"/>
                  <a:gd name="connsiteX13" fmla="*/ 10050987 w 10553240"/>
                  <a:gd name="connsiteY13" fmla="*/ 5689755 h 5781900"/>
                  <a:gd name="connsiteX14" fmla="*/ 7061044 w 10553240"/>
                  <a:gd name="connsiteY14" fmla="*/ 5530098 h 5781900"/>
                  <a:gd name="connsiteX15" fmla="*/ 5406415 w 10553240"/>
                  <a:gd name="connsiteY15" fmla="*/ 5355926 h 5781900"/>
                  <a:gd name="connsiteX16" fmla="*/ 3171215 w 10553240"/>
                  <a:gd name="connsiteY16" fmla="*/ 5559126 h 5781900"/>
                  <a:gd name="connsiteX17" fmla="*/ 1879444 w 10553240"/>
                  <a:gd name="connsiteY17" fmla="*/ 5675241 h 5781900"/>
                  <a:gd name="connsiteX18" fmla="*/ 340930 w 10553240"/>
                  <a:gd name="connsiteY18" fmla="*/ 5268841 h 5781900"/>
                  <a:gd name="connsiteX19" fmla="*/ 108701 w 10553240"/>
                  <a:gd name="connsiteY19" fmla="*/ 3730326 h 5781900"/>
                  <a:gd name="connsiteX0" fmla="*/ 127881 w 10572420"/>
                  <a:gd name="connsiteY0" fmla="*/ 3730326 h 5781900"/>
                  <a:gd name="connsiteX1" fmla="*/ 200452 w 10572420"/>
                  <a:gd name="connsiteY1" fmla="*/ 2743355 h 5781900"/>
                  <a:gd name="connsiteX2" fmla="*/ 200452 w 10572420"/>
                  <a:gd name="connsiteY2" fmla="*/ 2003126 h 5781900"/>
                  <a:gd name="connsiteX3" fmla="*/ 26281 w 10572420"/>
                  <a:gd name="connsiteY3" fmla="*/ 1181844 h 5781900"/>
                  <a:gd name="connsiteX4" fmla="*/ 476224 w 10572420"/>
                  <a:gd name="connsiteY4" fmla="*/ 450098 h 5781900"/>
                  <a:gd name="connsiteX5" fmla="*/ 1724452 w 10572420"/>
                  <a:gd name="connsiteY5" fmla="*/ 101755 h 5781900"/>
                  <a:gd name="connsiteX6" fmla="*/ 3393595 w 10572420"/>
                  <a:gd name="connsiteY6" fmla="*/ 290441 h 5781900"/>
                  <a:gd name="connsiteX7" fmla="*/ 6383538 w 10572420"/>
                  <a:gd name="connsiteY7" fmla="*/ 290441 h 5781900"/>
                  <a:gd name="connsiteX8" fmla="*/ 8473595 w 10572420"/>
                  <a:gd name="connsiteY8" fmla="*/ 155 h 5781900"/>
                  <a:gd name="connsiteX9" fmla="*/ 9852452 w 10572420"/>
                  <a:gd name="connsiteY9" fmla="*/ 333984 h 5781900"/>
                  <a:gd name="connsiteX10" fmla="*/ 10549138 w 10572420"/>
                  <a:gd name="connsiteY10" fmla="*/ 1596726 h 5781900"/>
                  <a:gd name="connsiteX11" fmla="*/ 10389481 w 10572420"/>
                  <a:gd name="connsiteY11" fmla="*/ 2903012 h 5781900"/>
                  <a:gd name="connsiteX12" fmla="*/ 10215310 w 10572420"/>
                  <a:gd name="connsiteY12" fmla="*/ 3977069 h 5781900"/>
                  <a:gd name="connsiteX13" fmla="*/ 10070167 w 10572420"/>
                  <a:gd name="connsiteY13" fmla="*/ 5689755 h 5781900"/>
                  <a:gd name="connsiteX14" fmla="*/ 7080224 w 10572420"/>
                  <a:gd name="connsiteY14" fmla="*/ 5530098 h 5781900"/>
                  <a:gd name="connsiteX15" fmla="*/ 5425595 w 10572420"/>
                  <a:gd name="connsiteY15" fmla="*/ 5355926 h 5781900"/>
                  <a:gd name="connsiteX16" fmla="*/ 3190395 w 10572420"/>
                  <a:gd name="connsiteY16" fmla="*/ 5559126 h 5781900"/>
                  <a:gd name="connsiteX17" fmla="*/ 1898624 w 10572420"/>
                  <a:gd name="connsiteY17" fmla="*/ 5675241 h 5781900"/>
                  <a:gd name="connsiteX18" fmla="*/ 360110 w 10572420"/>
                  <a:gd name="connsiteY18" fmla="*/ 5268841 h 5781900"/>
                  <a:gd name="connsiteX19" fmla="*/ 127881 w 10572420"/>
                  <a:gd name="connsiteY19" fmla="*/ 3730326 h 5781900"/>
                  <a:gd name="connsiteX0" fmla="*/ 127881 w 10572420"/>
                  <a:gd name="connsiteY0" fmla="*/ 3730326 h 5781900"/>
                  <a:gd name="connsiteX1" fmla="*/ 200452 w 10572420"/>
                  <a:gd name="connsiteY1" fmla="*/ 2743355 h 5781900"/>
                  <a:gd name="connsiteX2" fmla="*/ 200452 w 10572420"/>
                  <a:gd name="connsiteY2" fmla="*/ 2003126 h 5781900"/>
                  <a:gd name="connsiteX3" fmla="*/ 26281 w 10572420"/>
                  <a:gd name="connsiteY3" fmla="*/ 1181844 h 5781900"/>
                  <a:gd name="connsiteX4" fmla="*/ 476224 w 10572420"/>
                  <a:gd name="connsiteY4" fmla="*/ 450098 h 5781900"/>
                  <a:gd name="connsiteX5" fmla="*/ 1724452 w 10572420"/>
                  <a:gd name="connsiteY5" fmla="*/ 101755 h 5781900"/>
                  <a:gd name="connsiteX6" fmla="*/ 3393595 w 10572420"/>
                  <a:gd name="connsiteY6" fmla="*/ 290441 h 5781900"/>
                  <a:gd name="connsiteX7" fmla="*/ 6383538 w 10572420"/>
                  <a:gd name="connsiteY7" fmla="*/ 290441 h 5781900"/>
                  <a:gd name="connsiteX8" fmla="*/ 8473595 w 10572420"/>
                  <a:gd name="connsiteY8" fmla="*/ 155 h 5781900"/>
                  <a:gd name="connsiteX9" fmla="*/ 9852452 w 10572420"/>
                  <a:gd name="connsiteY9" fmla="*/ 333984 h 5781900"/>
                  <a:gd name="connsiteX10" fmla="*/ 10549138 w 10572420"/>
                  <a:gd name="connsiteY10" fmla="*/ 1596726 h 5781900"/>
                  <a:gd name="connsiteX11" fmla="*/ 10389481 w 10572420"/>
                  <a:gd name="connsiteY11" fmla="*/ 2903012 h 5781900"/>
                  <a:gd name="connsiteX12" fmla="*/ 10215310 w 10572420"/>
                  <a:gd name="connsiteY12" fmla="*/ 3977069 h 5781900"/>
                  <a:gd name="connsiteX13" fmla="*/ 10070167 w 10572420"/>
                  <a:gd name="connsiteY13" fmla="*/ 5689755 h 5781900"/>
                  <a:gd name="connsiteX14" fmla="*/ 7080224 w 10572420"/>
                  <a:gd name="connsiteY14" fmla="*/ 5530098 h 5781900"/>
                  <a:gd name="connsiteX15" fmla="*/ 5425595 w 10572420"/>
                  <a:gd name="connsiteY15" fmla="*/ 5355926 h 5781900"/>
                  <a:gd name="connsiteX16" fmla="*/ 3190395 w 10572420"/>
                  <a:gd name="connsiteY16" fmla="*/ 5559126 h 5781900"/>
                  <a:gd name="connsiteX17" fmla="*/ 1898624 w 10572420"/>
                  <a:gd name="connsiteY17" fmla="*/ 5675241 h 5781900"/>
                  <a:gd name="connsiteX18" fmla="*/ 360110 w 10572420"/>
                  <a:gd name="connsiteY18" fmla="*/ 5268841 h 5781900"/>
                  <a:gd name="connsiteX19" fmla="*/ 127881 w 10572420"/>
                  <a:gd name="connsiteY19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372861 w 10469057"/>
                  <a:gd name="connsiteY3" fmla="*/ 450098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144180 w 10469057"/>
                  <a:gd name="connsiteY3" fmla="*/ 848300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144180 w 10469057"/>
                  <a:gd name="connsiteY3" fmla="*/ 848300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144180 w 10469057"/>
                  <a:gd name="connsiteY2" fmla="*/ 848300 h 5781900"/>
                  <a:gd name="connsiteX3" fmla="*/ 1621089 w 10469057"/>
                  <a:gd name="connsiteY3" fmla="*/ 101755 h 5781900"/>
                  <a:gd name="connsiteX4" fmla="*/ 3290232 w 10469057"/>
                  <a:gd name="connsiteY4" fmla="*/ 290441 h 5781900"/>
                  <a:gd name="connsiteX5" fmla="*/ 6280175 w 10469057"/>
                  <a:gd name="connsiteY5" fmla="*/ 290441 h 5781900"/>
                  <a:gd name="connsiteX6" fmla="*/ 8370232 w 10469057"/>
                  <a:gd name="connsiteY6" fmla="*/ 155 h 5781900"/>
                  <a:gd name="connsiteX7" fmla="*/ 9749089 w 10469057"/>
                  <a:gd name="connsiteY7" fmla="*/ 333984 h 5781900"/>
                  <a:gd name="connsiteX8" fmla="*/ 10445775 w 10469057"/>
                  <a:gd name="connsiteY8" fmla="*/ 1596726 h 5781900"/>
                  <a:gd name="connsiteX9" fmla="*/ 10286118 w 10469057"/>
                  <a:gd name="connsiteY9" fmla="*/ 2903012 h 5781900"/>
                  <a:gd name="connsiteX10" fmla="*/ 10111947 w 10469057"/>
                  <a:gd name="connsiteY10" fmla="*/ 3977069 h 5781900"/>
                  <a:gd name="connsiteX11" fmla="*/ 9966804 w 10469057"/>
                  <a:gd name="connsiteY11" fmla="*/ 5689755 h 5781900"/>
                  <a:gd name="connsiteX12" fmla="*/ 6976861 w 10469057"/>
                  <a:gd name="connsiteY12" fmla="*/ 5530098 h 5781900"/>
                  <a:gd name="connsiteX13" fmla="*/ 5322232 w 10469057"/>
                  <a:gd name="connsiteY13" fmla="*/ 5355926 h 5781900"/>
                  <a:gd name="connsiteX14" fmla="*/ 3087032 w 10469057"/>
                  <a:gd name="connsiteY14" fmla="*/ 5559126 h 5781900"/>
                  <a:gd name="connsiteX15" fmla="*/ 1795261 w 10469057"/>
                  <a:gd name="connsiteY15" fmla="*/ 5675241 h 5781900"/>
                  <a:gd name="connsiteX16" fmla="*/ 256747 w 10469057"/>
                  <a:gd name="connsiteY16" fmla="*/ 5268841 h 5781900"/>
                  <a:gd name="connsiteX17" fmla="*/ 24518 w 10469057"/>
                  <a:gd name="connsiteY17" fmla="*/ 3730326 h 5781900"/>
                  <a:gd name="connsiteX0" fmla="*/ 505 w 10445044"/>
                  <a:gd name="connsiteY0" fmla="*/ 3730326 h 5781900"/>
                  <a:gd name="connsiteX1" fmla="*/ 179794 w 10445044"/>
                  <a:gd name="connsiteY1" fmla="*/ 2807068 h 5781900"/>
                  <a:gd name="connsiteX2" fmla="*/ 120167 w 10445044"/>
                  <a:gd name="connsiteY2" fmla="*/ 848300 h 5781900"/>
                  <a:gd name="connsiteX3" fmla="*/ 1597076 w 10445044"/>
                  <a:gd name="connsiteY3" fmla="*/ 101755 h 5781900"/>
                  <a:gd name="connsiteX4" fmla="*/ 3266219 w 10445044"/>
                  <a:gd name="connsiteY4" fmla="*/ 290441 h 5781900"/>
                  <a:gd name="connsiteX5" fmla="*/ 6256162 w 10445044"/>
                  <a:gd name="connsiteY5" fmla="*/ 290441 h 5781900"/>
                  <a:gd name="connsiteX6" fmla="*/ 8346219 w 10445044"/>
                  <a:gd name="connsiteY6" fmla="*/ 155 h 5781900"/>
                  <a:gd name="connsiteX7" fmla="*/ 9725076 w 10445044"/>
                  <a:gd name="connsiteY7" fmla="*/ 333984 h 5781900"/>
                  <a:gd name="connsiteX8" fmla="*/ 10421762 w 10445044"/>
                  <a:gd name="connsiteY8" fmla="*/ 1596726 h 5781900"/>
                  <a:gd name="connsiteX9" fmla="*/ 10262105 w 10445044"/>
                  <a:gd name="connsiteY9" fmla="*/ 2903012 h 5781900"/>
                  <a:gd name="connsiteX10" fmla="*/ 10087934 w 10445044"/>
                  <a:gd name="connsiteY10" fmla="*/ 3977069 h 5781900"/>
                  <a:gd name="connsiteX11" fmla="*/ 9942791 w 10445044"/>
                  <a:gd name="connsiteY11" fmla="*/ 5689755 h 5781900"/>
                  <a:gd name="connsiteX12" fmla="*/ 6952848 w 10445044"/>
                  <a:gd name="connsiteY12" fmla="*/ 5530098 h 5781900"/>
                  <a:gd name="connsiteX13" fmla="*/ 5298219 w 10445044"/>
                  <a:gd name="connsiteY13" fmla="*/ 5355926 h 5781900"/>
                  <a:gd name="connsiteX14" fmla="*/ 3063019 w 10445044"/>
                  <a:gd name="connsiteY14" fmla="*/ 5559126 h 5781900"/>
                  <a:gd name="connsiteX15" fmla="*/ 1771248 w 10445044"/>
                  <a:gd name="connsiteY15" fmla="*/ 5675241 h 5781900"/>
                  <a:gd name="connsiteX16" fmla="*/ 232734 w 10445044"/>
                  <a:gd name="connsiteY16" fmla="*/ 5268841 h 5781900"/>
                  <a:gd name="connsiteX17" fmla="*/ 505 w 10445044"/>
                  <a:gd name="connsiteY17" fmla="*/ 3730326 h 5781900"/>
                  <a:gd name="connsiteX0" fmla="*/ 505 w 10445044"/>
                  <a:gd name="connsiteY0" fmla="*/ 3730326 h 5781900"/>
                  <a:gd name="connsiteX1" fmla="*/ 179794 w 10445044"/>
                  <a:gd name="connsiteY1" fmla="*/ 2807068 h 5781900"/>
                  <a:gd name="connsiteX2" fmla="*/ 150658 w 10445044"/>
                  <a:gd name="connsiteY2" fmla="*/ 848300 h 5781900"/>
                  <a:gd name="connsiteX3" fmla="*/ 1597076 w 10445044"/>
                  <a:gd name="connsiteY3" fmla="*/ 101755 h 5781900"/>
                  <a:gd name="connsiteX4" fmla="*/ 3266219 w 10445044"/>
                  <a:gd name="connsiteY4" fmla="*/ 290441 h 5781900"/>
                  <a:gd name="connsiteX5" fmla="*/ 6256162 w 10445044"/>
                  <a:gd name="connsiteY5" fmla="*/ 290441 h 5781900"/>
                  <a:gd name="connsiteX6" fmla="*/ 8346219 w 10445044"/>
                  <a:gd name="connsiteY6" fmla="*/ 155 h 5781900"/>
                  <a:gd name="connsiteX7" fmla="*/ 9725076 w 10445044"/>
                  <a:gd name="connsiteY7" fmla="*/ 333984 h 5781900"/>
                  <a:gd name="connsiteX8" fmla="*/ 10421762 w 10445044"/>
                  <a:gd name="connsiteY8" fmla="*/ 1596726 h 5781900"/>
                  <a:gd name="connsiteX9" fmla="*/ 10262105 w 10445044"/>
                  <a:gd name="connsiteY9" fmla="*/ 2903012 h 5781900"/>
                  <a:gd name="connsiteX10" fmla="*/ 10087934 w 10445044"/>
                  <a:gd name="connsiteY10" fmla="*/ 3977069 h 5781900"/>
                  <a:gd name="connsiteX11" fmla="*/ 9942791 w 10445044"/>
                  <a:gd name="connsiteY11" fmla="*/ 5689755 h 5781900"/>
                  <a:gd name="connsiteX12" fmla="*/ 6952848 w 10445044"/>
                  <a:gd name="connsiteY12" fmla="*/ 5530098 h 5781900"/>
                  <a:gd name="connsiteX13" fmla="*/ 5298219 w 10445044"/>
                  <a:gd name="connsiteY13" fmla="*/ 5355926 h 5781900"/>
                  <a:gd name="connsiteX14" fmla="*/ 3063019 w 10445044"/>
                  <a:gd name="connsiteY14" fmla="*/ 5559126 h 5781900"/>
                  <a:gd name="connsiteX15" fmla="*/ 1771248 w 10445044"/>
                  <a:gd name="connsiteY15" fmla="*/ 5675241 h 5781900"/>
                  <a:gd name="connsiteX16" fmla="*/ 232734 w 10445044"/>
                  <a:gd name="connsiteY16" fmla="*/ 5268841 h 5781900"/>
                  <a:gd name="connsiteX17" fmla="*/ 505 w 10445044"/>
                  <a:gd name="connsiteY17" fmla="*/ 3730326 h 5781900"/>
                  <a:gd name="connsiteX0" fmla="*/ 182758 w 10395068"/>
                  <a:gd name="connsiteY0" fmla="*/ 5268841 h 5781900"/>
                  <a:gd name="connsiteX1" fmla="*/ 129818 w 10395068"/>
                  <a:gd name="connsiteY1" fmla="*/ 2807068 h 5781900"/>
                  <a:gd name="connsiteX2" fmla="*/ 100682 w 10395068"/>
                  <a:gd name="connsiteY2" fmla="*/ 848300 h 5781900"/>
                  <a:gd name="connsiteX3" fmla="*/ 1547100 w 10395068"/>
                  <a:gd name="connsiteY3" fmla="*/ 101755 h 5781900"/>
                  <a:gd name="connsiteX4" fmla="*/ 3216243 w 10395068"/>
                  <a:gd name="connsiteY4" fmla="*/ 290441 h 5781900"/>
                  <a:gd name="connsiteX5" fmla="*/ 6206186 w 10395068"/>
                  <a:gd name="connsiteY5" fmla="*/ 290441 h 5781900"/>
                  <a:gd name="connsiteX6" fmla="*/ 8296243 w 10395068"/>
                  <a:gd name="connsiteY6" fmla="*/ 155 h 5781900"/>
                  <a:gd name="connsiteX7" fmla="*/ 9675100 w 10395068"/>
                  <a:gd name="connsiteY7" fmla="*/ 333984 h 5781900"/>
                  <a:gd name="connsiteX8" fmla="*/ 10371786 w 10395068"/>
                  <a:gd name="connsiteY8" fmla="*/ 1596726 h 5781900"/>
                  <a:gd name="connsiteX9" fmla="*/ 10212129 w 10395068"/>
                  <a:gd name="connsiteY9" fmla="*/ 2903012 h 5781900"/>
                  <a:gd name="connsiteX10" fmla="*/ 10037958 w 10395068"/>
                  <a:gd name="connsiteY10" fmla="*/ 3977069 h 5781900"/>
                  <a:gd name="connsiteX11" fmla="*/ 9892815 w 10395068"/>
                  <a:gd name="connsiteY11" fmla="*/ 5689755 h 5781900"/>
                  <a:gd name="connsiteX12" fmla="*/ 6902872 w 10395068"/>
                  <a:gd name="connsiteY12" fmla="*/ 5530098 h 5781900"/>
                  <a:gd name="connsiteX13" fmla="*/ 5248243 w 10395068"/>
                  <a:gd name="connsiteY13" fmla="*/ 5355926 h 5781900"/>
                  <a:gd name="connsiteX14" fmla="*/ 3013043 w 10395068"/>
                  <a:gd name="connsiteY14" fmla="*/ 5559126 h 5781900"/>
                  <a:gd name="connsiteX15" fmla="*/ 1721272 w 10395068"/>
                  <a:gd name="connsiteY15" fmla="*/ 5675241 h 5781900"/>
                  <a:gd name="connsiteX16" fmla="*/ 182758 w 10395068"/>
                  <a:gd name="connsiteY16" fmla="*/ 5268841 h 5781900"/>
                  <a:gd name="connsiteX0" fmla="*/ 166990 w 10394547"/>
                  <a:gd name="connsiteY0" fmla="*/ 5157345 h 5781900"/>
                  <a:gd name="connsiteX1" fmla="*/ 129297 w 10394547"/>
                  <a:gd name="connsiteY1" fmla="*/ 2807068 h 5781900"/>
                  <a:gd name="connsiteX2" fmla="*/ 100161 w 10394547"/>
                  <a:gd name="connsiteY2" fmla="*/ 848300 h 5781900"/>
                  <a:gd name="connsiteX3" fmla="*/ 1546579 w 10394547"/>
                  <a:gd name="connsiteY3" fmla="*/ 101755 h 5781900"/>
                  <a:gd name="connsiteX4" fmla="*/ 3215722 w 10394547"/>
                  <a:gd name="connsiteY4" fmla="*/ 290441 h 5781900"/>
                  <a:gd name="connsiteX5" fmla="*/ 6205665 w 10394547"/>
                  <a:gd name="connsiteY5" fmla="*/ 290441 h 5781900"/>
                  <a:gd name="connsiteX6" fmla="*/ 8295722 w 10394547"/>
                  <a:gd name="connsiteY6" fmla="*/ 155 h 5781900"/>
                  <a:gd name="connsiteX7" fmla="*/ 9674579 w 10394547"/>
                  <a:gd name="connsiteY7" fmla="*/ 333984 h 5781900"/>
                  <a:gd name="connsiteX8" fmla="*/ 10371265 w 10394547"/>
                  <a:gd name="connsiteY8" fmla="*/ 1596726 h 5781900"/>
                  <a:gd name="connsiteX9" fmla="*/ 10211608 w 10394547"/>
                  <a:gd name="connsiteY9" fmla="*/ 2903012 h 5781900"/>
                  <a:gd name="connsiteX10" fmla="*/ 10037437 w 10394547"/>
                  <a:gd name="connsiteY10" fmla="*/ 3977069 h 5781900"/>
                  <a:gd name="connsiteX11" fmla="*/ 9892294 w 10394547"/>
                  <a:gd name="connsiteY11" fmla="*/ 5689755 h 5781900"/>
                  <a:gd name="connsiteX12" fmla="*/ 6902351 w 10394547"/>
                  <a:gd name="connsiteY12" fmla="*/ 5530098 h 5781900"/>
                  <a:gd name="connsiteX13" fmla="*/ 5247722 w 10394547"/>
                  <a:gd name="connsiteY13" fmla="*/ 5355926 h 5781900"/>
                  <a:gd name="connsiteX14" fmla="*/ 3012522 w 10394547"/>
                  <a:gd name="connsiteY14" fmla="*/ 5559126 h 5781900"/>
                  <a:gd name="connsiteX15" fmla="*/ 1720751 w 10394547"/>
                  <a:gd name="connsiteY15" fmla="*/ 5675241 h 5781900"/>
                  <a:gd name="connsiteX16" fmla="*/ 166990 w 10394547"/>
                  <a:gd name="connsiteY16" fmla="*/ 5157345 h 5781900"/>
                  <a:gd name="connsiteX0" fmla="*/ 172974 w 10400531"/>
                  <a:gd name="connsiteY0" fmla="*/ 5157345 h 5781900"/>
                  <a:gd name="connsiteX1" fmla="*/ 135281 w 10400531"/>
                  <a:gd name="connsiteY1" fmla="*/ 2807068 h 5781900"/>
                  <a:gd name="connsiteX2" fmla="*/ 106145 w 10400531"/>
                  <a:gd name="connsiteY2" fmla="*/ 848300 h 5781900"/>
                  <a:gd name="connsiteX3" fmla="*/ 1552563 w 10400531"/>
                  <a:gd name="connsiteY3" fmla="*/ 101755 h 5781900"/>
                  <a:gd name="connsiteX4" fmla="*/ 3221706 w 10400531"/>
                  <a:gd name="connsiteY4" fmla="*/ 290441 h 5781900"/>
                  <a:gd name="connsiteX5" fmla="*/ 6211649 w 10400531"/>
                  <a:gd name="connsiteY5" fmla="*/ 290441 h 5781900"/>
                  <a:gd name="connsiteX6" fmla="*/ 8301706 w 10400531"/>
                  <a:gd name="connsiteY6" fmla="*/ 155 h 5781900"/>
                  <a:gd name="connsiteX7" fmla="*/ 9680563 w 10400531"/>
                  <a:gd name="connsiteY7" fmla="*/ 333984 h 5781900"/>
                  <a:gd name="connsiteX8" fmla="*/ 10377249 w 10400531"/>
                  <a:gd name="connsiteY8" fmla="*/ 1596726 h 5781900"/>
                  <a:gd name="connsiteX9" fmla="*/ 10217592 w 10400531"/>
                  <a:gd name="connsiteY9" fmla="*/ 2903012 h 5781900"/>
                  <a:gd name="connsiteX10" fmla="*/ 10043421 w 10400531"/>
                  <a:gd name="connsiteY10" fmla="*/ 3977069 h 5781900"/>
                  <a:gd name="connsiteX11" fmla="*/ 9898278 w 10400531"/>
                  <a:gd name="connsiteY11" fmla="*/ 5689755 h 5781900"/>
                  <a:gd name="connsiteX12" fmla="*/ 6908335 w 10400531"/>
                  <a:gd name="connsiteY12" fmla="*/ 5530098 h 5781900"/>
                  <a:gd name="connsiteX13" fmla="*/ 5253706 w 10400531"/>
                  <a:gd name="connsiteY13" fmla="*/ 5355926 h 5781900"/>
                  <a:gd name="connsiteX14" fmla="*/ 3018506 w 10400531"/>
                  <a:gd name="connsiteY14" fmla="*/ 5559126 h 5781900"/>
                  <a:gd name="connsiteX15" fmla="*/ 1726735 w 10400531"/>
                  <a:gd name="connsiteY15" fmla="*/ 5675241 h 5781900"/>
                  <a:gd name="connsiteX16" fmla="*/ 172974 w 10400531"/>
                  <a:gd name="connsiteY16" fmla="*/ 5157345 h 5781900"/>
                  <a:gd name="connsiteX0" fmla="*/ 221145 w 10448702"/>
                  <a:gd name="connsiteY0" fmla="*/ 5157345 h 5781900"/>
                  <a:gd name="connsiteX1" fmla="*/ 183452 w 10448702"/>
                  <a:gd name="connsiteY1" fmla="*/ 2807068 h 5781900"/>
                  <a:gd name="connsiteX2" fmla="*/ 154316 w 10448702"/>
                  <a:gd name="connsiteY2" fmla="*/ 848300 h 5781900"/>
                  <a:gd name="connsiteX3" fmla="*/ 1600734 w 10448702"/>
                  <a:gd name="connsiteY3" fmla="*/ 101755 h 5781900"/>
                  <a:gd name="connsiteX4" fmla="*/ 3269877 w 10448702"/>
                  <a:gd name="connsiteY4" fmla="*/ 290441 h 5781900"/>
                  <a:gd name="connsiteX5" fmla="*/ 6259820 w 10448702"/>
                  <a:gd name="connsiteY5" fmla="*/ 290441 h 5781900"/>
                  <a:gd name="connsiteX6" fmla="*/ 8349877 w 10448702"/>
                  <a:gd name="connsiteY6" fmla="*/ 155 h 5781900"/>
                  <a:gd name="connsiteX7" fmla="*/ 9728734 w 10448702"/>
                  <a:gd name="connsiteY7" fmla="*/ 333984 h 5781900"/>
                  <a:gd name="connsiteX8" fmla="*/ 10425420 w 10448702"/>
                  <a:gd name="connsiteY8" fmla="*/ 1596726 h 5781900"/>
                  <a:gd name="connsiteX9" fmla="*/ 10265763 w 10448702"/>
                  <a:gd name="connsiteY9" fmla="*/ 2903012 h 5781900"/>
                  <a:gd name="connsiteX10" fmla="*/ 10091592 w 10448702"/>
                  <a:gd name="connsiteY10" fmla="*/ 3977069 h 5781900"/>
                  <a:gd name="connsiteX11" fmla="*/ 9946449 w 10448702"/>
                  <a:gd name="connsiteY11" fmla="*/ 5689755 h 5781900"/>
                  <a:gd name="connsiteX12" fmla="*/ 6956506 w 10448702"/>
                  <a:gd name="connsiteY12" fmla="*/ 5530098 h 5781900"/>
                  <a:gd name="connsiteX13" fmla="*/ 5301877 w 10448702"/>
                  <a:gd name="connsiteY13" fmla="*/ 5355926 h 5781900"/>
                  <a:gd name="connsiteX14" fmla="*/ 3066677 w 10448702"/>
                  <a:gd name="connsiteY14" fmla="*/ 5559126 h 5781900"/>
                  <a:gd name="connsiteX15" fmla="*/ 221145 w 10448702"/>
                  <a:gd name="connsiteY15" fmla="*/ 5157345 h 5781900"/>
                  <a:gd name="connsiteX0" fmla="*/ 356458 w 10401070"/>
                  <a:gd name="connsiteY0" fmla="*/ 5396267 h 5781900"/>
                  <a:gd name="connsiteX1" fmla="*/ 135820 w 10401070"/>
                  <a:gd name="connsiteY1" fmla="*/ 2807068 h 5781900"/>
                  <a:gd name="connsiteX2" fmla="*/ 106684 w 10401070"/>
                  <a:gd name="connsiteY2" fmla="*/ 848300 h 5781900"/>
                  <a:gd name="connsiteX3" fmla="*/ 1553102 w 10401070"/>
                  <a:gd name="connsiteY3" fmla="*/ 101755 h 5781900"/>
                  <a:gd name="connsiteX4" fmla="*/ 3222245 w 10401070"/>
                  <a:gd name="connsiteY4" fmla="*/ 290441 h 5781900"/>
                  <a:gd name="connsiteX5" fmla="*/ 6212188 w 10401070"/>
                  <a:gd name="connsiteY5" fmla="*/ 290441 h 5781900"/>
                  <a:gd name="connsiteX6" fmla="*/ 8302245 w 10401070"/>
                  <a:gd name="connsiteY6" fmla="*/ 155 h 5781900"/>
                  <a:gd name="connsiteX7" fmla="*/ 9681102 w 10401070"/>
                  <a:gd name="connsiteY7" fmla="*/ 333984 h 5781900"/>
                  <a:gd name="connsiteX8" fmla="*/ 10377788 w 10401070"/>
                  <a:gd name="connsiteY8" fmla="*/ 1596726 h 5781900"/>
                  <a:gd name="connsiteX9" fmla="*/ 10218131 w 10401070"/>
                  <a:gd name="connsiteY9" fmla="*/ 2903012 h 5781900"/>
                  <a:gd name="connsiteX10" fmla="*/ 10043960 w 10401070"/>
                  <a:gd name="connsiteY10" fmla="*/ 3977069 h 5781900"/>
                  <a:gd name="connsiteX11" fmla="*/ 9898817 w 10401070"/>
                  <a:gd name="connsiteY11" fmla="*/ 5689755 h 5781900"/>
                  <a:gd name="connsiteX12" fmla="*/ 6908874 w 10401070"/>
                  <a:gd name="connsiteY12" fmla="*/ 5530098 h 5781900"/>
                  <a:gd name="connsiteX13" fmla="*/ 5254245 w 10401070"/>
                  <a:gd name="connsiteY13" fmla="*/ 5355926 h 5781900"/>
                  <a:gd name="connsiteX14" fmla="*/ 3019045 w 10401070"/>
                  <a:gd name="connsiteY14" fmla="*/ 5559126 h 5781900"/>
                  <a:gd name="connsiteX15" fmla="*/ 356458 w 10401070"/>
                  <a:gd name="connsiteY15" fmla="*/ 5396267 h 5781900"/>
                  <a:gd name="connsiteX0" fmla="*/ 356458 w 10401070"/>
                  <a:gd name="connsiteY0" fmla="*/ 5396267 h 5781900"/>
                  <a:gd name="connsiteX1" fmla="*/ 135820 w 10401070"/>
                  <a:gd name="connsiteY1" fmla="*/ 2807068 h 5781900"/>
                  <a:gd name="connsiteX2" fmla="*/ 106684 w 10401070"/>
                  <a:gd name="connsiteY2" fmla="*/ 848300 h 5781900"/>
                  <a:gd name="connsiteX3" fmla="*/ 1553102 w 10401070"/>
                  <a:gd name="connsiteY3" fmla="*/ 101755 h 5781900"/>
                  <a:gd name="connsiteX4" fmla="*/ 3222245 w 10401070"/>
                  <a:gd name="connsiteY4" fmla="*/ 290441 h 5781900"/>
                  <a:gd name="connsiteX5" fmla="*/ 6212188 w 10401070"/>
                  <a:gd name="connsiteY5" fmla="*/ 290441 h 5781900"/>
                  <a:gd name="connsiteX6" fmla="*/ 8302245 w 10401070"/>
                  <a:gd name="connsiteY6" fmla="*/ 155 h 5781900"/>
                  <a:gd name="connsiteX7" fmla="*/ 9681102 w 10401070"/>
                  <a:gd name="connsiteY7" fmla="*/ 333984 h 5781900"/>
                  <a:gd name="connsiteX8" fmla="*/ 10377788 w 10401070"/>
                  <a:gd name="connsiteY8" fmla="*/ 1596726 h 5781900"/>
                  <a:gd name="connsiteX9" fmla="*/ 10218131 w 10401070"/>
                  <a:gd name="connsiteY9" fmla="*/ 2903012 h 5781900"/>
                  <a:gd name="connsiteX10" fmla="*/ 10043960 w 10401070"/>
                  <a:gd name="connsiteY10" fmla="*/ 3977069 h 5781900"/>
                  <a:gd name="connsiteX11" fmla="*/ 9898817 w 10401070"/>
                  <a:gd name="connsiteY11" fmla="*/ 5689755 h 5781900"/>
                  <a:gd name="connsiteX12" fmla="*/ 6908874 w 10401070"/>
                  <a:gd name="connsiteY12" fmla="*/ 5530098 h 5781900"/>
                  <a:gd name="connsiteX13" fmla="*/ 5254245 w 10401070"/>
                  <a:gd name="connsiteY13" fmla="*/ 5355926 h 5781900"/>
                  <a:gd name="connsiteX14" fmla="*/ 3019045 w 10401070"/>
                  <a:gd name="connsiteY14" fmla="*/ 5559126 h 5781900"/>
                  <a:gd name="connsiteX15" fmla="*/ 356458 w 10401070"/>
                  <a:gd name="connsiteY15" fmla="*/ 5396267 h 5781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401070" h="5781900">
                    <a:moveTo>
                      <a:pt x="356458" y="5396267"/>
                    </a:moveTo>
                    <a:cubicBezTo>
                      <a:pt x="-124079" y="4937591"/>
                      <a:pt x="177449" y="3565062"/>
                      <a:pt x="135820" y="2807068"/>
                    </a:cubicBezTo>
                    <a:cubicBezTo>
                      <a:pt x="94191" y="2049074"/>
                      <a:pt x="-129530" y="1299185"/>
                      <a:pt x="106684" y="848300"/>
                    </a:cubicBezTo>
                    <a:cubicBezTo>
                      <a:pt x="342898" y="397415"/>
                      <a:pt x="1033842" y="194732"/>
                      <a:pt x="1553102" y="101755"/>
                    </a:cubicBezTo>
                    <a:cubicBezTo>
                      <a:pt x="2072362" y="8779"/>
                      <a:pt x="2445731" y="258993"/>
                      <a:pt x="3222245" y="290441"/>
                    </a:cubicBezTo>
                    <a:cubicBezTo>
                      <a:pt x="3998759" y="321889"/>
                      <a:pt x="5365521" y="338822"/>
                      <a:pt x="6212188" y="290441"/>
                    </a:cubicBezTo>
                    <a:cubicBezTo>
                      <a:pt x="7058855" y="242060"/>
                      <a:pt x="7724093" y="-7102"/>
                      <a:pt x="8302245" y="155"/>
                    </a:cubicBezTo>
                    <a:cubicBezTo>
                      <a:pt x="8880397" y="7412"/>
                      <a:pt x="9335178" y="67889"/>
                      <a:pt x="9681102" y="333984"/>
                    </a:cubicBezTo>
                    <a:cubicBezTo>
                      <a:pt x="10027026" y="600079"/>
                      <a:pt x="10288283" y="1168555"/>
                      <a:pt x="10377788" y="1596726"/>
                    </a:cubicBezTo>
                    <a:cubicBezTo>
                      <a:pt x="10467293" y="2024897"/>
                      <a:pt x="10273769" y="2506288"/>
                      <a:pt x="10218131" y="2903012"/>
                    </a:cubicBezTo>
                    <a:cubicBezTo>
                      <a:pt x="10162493" y="3299736"/>
                      <a:pt x="10097179" y="3512612"/>
                      <a:pt x="10043960" y="3977069"/>
                    </a:cubicBezTo>
                    <a:cubicBezTo>
                      <a:pt x="9990741" y="4441526"/>
                      <a:pt x="10421331" y="5430917"/>
                      <a:pt x="9898817" y="5689755"/>
                    </a:cubicBezTo>
                    <a:cubicBezTo>
                      <a:pt x="9376303" y="5948593"/>
                      <a:pt x="7682969" y="5585736"/>
                      <a:pt x="6908874" y="5530098"/>
                    </a:cubicBezTo>
                    <a:cubicBezTo>
                      <a:pt x="6134779" y="5474460"/>
                      <a:pt x="5902550" y="5351088"/>
                      <a:pt x="5254245" y="5355926"/>
                    </a:cubicBezTo>
                    <a:cubicBezTo>
                      <a:pt x="4605940" y="5360764"/>
                      <a:pt x="3835343" y="5552403"/>
                      <a:pt x="3019045" y="5559126"/>
                    </a:cubicBezTo>
                    <a:cubicBezTo>
                      <a:pt x="2202747" y="5565849"/>
                      <a:pt x="1218131" y="5759375"/>
                      <a:pt x="356458" y="5396267"/>
                    </a:cubicBezTo>
                    <a:close/>
                  </a:path>
                </a:pathLst>
              </a:custGeom>
              <a:gradFill>
                <a:gsLst>
                  <a:gs pos="84000">
                    <a:srgbClr val="FB604B"/>
                  </a:gs>
                  <a:gs pos="38500">
                    <a:srgbClr val="FFCE45"/>
                  </a:gs>
                  <a:gs pos="17000">
                    <a:srgbClr val="FB604B"/>
                  </a:gs>
                  <a:gs pos="71000">
                    <a:srgbClr val="FFCE45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任意多边形 44">
                <a:extLst>
                  <a:ext uri="{FF2B5EF4-FFF2-40B4-BE49-F238E27FC236}">
                    <a16:creationId xmlns:a16="http://schemas.microsoft.com/office/drawing/2014/main" id="{AF2084EA-4E84-2611-4053-A64BA0B4B55A}"/>
                  </a:ext>
                </a:extLst>
              </p:cNvPr>
              <p:cNvSpPr/>
              <p:nvPr/>
            </p:nvSpPr>
            <p:spPr>
              <a:xfrm>
                <a:off x="-7607581" y="-4631681"/>
                <a:ext cx="9233126" cy="4698504"/>
              </a:xfrm>
              <a:custGeom>
                <a:avLst/>
                <a:gdLst>
                  <a:gd name="connsiteX0" fmla="*/ 152243 w 10553239"/>
                  <a:gd name="connsiteY0" fmla="*/ 2801412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52243 w 10553239"/>
                  <a:gd name="connsiteY19" fmla="*/ 3411012 h 5781900"/>
                  <a:gd name="connsiteX20" fmla="*/ 152243 w 10553239"/>
                  <a:gd name="connsiteY20" fmla="*/ 2801412 h 5781900"/>
                  <a:gd name="connsiteX0" fmla="*/ 152243 w 10553239"/>
                  <a:gd name="connsiteY0" fmla="*/ 3411012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52243 w 10553239"/>
                  <a:gd name="connsiteY19" fmla="*/ 3411012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20031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9699 w 10554238"/>
                  <a:gd name="connsiteY0" fmla="*/ 3730326 h 5781900"/>
                  <a:gd name="connsiteX1" fmla="*/ 182270 w 10554238"/>
                  <a:gd name="connsiteY1" fmla="*/ 2743355 h 5781900"/>
                  <a:gd name="connsiteX2" fmla="*/ 182270 w 10554238"/>
                  <a:gd name="connsiteY2" fmla="*/ 2003126 h 5781900"/>
                  <a:gd name="connsiteX3" fmla="*/ 8099 w 10554238"/>
                  <a:gd name="connsiteY3" fmla="*/ 1277412 h 5781900"/>
                  <a:gd name="connsiteX4" fmla="*/ 458042 w 10554238"/>
                  <a:gd name="connsiteY4" fmla="*/ 450098 h 5781900"/>
                  <a:gd name="connsiteX5" fmla="*/ 1706270 w 10554238"/>
                  <a:gd name="connsiteY5" fmla="*/ 101755 h 5781900"/>
                  <a:gd name="connsiteX6" fmla="*/ 3375413 w 10554238"/>
                  <a:gd name="connsiteY6" fmla="*/ 290441 h 5781900"/>
                  <a:gd name="connsiteX7" fmla="*/ 6365356 w 10554238"/>
                  <a:gd name="connsiteY7" fmla="*/ 290441 h 5781900"/>
                  <a:gd name="connsiteX8" fmla="*/ 8455413 w 10554238"/>
                  <a:gd name="connsiteY8" fmla="*/ 155 h 5781900"/>
                  <a:gd name="connsiteX9" fmla="*/ 9834270 w 10554238"/>
                  <a:gd name="connsiteY9" fmla="*/ 333984 h 5781900"/>
                  <a:gd name="connsiteX10" fmla="*/ 10530956 w 10554238"/>
                  <a:gd name="connsiteY10" fmla="*/ 1596726 h 5781900"/>
                  <a:gd name="connsiteX11" fmla="*/ 10371299 w 10554238"/>
                  <a:gd name="connsiteY11" fmla="*/ 2903012 h 5781900"/>
                  <a:gd name="connsiteX12" fmla="*/ 10197128 w 10554238"/>
                  <a:gd name="connsiteY12" fmla="*/ 3977069 h 5781900"/>
                  <a:gd name="connsiteX13" fmla="*/ 10051985 w 10554238"/>
                  <a:gd name="connsiteY13" fmla="*/ 5689755 h 5781900"/>
                  <a:gd name="connsiteX14" fmla="*/ 7062042 w 10554238"/>
                  <a:gd name="connsiteY14" fmla="*/ 5530098 h 5781900"/>
                  <a:gd name="connsiteX15" fmla="*/ 5407413 w 10554238"/>
                  <a:gd name="connsiteY15" fmla="*/ 5355926 h 5781900"/>
                  <a:gd name="connsiteX16" fmla="*/ 3172213 w 10554238"/>
                  <a:gd name="connsiteY16" fmla="*/ 5559126 h 5781900"/>
                  <a:gd name="connsiteX17" fmla="*/ 1880442 w 10554238"/>
                  <a:gd name="connsiteY17" fmla="*/ 5675241 h 5781900"/>
                  <a:gd name="connsiteX18" fmla="*/ 341928 w 10554238"/>
                  <a:gd name="connsiteY18" fmla="*/ 5268841 h 5781900"/>
                  <a:gd name="connsiteX19" fmla="*/ 109699 w 10554238"/>
                  <a:gd name="connsiteY19" fmla="*/ 3730326 h 5781900"/>
                  <a:gd name="connsiteX0" fmla="*/ 108701 w 10553240"/>
                  <a:gd name="connsiteY0" fmla="*/ 3730326 h 5781900"/>
                  <a:gd name="connsiteX1" fmla="*/ 181272 w 10553240"/>
                  <a:gd name="connsiteY1" fmla="*/ 2743355 h 5781900"/>
                  <a:gd name="connsiteX2" fmla="*/ 181272 w 10553240"/>
                  <a:gd name="connsiteY2" fmla="*/ 2003126 h 5781900"/>
                  <a:gd name="connsiteX3" fmla="*/ 7101 w 10553240"/>
                  <a:gd name="connsiteY3" fmla="*/ 1181844 h 5781900"/>
                  <a:gd name="connsiteX4" fmla="*/ 457044 w 10553240"/>
                  <a:gd name="connsiteY4" fmla="*/ 450098 h 5781900"/>
                  <a:gd name="connsiteX5" fmla="*/ 1705272 w 10553240"/>
                  <a:gd name="connsiteY5" fmla="*/ 101755 h 5781900"/>
                  <a:gd name="connsiteX6" fmla="*/ 3374415 w 10553240"/>
                  <a:gd name="connsiteY6" fmla="*/ 290441 h 5781900"/>
                  <a:gd name="connsiteX7" fmla="*/ 6364358 w 10553240"/>
                  <a:gd name="connsiteY7" fmla="*/ 290441 h 5781900"/>
                  <a:gd name="connsiteX8" fmla="*/ 8454415 w 10553240"/>
                  <a:gd name="connsiteY8" fmla="*/ 155 h 5781900"/>
                  <a:gd name="connsiteX9" fmla="*/ 9833272 w 10553240"/>
                  <a:gd name="connsiteY9" fmla="*/ 333984 h 5781900"/>
                  <a:gd name="connsiteX10" fmla="*/ 10529958 w 10553240"/>
                  <a:gd name="connsiteY10" fmla="*/ 1596726 h 5781900"/>
                  <a:gd name="connsiteX11" fmla="*/ 10370301 w 10553240"/>
                  <a:gd name="connsiteY11" fmla="*/ 2903012 h 5781900"/>
                  <a:gd name="connsiteX12" fmla="*/ 10196130 w 10553240"/>
                  <a:gd name="connsiteY12" fmla="*/ 3977069 h 5781900"/>
                  <a:gd name="connsiteX13" fmla="*/ 10050987 w 10553240"/>
                  <a:gd name="connsiteY13" fmla="*/ 5689755 h 5781900"/>
                  <a:gd name="connsiteX14" fmla="*/ 7061044 w 10553240"/>
                  <a:gd name="connsiteY14" fmla="*/ 5530098 h 5781900"/>
                  <a:gd name="connsiteX15" fmla="*/ 5406415 w 10553240"/>
                  <a:gd name="connsiteY15" fmla="*/ 5355926 h 5781900"/>
                  <a:gd name="connsiteX16" fmla="*/ 3171215 w 10553240"/>
                  <a:gd name="connsiteY16" fmla="*/ 5559126 h 5781900"/>
                  <a:gd name="connsiteX17" fmla="*/ 1879444 w 10553240"/>
                  <a:gd name="connsiteY17" fmla="*/ 5675241 h 5781900"/>
                  <a:gd name="connsiteX18" fmla="*/ 340930 w 10553240"/>
                  <a:gd name="connsiteY18" fmla="*/ 5268841 h 5781900"/>
                  <a:gd name="connsiteX19" fmla="*/ 108701 w 10553240"/>
                  <a:gd name="connsiteY19" fmla="*/ 3730326 h 5781900"/>
                  <a:gd name="connsiteX0" fmla="*/ 127881 w 10572420"/>
                  <a:gd name="connsiteY0" fmla="*/ 3730326 h 5781900"/>
                  <a:gd name="connsiteX1" fmla="*/ 200452 w 10572420"/>
                  <a:gd name="connsiteY1" fmla="*/ 2743355 h 5781900"/>
                  <a:gd name="connsiteX2" fmla="*/ 200452 w 10572420"/>
                  <a:gd name="connsiteY2" fmla="*/ 2003126 h 5781900"/>
                  <a:gd name="connsiteX3" fmla="*/ 26281 w 10572420"/>
                  <a:gd name="connsiteY3" fmla="*/ 1181844 h 5781900"/>
                  <a:gd name="connsiteX4" fmla="*/ 476224 w 10572420"/>
                  <a:gd name="connsiteY4" fmla="*/ 450098 h 5781900"/>
                  <a:gd name="connsiteX5" fmla="*/ 1724452 w 10572420"/>
                  <a:gd name="connsiteY5" fmla="*/ 101755 h 5781900"/>
                  <a:gd name="connsiteX6" fmla="*/ 3393595 w 10572420"/>
                  <a:gd name="connsiteY6" fmla="*/ 290441 h 5781900"/>
                  <a:gd name="connsiteX7" fmla="*/ 6383538 w 10572420"/>
                  <a:gd name="connsiteY7" fmla="*/ 290441 h 5781900"/>
                  <a:gd name="connsiteX8" fmla="*/ 8473595 w 10572420"/>
                  <a:gd name="connsiteY8" fmla="*/ 155 h 5781900"/>
                  <a:gd name="connsiteX9" fmla="*/ 9852452 w 10572420"/>
                  <a:gd name="connsiteY9" fmla="*/ 333984 h 5781900"/>
                  <a:gd name="connsiteX10" fmla="*/ 10549138 w 10572420"/>
                  <a:gd name="connsiteY10" fmla="*/ 1596726 h 5781900"/>
                  <a:gd name="connsiteX11" fmla="*/ 10389481 w 10572420"/>
                  <a:gd name="connsiteY11" fmla="*/ 2903012 h 5781900"/>
                  <a:gd name="connsiteX12" fmla="*/ 10215310 w 10572420"/>
                  <a:gd name="connsiteY12" fmla="*/ 3977069 h 5781900"/>
                  <a:gd name="connsiteX13" fmla="*/ 10070167 w 10572420"/>
                  <a:gd name="connsiteY13" fmla="*/ 5689755 h 5781900"/>
                  <a:gd name="connsiteX14" fmla="*/ 7080224 w 10572420"/>
                  <a:gd name="connsiteY14" fmla="*/ 5530098 h 5781900"/>
                  <a:gd name="connsiteX15" fmla="*/ 5425595 w 10572420"/>
                  <a:gd name="connsiteY15" fmla="*/ 5355926 h 5781900"/>
                  <a:gd name="connsiteX16" fmla="*/ 3190395 w 10572420"/>
                  <a:gd name="connsiteY16" fmla="*/ 5559126 h 5781900"/>
                  <a:gd name="connsiteX17" fmla="*/ 1898624 w 10572420"/>
                  <a:gd name="connsiteY17" fmla="*/ 5675241 h 5781900"/>
                  <a:gd name="connsiteX18" fmla="*/ 360110 w 10572420"/>
                  <a:gd name="connsiteY18" fmla="*/ 5268841 h 5781900"/>
                  <a:gd name="connsiteX19" fmla="*/ 127881 w 10572420"/>
                  <a:gd name="connsiteY19" fmla="*/ 3730326 h 5781900"/>
                  <a:gd name="connsiteX0" fmla="*/ 127881 w 10572420"/>
                  <a:gd name="connsiteY0" fmla="*/ 3730326 h 5781900"/>
                  <a:gd name="connsiteX1" fmla="*/ 200452 w 10572420"/>
                  <a:gd name="connsiteY1" fmla="*/ 2743355 h 5781900"/>
                  <a:gd name="connsiteX2" fmla="*/ 200452 w 10572420"/>
                  <a:gd name="connsiteY2" fmla="*/ 2003126 h 5781900"/>
                  <a:gd name="connsiteX3" fmla="*/ 26281 w 10572420"/>
                  <a:gd name="connsiteY3" fmla="*/ 1181844 h 5781900"/>
                  <a:gd name="connsiteX4" fmla="*/ 476224 w 10572420"/>
                  <a:gd name="connsiteY4" fmla="*/ 450098 h 5781900"/>
                  <a:gd name="connsiteX5" fmla="*/ 1724452 w 10572420"/>
                  <a:gd name="connsiteY5" fmla="*/ 101755 h 5781900"/>
                  <a:gd name="connsiteX6" fmla="*/ 3393595 w 10572420"/>
                  <a:gd name="connsiteY6" fmla="*/ 290441 h 5781900"/>
                  <a:gd name="connsiteX7" fmla="*/ 6383538 w 10572420"/>
                  <a:gd name="connsiteY7" fmla="*/ 290441 h 5781900"/>
                  <a:gd name="connsiteX8" fmla="*/ 8473595 w 10572420"/>
                  <a:gd name="connsiteY8" fmla="*/ 155 h 5781900"/>
                  <a:gd name="connsiteX9" fmla="*/ 9852452 w 10572420"/>
                  <a:gd name="connsiteY9" fmla="*/ 333984 h 5781900"/>
                  <a:gd name="connsiteX10" fmla="*/ 10549138 w 10572420"/>
                  <a:gd name="connsiteY10" fmla="*/ 1596726 h 5781900"/>
                  <a:gd name="connsiteX11" fmla="*/ 10389481 w 10572420"/>
                  <a:gd name="connsiteY11" fmla="*/ 2903012 h 5781900"/>
                  <a:gd name="connsiteX12" fmla="*/ 10215310 w 10572420"/>
                  <a:gd name="connsiteY12" fmla="*/ 3977069 h 5781900"/>
                  <a:gd name="connsiteX13" fmla="*/ 10070167 w 10572420"/>
                  <a:gd name="connsiteY13" fmla="*/ 5689755 h 5781900"/>
                  <a:gd name="connsiteX14" fmla="*/ 7080224 w 10572420"/>
                  <a:gd name="connsiteY14" fmla="*/ 5530098 h 5781900"/>
                  <a:gd name="connsiteX15" fmla="*/ 5425595 w 10572420"/>
                  <a:gd name="connsiteY15" fmla="*/ 5355926 h 5781900"/>
                  <a:gd name="connsiteX16" fmla="*/ 3190395 w 10572420"/>
                  <a:gd name="connsiteY16" fmla="*/ 5559126 h 5781900"/>
                  <a:gd name="connsiteX17" fmla="*/ 1898624 w 10572420"/>
                  <a:gd name="connsiteY17" fmla="*/ 5675241 h 5781900"/>
                  <a:gd name="connsiteX18" fmla="*/ 360110 w 10572420"/>
                  <a:gd name="connsiteY18" fmla="*/ 5268841 h 5781900"/>
                  <a:gd name="connsiteX19" fmla="*/ 127881 w 10572420"/>
                  <a:gd name="connsiteY19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372861 w 10469057"/>
                  <a:gd name="connsiteY3" fmla="*/ 450098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144180 w 10469057"/>
                  <a:gd name="connsiteY3" fmla="*/ 848300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144180 w 10469057"/>
                  <a:gd name="connsiteY3" fmla="*/ 848300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144180 w 10469057"/>
                  <a:gd name="connsiteY2" fmla="*/ 848300 h 5781900"/>
                  <a:gd name="connsiteX3" fmla="*/ 1621089 w 10469057"/>
                  <a:gd name="connsiteY3" fmla="*/ 101755 h 5781900"/>
                  <a:gd name="connsiteX4" fmla="*/ 3290232 w 10469057"/>
                  <a:gd name="connsiteY4" fmla="*/ 290441 h 5781900"/>
                  <a:gd name="connsiteX5" fmla="*/ 6280175 w 10469057"/>
                  <a:gd name="connsiteY5" fmla="*/ 290441 h 5781900"/>
                  <a:gd name="connsiteX6" fmla="*/ 8370232 w 10469057"/>
                  <a:gd name="connsiteY6" fmla="*/ 155 h 5781900"/>
                  <a:gd name="connsiteX7" fmla="*/ 9749089 w 10469057"/>
                  <a:gd name="connsiteY7" fmla="*/ 333984 h 5781900"/>
                  <a:gd name="connsiteX8" fmla="*/ 10445775 w 10469057"/>
                  <a:gd name="connsiteY8" fmla="*/ 1596726 h 5781900"/>
                  <a:gd name="connsiteX9" fmla="*/ 10286118 w 10469057"/>
                  <a:gd name="connsiteY9" fmla="*/ 2903012 h 5781900"/>
                  <a:gd name="connsiteX10" fmla="*/ 10111947 w 10469057"/>
                  <a:gd name="connsiteY10" fmla="*/ 3977069 h 5781900"/>
                  <a:gd name="connsiteX11" fmla="*/ 9966804 w 10469057"/>
                  <a:gd name="connsiteY11" fmla="*/ 5689755 h 5781900"/>
                  <a:gd name="connsiteX12" fmla="*/ 6976861 w 10469057"/>
                  <a:gd name="connsiteY12" fmla="*/ 5530098 h 5781900"/>
                  <a:gd name="connsiteX13" fmla="*/ 5322232 w 10469057"/>
                  <a:gd name="connsiteY13" fmla="*/ 5355926 h 5781900"/>
                  <a:gd name="connsiteX14" fmla="*/ 3087032 w 10469057"/>
                  <a:gd name="connsiteY14" fmla="*/ 5559126 h 5781900"/>
                  <a:gd name="connsiteX15" fmla="*/ 1795261 w 10469057"/>
                  <a:gd name="connsiteY15" fmla="*/ 5675241 h 5781900"/>
                  <a:gd name="connsiteX16" fmla="*/ 256747 w 10469057"/>
                  <a:gd name="connsiteY16" fmla="*/ 5268841 h 5781900"/>
                  <a:gd name="connsiteX17" fmla="*/ 24518 w 10469057"/>
                  <a:gd name="connsiteY17" fmla="*/ 3730326 h 5781900"/>
                  <a:gd name="connsiteX0" fmla="*/ 505 w 10445044"/>
                  <a:gd name="connsiteY0" fmla="*/ 3730326 h 5781900"/>
                  <a:gd name="connsiteX1" fmla="*/ 179794 w 10445044"/>
                  <a:gd name="connsiteY1" fmla="*/ 2807068 h 5781900"/>
                  <a:gd name="connsiteX2" fmla="*/ 120167 w 10445044"/>
                  <a:gd name="connsiteY2" fmla="*/ 848300 h 5781900"/>
                  <a:gd name="connsiteX3" fmla="*/ 1597076 w 10445044"/>
                  <a:gd name="connsiteY3" fmla="*/ 101755 h 5781900"/>
                  <a:gd name="connsiteX4" fmla="*/ 3266219 w 10445044"/>
                  <a:gd name="connsiteY4" fmla="*/ 290441 h 5781900"/>
                  <a:gd name="connsiteX5" fmla="*/ 6256162 w 10445044"/>
                  <a:gd name="connsiteY5" fmla="*/ 290441 h 5781900"/>
                  <a:gd name="connsiteX6" fmla="*/ 8346219 w 10445044"/>
                  <a:gd name="connsiteY6" fmla="*/ 155 h 5781900"/>
                  <a:gd name="connsiteX7" fmla="*/ 9725076 w 10445044"/>
                  <a:gd name="connsiteY7" fmla="*/ 333984 h 5781900"/>
                  <a:gd name="connsiteX8" fmla="*/ 10421762 w 10445044"/>
                  <a:gd name="connsiteY8" fmla="*/ 1596726 h 5781900"/>
                  <a:gd name="connsiteX9" fmla="*/ 10262105 w 10445044"/>
                  <a:gd name="connsiteY9" fmla="*/ 2903012 h 5781900"/>
                  <a:gd name="connsiteX10" fmla="*/ 10087934 w 10445044"/>
                  <a:gd name="connsiteY10" fmla="*/ 3977069 h 5781900"/>
                  <a:gd name="connsiteX11" fmla="*/ 9942791 w 10445044"/>
                  <a:gd name="connsiteY11" fmla="*/ 5689755 h 5781900"/>
                  <a:gd name="connsiteX12" fmla="*/ 6952848 w 10445044"/>
                  <a:gd name="connsiteY12" fmla="*/ 5530098 h 5781900"/>
                  <a:gd name="connsiteX13" fmla="*/ 5298219 w 10445044"/>
                  <a:gd name="connsiteY13" fmla="*/ 5355926 h 5781900"/>
                  <a:gd name="connsiteX14" fmla="*/ 3063019 w 10445044"/>
                  <a:gd name="connsiteY14" fmla="*/ 5559126 h 5781900"/>
                  <a:gd name="connsiteX15" fmla="*/ 1771248 w 10445044"/>
                  <a:gd name="connsiteY15" fmla="*/ 5675241 h 5781900"/>
                  <a:gd name="connsiteX16" fmla="*/ 232734 w 10445044"/>
                  <a:gd name="connsiteY16" fmla="*/ 5268841 h 5781900"/>
                  <a:gd name="connsiteX17" fmla="*/ 505 w 10445044"/>
                  <a:gd name="connsiteY17" fmla="*/ 3730326 h 5781900"/>
                  <a:gd name="connsiteX0" fmla="*/ 505 w 10445044"/>
                  <a:gd name="connsiteY0" fmla="*/ 3730326 h 5781900"/>
                  <a:gd name="connsiteX1" fmla="*/ 179794 w 10445044"/>
                  <a:gd name="connsiteY1" fmla="*/ 2807068 h 5781900"/>
                  <a:gd name="connsiteX2" fmla="*/ 150658 w 10445044"/>
                  <a:gd name="connsiteY2" fmla="*/ 848300 h 5781900"/>
                  <a:gd name="connsiteX3" fmla="*/ 1597076 w 10445044"/>
                  <a:gd name="connsiteY3" fmla="*/ 101755 h 5781900"/>
                  <a:gd name="connsiteX4" fmla="*/ 3266219 w 10445044"/>
                  <a:gd name="connsiteY4" fmla="*/ 290441 h 5781900"/>
                  <a:gd name="connsiteX5" fmla="*/ 6256162 w 10445044"/>
                  <a:gd name="connsiteY5" fmla="*/ 290441 h 5781900"/>
                  <a:gd name="connsiteX6" fmla="*/ 8346219 w 10445044"/>
                  <a:gd name="connsiteY6" fmla="*/ 155 h 5781900"/>
                  <a:gd name="connsiteX7" fmla="*/ 9725076 w 10445044"/>
                  <a:gd name="connsiteY7" fmla="*/ 333984 h 5781900"/>
                  <a:gd name="connsiteX8" fmla="*/ 10421762 w 10445044"/>
                  <a:gd name="connsiteY8" fmla="*/ 1596726 h 5781900"/>
                  <a:gd name="connsiteX9" fmla="*/ 10262105 w 10445044"/>
                  <a:gd name="connsiteY9" fmla="*/ 2903012 h 5781900"/>
                  <a:gd name="connsiteX10" fmla="*/ 10087934 w 10445044"/>
                  <a:gd name="connsiteY10" fmla="*/ 3977069 h 5781900"/>
                  <a:gd name="connsiteX11" fmla="*/ 9942791 w 10445044"/>
                  <a:gd name="connsiteY11" fmla="*/ 5689755 h 5781900"/>
                  <a:gd name="connsiteX12" fmla="*/ 6952848 w 10445044"/>
                  <a:gd name="connsiteY12" fmla="*/ 5530098 h 5781900"/>
                  <a:gd name="connsiteX13" fmla="*/ 5298219 w 10445044"/>
                  <a:gd name="connsiteY13" fmla="*/ 5355926 h 5781900"/>
                  <a:gd name="connsiteX14" fmla="*/ 3063019 w 10445044"/>
                  <a:gd name="connsiteY14" fmla="*/ 5559126 h 5781900"/>
                  <a:gd name="connsiteX15" fmla="*/ 1771248 w 10445044"/>
                  <a:gd name="connsiteY15" fmla="*/ 5675241 h 5781900"/>
                  <a:gd name="connsiteX16" fmla="*/ 232734 w 10445044"/>
                  <a:gd name="connsiteY16" fmla="*/ 5268841 h 5781900"/>
                  <a:gd name="connsiteX17" fmla="*/ 505 w 10445044"/>
                  <a:gd name="connsiteY17" fmla="*/ 3730326 h 5781900"/>
                  <a:gd name="connsiteX0" fmla="*/ 182758 w 10395068"/>
                  <a:gd name="connsiteY0" fmla="*/ 5268841 h 5781900"/>
                  <a:gd name="connsiteX1" fmla="*/ 129818 w 10395068"/>
                  <a:gd name="connsiteY1" fmla="*/ 2807068 h 5781900"/>
                  <a:gd name="connsiteX2" fmla="*/ 100682 w 10395068"/>
                  <a:gd name="connsiteY2" fmla="*/ 848300 h 5781900"/>
                  <a:gd name="connsiteX3" fmla="*/ 1547100 w 10395068"/>
                  <a:gd name="connsiteY3" fmla="*/ 101755 h 5781900"/>
                  <a:gd name="connsiteX4" fmla="*/ 3216243 w 10395068"/>
                  <a:gd name="connsiteY4" fmla="*/ 290441 h 5781900"/>
                  <a:gd name="connsiteX5" fmla="*/ 6206186 w 10395068"/>
                  <a:gd name="connsiteY5" fmla="*/ 290441 h 5781900"/>
                  <a:gd name="connsiteX6" fmla="*/ 8296243 w 10395068"/>
                  <a:gd name="connsiteY6" fmla="*/ 155 h 5781900"/>
                  <a:gd name="connsiteX7" fmla="*/ 9675100 w 10395068"/>
                  <a:gd name="connsiteY7" fmla="*/ 333984 h 5781900"/>
                  <a:gd name="connsiteX8" fmla="*/ 10371786 w 10395068"/>
                  <a:gd name="connsiteY8" fmla="*/ 1596726 h 5781900"/>
                  <a:gd name="connsiteX9" fmla="*/ 10212129 w 10395068"/>
                  <a:gd name="connsiteY9" fmla="*/ 2903012 h 5781900"/>
                  <a:gd name="connsiteX10" fmla="*/ 10037958 w 10395068"/>
                  <a:gd name="connsiteY10" fmla="*/ 3977069 h 5781900"/>
                  <a:gd name="connsiteX11" fmla="*/ 9892815 w 10395068"/>
                  <a:gd name="connsiteY11" fmla="*/ 5689755 h 5781900"/>
                  <a:gd name="connsiteX12" fmla="*/ 6902872 w 10395068"/>
                  <a:gd name="connsiteY12" fmla="*/ 5530098 h 5781900"/>
                  <a:gd name="connsiteX13" fmla="*/ 5248243 w 10395068"/>
                  <a:gd name="connsiteY13" fmla="*/ 5355926 h 5781900"/>
                  <a:gd name="connsiteX14" fmla="*/ 3013043 w 10395068"/>
                  <a:gd name="connsiteY14" fmla="*/ 5559126 h 5781900"/>
                  <a:gd name="connsiteX15" fmla="*/ 1721272 w 10395068"/>
                  <a:gd name="connsiteY15" fmla="*/ 5675241 h 5781900"/>
                  <a:gd name="connsiteX16" fmla="*/ 182758 w 10395068"/>
                  <a:gd name="connsiteY16" fmla="*/ 5268841 h 5781900"/>
                  <a:gd name="connsiteX0" fmla="*/ 166990 w 10394547"/>
                  <a:gd name="connsiteY0" fmla="*/ 5157345 h 5781900"/>
                  <a:gd name="connsiteX1" fmla="*/ 129297 w 10394547"/>
                  <a:gd name="connsiteY1" fmla="*/ 2807068 h 5781900"/>
                  <a:gd name="connsiteX2" fmla="*/ 100161 w 10394547"/>
                  <a:gd name="connsiteY2" fmla="*/ 848300 h 5781900"/>
                  <a:gd name="connsiteX3" fmla="*/ 1546579 w 10394547"/>
                  <a:gd name="connsiteY3" fmla="*/ 101755 h 5781900"/>
                  <a:gd name="connsiteX4" fmla="*/ 3215722 w 10394547"/>
                  <a:gd name="connsiteY4" fmla="*/ 290441 h 5781900"/>
                  <a:gd name="connsiteX5" fmla="*/ 6205665 w 10394547"/>
                  <a:gd name="connsiteY5" fmla="*/ 290441 h 5781900"/>
                  <a:gd name="connsiteX6" fmla="*/ 8295722 w 10394547"/>
                  <a:gd name="connsiteY6" fmla="*/ 155 h 5781900"/>
                  <a:gd name="connsiteX7" fmla="*/ 9674579 w 10394547"/>
                  <a:gd name="connsiteY7" fmla="*/ 333984 h 5781900"/>
                  <a:gd name="connsiteX8" fmla="*/ 10371265 w 10394547"/>
                  <a:gd name="connsiteY8" fmla="*/ 1596726 h 5781900"/>
                  <a:gd name="connsiteX9" fmla="*/ 10211608 w 10394547"/>
                  <a:gd name="connsiteY9" fmla="*/ 2903012 h 5781900"/>
                  <a:gd name="connsiteX10" fmla="*/ 10037437 w 10394547"/>
                  <a:gd name="connsiteY10" fmla="*/ 3977069 h 5781900"/>
                  <a:gd name="connsiteX11" fmla="*/ 9892294 w 10394547"/>
                  <a:gd name="connsiteY11" fmla="*/ 5689755 h 5781900"/>
                  <a:gd name="connsiteX12" fmla="*/ 6902351 w 10394547"/>
                  <a:gd name="connsiteY12" fmla="*/ 5530098 h 5781900"/>
                  <a:gd name="connsiteX13" fmla="*/ 5247722 w 10394547"/>
                  <a:gd name="connsiteY13" fmla="*/ 5355926 h 5781900"/>
                  <a:gd name="connsiteX14" fmla="*/ 3012522 w 10394547"/>
                  <a:gd name="connsiteY14" fmla="*/ 5559126 h 5781900"/>
                  <a:gd name="connsiteX15" fmla="*/ 1720751 w 10394547"/>
                  <a:gd name="connsiteY15" fmla="*/ 5675241 h 5781900"/>
                  <a:gd name="connsiteX16" fmla="*/ 166990 w 10394547"/>
                  <a:gd name="connsiteY16" fmla="*/ 5157345 h 5781900"/>
                  <a:gd name="connsiteX0" fmla="*/ 172974 w 10400531"/>
                  <a:gd name="connsiteY0" fmla="*/ 5157345 h 5781900"/>
                  <a:gd name="connsiteX1" fmla="*/ 135281 w 10400531"/>
                  <a:gd name="connsiteY1" fmla="*/ 2807068 h 5781900"/>
                  <a:gd name="connsiteX2" fmla="*/ 106145 w 10400531"/>
                  <a:gd name="connsiteY2" fmla="*/ 848300 h 5781900"/>
                  <a:gd name="connsiteX3" fmla="*/ 1552563 w 10400531"/>
                  <a:gd name="connsiteY3" fmla="*/ 101755 h 5781900"/>
                  <a:gd name="connsiteX4" fmla="*/ 3221706 w 10400531"/>
                  <a:gd name="connsiteY4" fmla="*/ 290441 h 5781900"/>
                  <a:gd name="connsiteX5" fmla="*/ 6211649 w 10400531"/>
                  <a:gd name="connsiteY5" fmla="*/ 290441 h 5781900"/>
                  <a:gd name="connsiteX6" fmla="*/ 8301706 w 10400531"/>
                  <a:gd name="connsiteY6" fmla="*/ 155 h 5781900"/>
                  <a:gd name="connsiteX7" fmla="*/ 9680563 w 10400531"/>
                  <a:gd name="connsiteY7" fmla="*/ 333984 h 5781900"/>
                  <a:gd name="connsiteX8" fmla="*/ 10377249 w 10400531"/>
                  <a:gd name="connsiteY8" fmla="*/ 1596726 h 5781900"/>
                  <a:gd name="connsiteX9" fmla="*/ 10217592 w 10400531"/>
                  <a:gd name="connsiteY9" fmla="*/ 2903012 h 5781900"/>
                  <a:gd name="connsiteX10" fmla="*/ 10043421 w 10400531"/>
                  <a:gd name="connsiteY10" fmla="*/ 3977069 h 5781900"/>
                  <a:gd name="connsiteX11" fmla="*/ 9898278 w 10400531"/>
                  <a:gd name="connsiteY11" fmla="*/ 5689755 h 5781900"/>
                  <a:gd name="connsiteX12" fmla="*/ 6908335 w 10400531"/>
                  <a:gd name="connsiteY12" fmla="*/ 5530098 h 5781900"/>
                  <a:gd name="connsiteX13" fmla="*/ 5253706 w 10400531"/>
                  <a:gd name="connsiteY13" fmla="*/ 5355926 h 5781900"/>
                  <a:gd name="connsiteX14" fmla="*/ 3018506 w 10400531"/>
                  <a:gd name="connsiteY14" fmla="*/ 5559126 h 5781900"/>
                  <a:gd name="connsiteX15" fmla="*/ 1726735 w 10400531"/>
                  <a:gd name="connsiteY15" fmla="*/ 5675241 h 5781900"/>
                  <a:gd name="connsiteX16" fmla="*/ 172974 w 10400531"/>
                  <a:gd name="connsiteY16" fmla="*/ 5157345 h 5781900"/>
                  <a:gd name="connsiteX0" fmla="*/ 221145 w 10448702"/>
                  <a:gd name="connsiteY0" fmla="*/ 5157345 h 5781900"/>
                  <a:gd name="connsiteX1" fmla="*/ 183452 w 10448702"/>
                  <a:gd name="connsiteY1" fmla="*/ 2807068 h 5781900"/>
                  <a:gd name="connsiteX2" fmla="*/ 154316 w 10448702"/>
                  <a:gd name="connsiteY2" fmla="*/ 848300 h 5781900"/>
                  <a:gd name="connsiteX3" fmla="*/ 1600734 w 10448702"/>
                  <a:gd name="connsiteY3" fmla="*/ 101755 h 5781900"/>
                  <a:gd name="connsiteX4" fmla="*/ 3269877 w 10448702"/>
                  <a:gd name="connsiteY4" fmla="*/ 290441 h 5781900"/>
                  <a:gd name="connsiteX5" fmla="*/ 6259820 w 10448702"/>
                  <a:gd name="connsiteY5" fmla="*/ 290441 h 5781900"/>
                  <a:gd name="connsiteX6" fmla="*/ 8349877 w 10448702"/>
                  <a:gd name="connsiteY6" fmla="*/ 155 h 5781900"/>
                  <a:gd name="connsiteX7" fmla="*/ 9728734 w 10448702"/>
                  <a:gd name="connsiteY7" fmla="*/ 333984 h 5781900"/>
                  <a:gd name="connsiteX8" fmla="*/ 10425420 w 10448702"/>
                  <a:gd name="connsiteY8" fmla="*/ 1596726 h 5781900"/>
                  <a:gd name="connsiteX9" fmla="*/ 10265763 w 10448702"/>
                  <a:gd name="connsiteY9" fmla="*/ 2903012 h 5781900"/>
                  <a:gd name="connsiteX10" fmla="*/ 10091592 w 10448702"/>
                  <a:gd name="connsiteY10" fmla="*/ 3977069 h 5781900"/>
                  <a:gd name="connsiteX11" fmla="*/ 9946449 w 10448702"/>
                  <a:gd name="connsiteY11" fmla="*/ 5689755 h 5781900"/>
                  <a:gd name="connsiteX12" fmla="*/ 6956506 w 10448702"/>
                  <a:gd name="connsiteY12" fmla="*/ 5530098 h 5781900"/>
                  <a:gd name="connsiteX13" fmla="*/ 5301877 w 10448702"/>
                  <a:gd name="connsiteY13" fmla="*/ 5355926 h 5781900"/>
                  <a:gd name="connsiteX14" fmla="*/ 3066677 w 10448702"/>
                  <a:gd name="connsiteY14" fmla="*/ 5559126 h 5781900"/>
                  <a:gd name="connsiteX15" fmla="*/ 221145 w 10448702"/>
                  <a:gd name="connsiteY15" fmla="*/ 5157345 h 5781900"/>
                  <a:gd name="connsiteX0" fmla="*/ 356458 w 10401070"/>
                  <a:gd name="connsiteY0" fmla="*/ 5396267 h 5781900"/>
                  <a:gd name="connsiteX1" fmla="*/ 135820 w 10401070"/>
                  <a:gd name="connsiteY1" fmla="*/ 2807068 h 5781900"/>
                  <a:gd name="connsiteX2" fmla="*/ 106684 w 10401070"/>
                  <a:gd name="connsiteY2" fmla="*/ 848300 h 5781900"/>
                  <a:gd name="connsiteX3" fmla="*/ 1553102 w 10401070"/>
                  <a:gd name="connsiteY3" fmla="*/ 101755 h 5781900"/>
                  <a:gd name="connsiteX4" fmla="*/ 3222245 w 10401070"/>
                  <a:gd name="connsiteY4" fmla="*/ 290441 h 5781900"/>
                  <a:gd name="connsiteX5" fmla="*/ 6212188 w 10401070"/>
                  <a:gd name="connsiteY5" fmla="*/ 290441 h 5781900"/>
                  <a:gd name="connsiteX6" fmla="*/ 8302245 w 10401070"/>
                  <a:gd name="connsiteY6" fmla="*/ 155 h 5781900"/>
                  <a:gd name="connsiteX7" fmla="*/ 9681102 w 10401070"/>
                  <a:gd name="connsiteY7" fmla="*/ 333984 h 5781900"/>
                  <a:gd name="connsiteX8" fmla="*/ 10377788 w 10401070"/>
                  <a:gd name="connsiteY8" fmla="*/ 1596726 h 5781900"/>
                  <a:gd name="connsiteX9" fmla="*/ 10218131 w 10401070"/>
                  <a:gd name="connsiteY9" fmla="*/ 2903012 h 5781900"/>
                  <a:gd name="connsiteX10" fmla="*/ 10043960 w 10401070"/>
                  <a:gd name="connsiteY10" fmla="*/ 3977069 h 5781900"/>
                  <a:gd name="connsiteX11" fmla="*/ 9898817 w 10401070"/>
                  <a:gd name="connsiteY11" fmla="*/ 5689755 h 5781900"/>
                  <a:gd name="connsiteX12" fmla="*/ 6908874 w 10401070"/>
                  <a:gd name="connsiteY12" fmla="*/ 5530098 h 5781900"/>
                  <a:gd name="connsiteX13" fmla="*/ 5254245 w 10401070"/>
                  <a:gd name="connsiteY13" fmla="*/ 5355926 h 5781900"/>
                  <a:gd name="connsiteX14" fmla="*/ 3019045 w 10401070"/>
                  <a:gd name="connsiteY14" fmla="*/ 5559126 h 5781900"/>
                  <a:gd name="connsiteX15" fmla="*/ 356458 w 10401070"/>
                  <a:gd name="connsiteY15" fmla="*/ 5396267 h 5781900"/>
                  <a:gd name="connsiteX0" fmla="*/ 356458 w 10401070"/>
                  <a:gd name="connsiteY0" fmla="*/ 5396267 h 5781900"/>
                  <a:gd name="connsiteX1" fmla="*/ 135820 w 10401070"/>
                  <a:gd name="connsiteY1" fmla="*/ 2807068 h 5781900"/>
                  <a:gd name="connsiteX2" fmla="*/ 106684 w 10401070"/>
                  <a:gd name="connsiteY2" fmla="*/ 848300 h 5781900"/>
                  <a:gd name="connsiteX3" fmla="*/ 1553102 w 10401070"/>
                  <a:gd name="connsiteY3" fmla="*/ 101755 h 5781900"/>
                  <a:gd name="connsiteX4" fmla="*/ 3222245 w 10401070"/>
                  <a:gd name="connsiteY4" fmla="*/ 290441 h 5781900"/>
                  <a:gd name="connsiteX5" fmla="*/ 6212188 w 10401070"/>
                  <a:gd name="connsiteY5" fmla="*/ 290441 h 5781900"/>
                  <a:gd name="connsiteX6" fmla="*/ 8302245 w 10401070"/>
                  <a:gd name="connsiteY6" fmla="*/ 155 h 5781900"/>
                  <a:gd name="connsiteX7" fmla="*/ 9681102 w 10401070"/>
                  <a:gd name="connsiteY7" fmla="*/ 333984 h 5781900"/>
                  <a:gd name="connsiteX8" fmla="*/ 10377788 w 10401070"/>
                  <a:gd name="connsiteY8" fmla="*/ 1596726 h 5781900"/>
                  <a:gd name="connsiteX9" fmla="*/ 10218131 w 10401070"/>
                  <a:gd name="connsiteY9" fmla="*/ 2903012 h 5781900"/>
                  <a:gd name="connsiteX10" fmla="*/ 10043960 w 10401070"/>
                  <a:gd name="connsiteY10" fmla="*/ 3977069 h 5781900"/>
                  <a:gd name="connsiteX11" fmla="*/ 9898817 w 10401070"/>
                  <a:gd name="connsiteY11" fmla="*/ 5689755 h 5781900"/>
                  <a:gd name="connsiteX12" fmla="*/ 6908874 w 10401070"/>
                  <a:gd name="connsiteY12" fmla="*/ 5530098 h 5781900"/>
                  <a:gd name="connsiteX13" fmla="*/ 5254245 w 10401070"/>
                  <a:gd name="connsiteY13" fmla="*/ 5355926 h 5781900"/>
                  <a:gd name="connsiteX14" fmla="*/ 3019045 w 10401070"/>
                  <a:gd name="connsiteY14" fmla="*/ 5559126 h 5781900"/>
                  <a:gd name="connsiteX15" fmla="*/ 356458 w 10401070"/>
                  <a:gd name="connsiteY15" fmla="*/ 5396267 h 5781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401070" h="5781900">
                    <a:moveTo>
                      <a:pt x="356458" y="5396267"/>
                    </a:moveTo>
                    <a:cubicBezTo>
                      <a:pt x="-124079" y="4937591"/>
                      <a:pt x="177449" y="3565062"/>
                      <a:pt x="135820" y="2807068"/>
                    </a:cubicBezTo>
                    <a:cubicBezTo>
                      <a:pt x="94191" y="2049074"/>
                      <a:pt x="-129530" y="1299185"/>
                      <a:pt x="106684" y="848300"/>
                    </a:cubicBezTo>
                    <a:cubicBezTo>
                      <a:pt x="342898" y="397415"/>
                      <a:pt x="1033842" y="194732"/>
                      <a:pt x="1553102" y="101755"/>
                    </a:cubicBezTo>
                    <a:cubicBezTo>
                      <a:pt x="2072362" y="8779"/>
                      <a:pt x="2445731" y="258993"/>
                      <a:pt x="3222245" y="290441"/>
                    </a:cubicBezTo>
                    <a:cubicBezTo>
                      <a:pt x="3998759" y="321889"/>
                      <a:pt x="5365521" y="338822"/>
                      <a:pt x="6212188" y="290441"/>
                    </a:cubicBezTo>
                    <a:cubicBezTo>
                      <a:pt x="7058855" y="242060"/>
                      <a:pt x="7724093" y="-7102"/>
                      <a:pt x="8302245" y="155"/>
                    </a:cubicBezTo>
                    <a:cubicBezTo>
                      <a:pt x="8880397" y="7412"/>
                      <a:pt x="9335178" y="67889"/>
                      <a:pt x="9681102" y="333984"/>
                    </a:cubicBezTo>
                    <a:cubicBezTo>
                      <a:pt x="10027026" y="600079"/>
                      <a:pt x="10288283" y="1168555"/>
                      <a:pt x="10377788" y="1596726"/>
                    </a:cubicBezTo>
                    <a:cubicBezTo>
                      <a:pt x="10467293" y="2024897"/>
                      <a:pt x="10273769" y="2506288"/>
                      <a:pt x="10218131" y="2903012"/>
                    </a:cubicBezTo>
                    <a:cubicBezTo>
                      <a:pt x="10162493" y="3299736"/>
                      <a:pt x="10097179" y="3512612"/>
                      <a:pt x="10043960" y="3977069"/>
                    </a:cubicBezTo>
                    <a:cubicBezTo>
                      <a:pt x="9990741" y="4441526"/>
                      <a:pt x="10421331" y="5430917"/>
                      <a:pt x="9898817" y="5689755"/>
                    </a:cubicBezTo>
                    <a:cubicBezTo>
                      <a:pt x="9376303" y="5948593"/>
                      <a:pt x="7682969" y="5585736"/>
                      <a:pt x="6908874" y="5530098"/>
                    </a:cubicBezTo>
                    <a:cubicBezTo>
                      <a:pt x="6134779" y="5474460"/>
                      <a:pt x="5902550" y="5351088"/>
                      <a:pt x="5254245" y="5355926"/>
                    </a:cubicBezTo>
                    <a:cubicBezTo>
                      <a:pt x="4605940" y="5360764"/>
                      <a:pt x="3835343" y="5552403"/>
                      <a:pt x="3019045" y="5559126"/>
                    </a:cubicBezTo>
                    <a:cubicBezTo>
                      <a:pt x="2202747" y="5565849"/>
                      <a:pt x="1218131" y="5759375"/>
                      <a:pt x="356458" y="5396267"/>
                    </a:cubicBezTo>
                    <a:close/>
                  </a:path>
                </a:pathLst>
              </a:custGeom>
              <a:solidFill>
                <a:srgbClr val="FFF6D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任意多边形 45">
                <a:extLst>
                  <a:ext uri="{FF2B5EF4-FFF2-40B4-BE49-F238E27FC236}">
                    <a16:creationId xmlns:a16="http://schemas.microsoft.com/office/drawing/2014/main" id="{8A205C81-03B0-5DD9-E15F-22306620DF10}"/>
                  </a:ext>
                </a:extLst>
              </p:cNvPr>
              <p:cNvSpPr/>
              <p:nvPr/>
            </p:nvSpPr>
            <p:spPr>
              <a:xfrm>
                <a:off x="-7762875" y="-4794271"/>
                <a:ext cx="9572625" cy="4972072"/>
              </a:xfrm>
              <a:custGeom>
                <a:avLst/>
                <a:gdLst>
                  <a:gd name="connsiteX0" fmla="*/ 152243 w 10553239"/>
                  <a:gd name="connsiteY0" fmla="*/ 2801412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52243 w 10553239"/>
                  <a:gd name="connsiteY19" fmla="*/ 3411012 h 5781900"/>
                  <a:gd name="connsiteX20" fmla="*/ 152243 w 10553239"/>
                  <a:gd name="connsiteY20" fmla="*/ 2801412 h 5781900"/>
                  <a:gd name="connsiteX0" fmla="*/ 152243 w 10553239"/>
                  <a:gd name="connsiteY0" fmla="*/ 3411012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52243 w 10553239"/>
                  <a:gd name="connsiteY19" fmla="*/ 3411012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20031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9699 w 10554238"/>
                  <a:gd name="connsiteY0" fmla="*/ 3730326 h 5781900"/>
                  <a:gd name="connsiteX1" fmla="*/ 182270 w 10554238"/>
                  <a:gd name="connsiteY1" fmla="*/ 2743355 h 5781900"/>
                  <a:gd name="connsiteX2" fmla="*/ 182270 w 10554238"/>
                  <a:gd name="connsiteY2" fmla="*/ 2003126 h 5781900"/>
                  <a:gd name="connsiteX3" fmla="*/ 8099 w 10554238"/>
                  <a:gd name="connsiteY3" fmla="*/ 1277412 h 5781900"/>
                  <a:gd name="connsiteX4" fmla="*/ 458042 w 10554238"/>
                  <a:gd name="connsiteY4" fmla="*/ 450098 h 5781900"/>
                  <a:gd name="connsiteX5" fmla="*/ 1706270 w 10554238"/>
                  <a:gd name="connsiteY5" fmla="*/ 101755 h 5781900"/>
                  <a:gd name="connsiteX6" fmla="*/ 3375413 w 10554238"/>
                  <a:gd name="connsiteY6" fmla="*/ 290441 h 5781900"/>
                  <a:gd name="connsiteX7" fmla="*/ 6365356 w 10554238"/>
                  <a:gd name="connsiteY7" fmla="*/ 290441 h 5781900"/>
                  <a:gd name="connsiteX8" fmla="*/ 8455413 w 10554238"/>
                  <a:gd name="connsiteY8" fmla="*/ 155 h 5781900"/>
                  <a:gd name="connsiteX9" fmla="*/ 9834270 w 10554238"/>
                  <a:gd name="connsiteY9" fmla="*/ 333984 h 5781900"/>
                  <a:gd name="connsiteX10" fmla="*/ 10530956 w 10554238"/>
                  <a:gd name="connsiteY10" fmla="*/ 1596726 h 5781900"/>
                  <a:gd name="connsiteX11" fmla="*/ 10371299 w 10554238"/>
                  <a:gd name="connsiteY11" fmla="*/ 2903012 h 5781900"/>
                  <a:gd name="connsiteX12" fmla="*/ 10197128 w 10554238"/>
                  <a:gd name="connsiteY12" fmla="*/ 3977069 h 5781900"/>
                  <a:gd name="connsiteX13" fmla="*/ 10051985 w 10554238"/>
                  <a:gd name="connsiteY13" fmla="*/ 5689755 h 5781900"/>
                  <a:gd name="connsiteX14" fmla="*/ 7062042 w 10554238"/>
                  <a:gd name="connsiteY14" fmla="*/ 5530098 h 5781900"/>
                  <a:gd name="connsiteX15" fmla="*/ 5407413 w 10554238"/>
                  <a:gd name="connsiteY15" fmla="*/ 5355926 h 5781900"/>
                  <a:gd name="connsiteX16" fmla="*/ 3172213 w 10554238"/>
                  <a:gd name="connsiteY16" fmla="*/ 5559126 h 5781900"/>
                  <a:gd name="connsiteX17" fmla="*/ 1880442 w 10554238"/>
                  <a:gd name="connsiteY17" fmla="*/ 5675241 h 5781900"/>
                  <a:gd name="connsiteX18" fmla="*/ 341928 w 10554238"/>
                  <a:gd name="connsiteY18" fmla="*/ 5268841 h 5781900"/>
                  <a:gd name="connsiteX19" fmla="*/ 109699 w 10554238"/>
                  <a:gd name="connsiteY19" fmla="*/ 3730326 h 5781900"/>
                  <a:gd name="connsiteX0" fmla="*/ 108701 w 10553240"/>
                  <a:gd name="connsiteY0" fmla="*/ 3730326 h 5781900"/>
                  <a:gd name="connsiteX1" fmla="*/ 181272 w 10553240"/>
                  <a:gd name="connsiteY1" fmla="*/ 2743355 h 5781900"/>
                  <a:gd name="connsiteX2" fmla="*/ 181272 w 10553240"/>
                  <a:gd name="connsiteY2" fmla="*/ 2003126 h 5781900"/>
                  <a:gd name="connsiteX3" fmla="*/ 7101 w 10553240"/>
                  <a:gd name="connsiteY3" fmla="*/ 1181844 h 5781900"/>
                  <a:gd name="connsiteX4" fmla="*/ 457044 w 10553240"/>
                  <a:gd name="connsiteY4" fmla="*/ 450098 h 5781900"/>
                  <a:gd name="connsiteX5" fmla="*/ 1705272 w 10553240"/>
                  <a:gd name="connsiteY5" fmla="*/ 101755 h 5781900"/>
                  <a:gd name="connsiteX6" fmla="*/ 3374415 w 10553240"/>
                  <a:gd name="connsiteY6" fmla="*/ 290441 h 5781900"/>
                  <a:gd name="connsiteX7" fmla="*/ 6364358 w 10553240"/>
                  <a:gd name="connsiteY7" fmla="*/ 290441 h 5781900"/>
                  <a:gd name="connsiteX8" fmla="*/ 8454415 w 10553240"/>
                  <a:gd name="connsiteY8" fmla="*/ 155 h 5781900"/>
                  <a:gd name="connsiteX9" fmla="*/ 9833272 w 10553240"/>
                  <a:gd name="connsiteY9" fmla="*/ 333984 h 5781900"/>
                  <a:gd name="connsiteX10" fmla="*/ 10529958 w 10553240"/>
                  <a:gd name="connsiteY10" fmla="*/ 1596726 h 5781900"/>
                  <a:gd name="connsiteX11" fmla="*/ 10370301 w 10553240"/>
                  <a:gd name="connsiteY11" fmla="*/ 2903012 h 5781900"/>
                  <a:gd name="connsiteX12" fmla="*/ 10196130 w 10553240"/>
                  <a:gd name="connsiteY12" fmla="*/ 3977069 h 5781900"/>
                  <a:gd name="connsiteX13" fmla="*/ 10050987 w 10553240"/>
                  <a:gd name="connsiteY13" fmla="*/ 5689755 h 5781900"/>
                  <a:gd name="connsiteX14" fmla="*/ 7061044 w 10553240"/>
                  <a:gd name="connsiteY14" fmla="*/ 5530098 h 5781900"/>
                  <a:gd name="connsiteX15" fmla="*/ 5406415 w 10553240"/>
                  <a:gd name="connsiteY15" fmla="*/ 5355926 h 5781900"/>
                  <a:gd name="connsiteX16" fmla="*/ 3171215 w 10553240"/>
                  <a:gd name="connsiteY16" fmla="*/ 5559126 h 5781900"/>
                  <a:gd name="connsiteX17" fmla="*/ 1879444 w 10553240"/>
                  <a:gd name="connsiteY17" fmla="*/ 5675241 h 5781900"/>
                  <a:gd name="connsiteX18" fmla="*/ 340930 w 10553240"/>
                  <a:gd name="connsiteY18" fmla="*/ 5268841 h 5781900"/>
                  <a:gd name="connsiteX19" fmla="*/ 108701 w 10553240"/>
                  <a:gd name="connsiteY19" fmla="*/ 3730326 h 5781900"/>
                  <a:gd name="connsiteX0" fmla="*/ 127881 w 10572420"/>
                  <a:gd name="connsiteY0" fmla="*/ 3730326 h 5781900"/>
                  <a:gd name="connsiteX1" fmla="*/ 200452 w 10572420"/>
                  <a:gd name="connsiteY1" fmla="*/ 2743355 h 5781900"/>
                  <a:gd name="connsiteX2" fmla="*/ 200452 w 10572420"/>
                  <a:gd name="connsiteY2" fmla="*/ 2003126 h 5781900"/>
                  <a:gd name="connsiteX3" fmla="*/ 26281 w 10572420"/>
                  <a:gd name="connsiteY3" fmla="*/ 1181844 h 5781900"/>
                  <a:gd name="connsiteX4" fmla="*/ 476224 w 10572420"/>
                  <a:gd name="connsiteY4" fmla="*/ 450098 h 5781900"/>
                  <a:gd name="connsiteX5" fmla="*/ 1724452 w 10572420"/>
                  <a:gd name="connsiteY5" fmla="*/ 101755 h 5781900"/>
                  <a:gd name="connsiteX6" fmla="*/ 3393595 w 10572420"/>
                  <a:gd name="connsiteY6" fmla="*/ 290441 h 5781900"/>
                  <a:gd name="connsiteX7" fmla="*/ 6383538 w 10572420"/>
                  <a:gd name="connsiteY7" fmla="*/ 290441 h 5781900"/>
                  <a:gd name="connsiteX8" fmla="*/ 8473595 w 10572420"/>
                  <a:gd name="connsiteY8" fmla="*/ 155 h 5781900"/>
                  <a:gd name="connsiteX9" fmla="*/ 9852452 w 10572420"/>
                  <a:gd name="connsiteY9" fmla="*/ 333984 h 5781900"/>
                  <a:gd name="connsiteX10" fmla="*/ 10549138 w 10572420"/>
                  <a:gd name="connsiteY10" fmla="*/ 1596726 h 5781900"/>
                  <a:gd name="connsiteX11" fmla="*/ 10389481 w 10572420"/>
                  <a:gd name="connsiteY11" fmla="*/ 2903012 h 5781900"/>
                  <a:gd name="connsiteX12" fmla="*/ 10215310 w 10572420"/>
                  <a:gd name="connsiteY12" fmla="*/ 3977069 h 5781900"/>
                  <a:gd name="connsiteX13" fmla="*/ 10070167 w 10572420"/>
                  <a:gd name="connsiteY13" fmla="*/ 5689755 h 5781900"/>
                  <a:gd name="connsiteX14" fmla="*/ 7080224 w 10572420"/>
                  <a:gd name="connsiteY14" fmla="*/ 5530098 h 5781900"/>
                  <a:gd name="connsiteX15" fmla="*/ 5425595 w 10572420"/>
                  <a:gd name="connsiteY15" fmla="*/ 5355926 h 5781900"/>
                  <a:gd name="connsiteX16" fmla="*/ 3190395 w 10572420"/>
                  <a:gd name="connsiteY16" fmla="*/ 5559126 h 5781900"/>
                  <a:gd name="connsiteX17" fmla="*/ 1898624 w 10572420"/>
                  <a:gd name="connsiteY17" fmla="*/ 5675241 h 5781900"/>
                  <a:gd name="connsiteX18" fmla="*/ 360110 w 10572420"/>
                  <a:gd name="connsiteY18" fmla="*/ 5268841 h 5781900"/>
                  <a:gd name="connsiteX19" fmla="*/ 127881 w 10572420"/>
                  <a:gd name="connsiteY19" fmla="*/ 3730326 h 5781900"/>
                  <a:gd name="connsiteX0" fmla="*/ 127881 w 10572420"/>
                  <a:gd name="connsiteY0" fmla="*/ 3730326 h 5781900"/>
                  <a:gd name="connsiteX1" fmla="*/ 200452 w 10572420"/>
                  <a:gd name="connsiteY1" fmla="*/ 2743355 h 5781900"/>
                  <a:gd name="connsiteX2" fmla="*/ 200452 w 10572420"/>
                  <a:gd name="connsiteY2" fmla="*/ 2003126 h 5781900"/>
                  <a:gd name="connsiteX3" fmla="*/ 26281 w 10572420"/>
                  <a:gd name="connsiteY3" fmla="*/ 1181844 h 5781900"/>
                  <a:gd name="connsiteX4" fmla="*/ 476224 w 10572420"/>
                  <a:gd name="connsiteY4" fmla="*/ 450098 h 5781900"/>
                  <a:gd name="connsiteX5" fmla="*/ 1724452 w 10572420"/>
                  <a:gd name="connsiteY5" fmla="*/ 101755 h 5781900"/>
                  <a:gd name="connsiteX6" fmla="*/ 3393595 w 10572420"/>
                  <a:gd name="connsiteY6" fmla="*/ 290441 h 5781900"/>
                  <a:gd name="connsiteX7" fmla="*/ 6383538 w 10572420"/>
                  <a:gd name="connsiteY7" fmla="*/ 290441 h 5781900"/>
                  <a:gd name="connsiteX8" fmla="*/ 8473595 w 10572420"/>
                  <a:gd name="connsiteY8" fmla="*/ 155 h 5781900"/>
                  <a:gd name="connsiteX9" fmla="*/ 9852452 w 10572420"/>
                  <a:gd name="connsiteY9" fmla="*/ 333984 h 5781900"/>
                  <a:gd name="connsiteX10" fmla="*/ 10549138 w 10572420"/>
                  <a:gd name="connsiteY10" fmla="*/ 1596726 h 5781900"/>
                  <a:gd name="connsiteX11" fmla="*/ 10389481 w 10572420"/>
                  <a:gd name="connsiteY11" fmla="*/ 2903012 h 5781900"/>
                  <a:gd name="connsiteX12" fmla="*/ 10215310 w 10572420"/>
                  <a:gd name="connsiteY12" fmla="*/ 3977069 h 5781900"/>
                  <a:gd name="connsiteX13" fmla="*/ 10070167 w 10572420"/>
                  <a:gd name="connsiteY13" fmla="*/ 5689755 h 5781900"/>
                  <a:gd name="connsiteX14" fmla="*/ 7080224 w 10572420"/>
                  <a:gd name="connsiteY14" fmla="*/ 5530098 h 5781900"/>
                  <a:gd name="connsiteX15" fmla="*/ 5425595 w 10572420"/>
                  <a:gd name="connsiteY15" fmla="*/ 5355926 h 5781900"/>
                  <a:gd name="connsiteX16" fmla="*/ 3190395 w 10572420"/>
                  <a:gd name="connsiteY16" fmla="*/ 5559126 h 5781900"/>
                  <a:gd name="connsiteX17" fmla="*/ 1898624 w 10572420"/>
                  <a:gd name="connsiteY17" fmla="*/ 5675241 h 5781900"/>
                  <a:gd name="connsiteX18" fmla="*/ 360110 w 10572420"/>
                  <a:gd name="connsiteY18" fmla="*/ 5268841 h 5781900"/>
                  <a:gd name="connsiteX19" fmla="*/ 127881 w 10572420"/>
                  <a:gd name="connsiteY19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372861 w 10469057"/>
                  <a:gd name="connsiteY3" fmla="*/ 450098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144180 w 10469057"/>
                  <a:gd name="connsiteY3" fmla="*/ 848300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144180 w 10469057"/>
                  <a:gd name="connsiteY3" fmla="*/ 848300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144180 w 10469057"/>
                  <a:gd name="connsiteY2" fmla="*/ 848300 h 5781900"/>
                  <a:gd name="connsiteX3" fmla="*/ 1621089 w 10469057"/>
                  <a:gd name="connsiteY3" fmla="*/ 101755 h 5781900"/>
                  <a:gd name="connsiteX4" fmla="*/ 3290232 w 10469057"/>
                  <a:gd name="connsiteY4" fmla="*/ 290441 h 5781900"/>
                  <a:gd name="connsiteX5" fmla="*/ 6280175 w 10469057"/>
                  <a:gd name="connsiteY5" fmla="*/ 290441 h 5781900"/>
                  <a:gd name="connsiteX6" fmla="*/ 8370232 w 10469057"/>
                  <a:gd name="connsiteY6" fmla="*/ 155 h 5781900"/>
                  <a:gd name="connsiteX7" fmla="*/ 9749089 w 10469057"/>
                  <a:gd name="connsiteY7" fmla="*/ 333984 h 5781900"/>
                  <a:gd name="connsiteX8" fmla="*/ 10445775 w 10469057"/>
                  <a:gd name="connsiteY8" fmla="*/ 1596726 h 5781900"/>
                  <a:gd name="connsiteX9" fmla="*/ 10286118 w 10469057"/>
                  <a:gd name="connsiteY9" fmla="*/ 2903012 h 5781900"/>
                  <a:gd name="connsiteX10" fmla="*/ 10111947 w 10469057"/>
                  <a:gd name="connsiteY10" fmla="*/ 3977069 h 5781900"/>
                  <a:gd name="connsiteX11" fmla="*/ 9966804 w 10469057"/>
                  <a:gd name="connsiteY11" fmla="*/ 5689755 h 5781900"/>
                  <a:gd name="connsiteX12" fmla="*/ 6976861 w 10469057"/>
                  <a:gd name="connsiteY12" fmla="*/ 5530098 h 5781900"/>
                  <a:gd name="connsiteX13" fmla="*/ 5322232 w 10469057"/>
                  <a:gd name="connsiteY13" fmla="*/ 5355926 h 5781900"/>
                  <a:gd name="connsiteX14" fmla="*/ 3087032 w 10469057"/>
                  <a:gd name="connsiteY14" fmla="*/ 5559126 h 5781900"/>
                  <a:gd name="connsiteX15" fmla="*/ 1795261 w 10469057"/>
                  <a:gd name="connsiteY15" fmla="*/ 5675241 h 5781900"/>
                  <a:gd name="connsiteX16" fmla="*/ 256747 w 10469057"/>
                  <a:gd name="connsiteY16" fmla="*/ 5268841 h 5781900"/>
                  <a:gd name="connsiteX17" fmla="*/ 24518 w 10469057"/>
                  <a:gd name="connsiteY17" fmla="*/ 3730326 h 5781900"/>
                  <a:gd name="connsiteX0" fmla="*/ 505 w 10445044"/>
                  <a:gd name="connsiteY0" fmla="*/ 3730326 h 5781900"/>
                  <a:gd name="connsiteX1" fmla="*/ 179794 w 10445044"/>
                  <a:gd name="connsiteY1" fmla="*/ 2807068 h 5781900"/>
                  <a:gd name="connsiteX2" fmla="*/ 120167 w 10445044"/>
                  <a:gd name="connsiteY2" fmla="*/ 848300 h 5781900"/>
                  <a:gd name="connsiteX3" fmla="*/ 1597076 w 10445044"/>
                  <a:gd name="connsiteY3" fmla="*/ 101755 h 5781900"/>
                  <a:gd name="connsiteX4" fmla="*/ 3266219 w 10445044"/>
                  <a:gd name="connsiteY4" fmla="*/ 290441 h 5781900"/>
                  <a:gd name="connsiteX5" fmla="*/ 6256162 w 10445044"/>
                  <a:gd name="connsiteY5" fmla="*/ 290441 h 5781900"/>
                  <a:gd name="connsiteX6" fmla="*/ 8346219 w 10445044"/>
                  <a:gd name="connsiteY6" fmla="*/ 155 h 5781900"/>
                  <a:gd name="connsiteX7" fmla="*/ 9725076 w 10445044"/>
                  <a:gd name="connsiteY7" fmla="*/ 333984 h 5781900"/>
                  <a:gd name="connsiteX8" fmla="*/ 10421762 w 10445044"/>
                  <a:gd name="connsiteY8" fmla="*/ 1596726 h 5781900"/>
                  <a:gd name="connsiteX9" fmla="*/ 10262105 w 10445044"/>
                  <a:gd name="connsiteY9" fmla="*/ 2903012 h 5781900"/>
                  <a:gd name="connsiteX10" fmla="*/ 10087934 w 10445044"/>
                  <a:gd name="connsiteY10" fmla="*/ 3977069 h 5781900"/>
                  <a:gd name="connsiteX11" fmla="*/ 9942791 w 10445044"/>
                  <a:gd name="connsiteY11" fmla="*/ 5689755 h 5781900"/>
                  <a:gd name="connsiteX12" fmla="*/ 6952848 w 10445044"/>
                  <a:gd name="connsiteY12" fmla="*/ 5530098 h 5781900"/>
                  <a:gd name="connsiteX13" fmla="*/ 5298219 w 10445044"/>
                  <a:gd name="connsiteY13" fmla="*/ 5355926 h 5781900"/>
                  <a:gd name="connsiteX14" fmla="*/ 3063019 w 10445044"/>
                  <a:gd name="connsiteY14" fmla="*/ 5559126 h 5781900"/>
                  <a:gd name="connsiteX15" fmla="*/ 1771248 w 10445044"/>
                  <a:gd name="connsiteY15" fmla="*/ 5675241 h 5781900"/>
                  <a:gd name="connsiteX16" fmla="*/ 232734 w 10445044"/>
                  <a:gd name="connsiteY16" fmla="*/ 5268841 h 5781900"/>
                  <a:gd name="connsiteX17" fmla="*/ 505 w 10445044"/>
                  <a:gd name="connsiteY17" fmla="*/ 3730326 h 5781900"/>
                  <a:gd name="connsiteX0" fmla="*/ 505 w 10445044"/>
                  <a:gd name="connsiteY0" fmla="*/ 3730326 h 5781900"/>
                  <a:gd name="connsiteX1" fmla="*/ 179794 w 10445044"/>
                  <a:gd name="connsiteY1" fmla="*/ 2807068 h 5781900"/>
                  <a:gd name="connsiteX2" fmla="*/ 150658 w 10445044"/>
                  <a:gd name="connsiteY2" fmla="*/ 848300 h 5781900"/>
                  <a:gd name="connsiteX3" fmla="*/ 1597076 w 10445044"/>
                  <a:gd name="connsiteY3" fmla="*/ 101755 h 5781900"/>
                  <a:gd name="connsiteX4" fmla="*/ 3266219 w 10445044"/>
                  <a:gd name="connsiteY4" fmla="*/ 290441 h 5781900"/>
                  <a:gd name="connsiteX5" fmla="*/ 6256162 w 10445044"/>
                  <a:gd name="connsiteY5" fmla="*/ 290441 h 5781900"/>
                  <a:gd name="connsiteX6" fmla="*/ 8346219 w 10445044"/>
                  <a:gd name="connsiteY6" fmla="*/ 155 h 5781900"/>
                  <a:gd name="connsiteX7" fmla="*/ 9725076 w 10445044"/>
                  <a:gd name="connsiteY7" fmla="*/ 333984 h 5781900"/>
                  <a:gd name="connsiteX8" fmla="*/ 10421762 w 10445044"/>
                  <a:gd name="connsiteY8" fmla="*/ 1596726 h 5781900"/>
                  <a:gd name="connsiteX9" fmla="*/ 10262105 w 10445044"/>
                  <a:gd name="connsiteY9" fmla="*/ 2903012 h 5781900"/>
                  <a:gd name="connsiteX10" fmla="*/ 10087934 w 10445044"/>
                  <a:gd name="connsiteY10" fmla="*/ 3977069 h 5781900"/>
                  <a:gd name="connsiteX11" fmla="*/ 9942791 w 10445044"/>
                  <a:gd name="connsiteY11" fmla="*/ 5689755 h 5781900"/>
                  <a:gd name="connsiteX12" fmla="*/ 6952848 w 10445044"/>
                  <a:gd name="connsiteY12" fmla="*/ 5530098 h 5781900"/>
                  <a:gd name="connsiteX13" fmla="*/ 5298219 w 10445044"/>
                  <a:gd name="connsiteY13" fmla="*/ 5355926 h 5781900"/>
                  <a:gd name="connsiteX14" fmla="*/ 3063019 w 10445044"/>
                  <a:gd name="connsiteY14" fmla="*/ 5559126 h 5781900"/>
                  <a:gd name="connsiteX15" fmla="*/ 1771248 w 10445044"/>
                  <a:gd name="connsiteY15" fmla="*/ 5675241 h 5781900"/>
                  <a:gd name="connsiteX16" fmla="*/ 232734 w 10445044"/>
                  <a:gd name="connsiteY16" fmla="*/ 5268841 h 5781900"/>
                  <a:gd name="connsiteX17" fmla="*/ 505 w 10445044"/>
                  <a:gd name="connsiteY17" fmla="*/ 3730326 h 5781900"/>
                  <a:gd name="connsiteX0" fmla="*/ 182758 w 10395068"/>
                  <a:gd name="connsiteY0" fmla="*/ 5268841 h 5781900"/>
                  <a:gd name="connsiteX1" fmla="*/ 129818 w 10395068"/>
                  <a:gd name="connsiteY1" fmla="*/ 2807068 h 5781900"/>
                  <a:gd name="connsiteX2" fmla="*/ 100682 w 10395068"/>
                  <a:gd name="connsiteY2" fmla="*/ 848300 h 5781900"/>
                  <a:gd name="connsiteX3" fmla="*/ 1547100 w 10395068"/>
                  <a:gd name="connsiteY3" fmla="*/ 101755 h 5781900"/>
                  <a:gd name="connsiteX4" fmla="*/ 3216243 w 10395068"/>
                  <a:gd name="connsiteY4" fmla="*/ 290441 h 5781900"/>
                  <a:gd name="connsiteX5" fmla="*/ 6206186 w 10395068"/>
                  <a:gd name="connsiteY5" fmla="*/ 290441 h 5781900"/>
                  <a:gd name="connsiteX6" fmla="*/ 8296243 w 10395068"/>
                  <a:gd name="connsiteY6" fmla="*/ 155 h 5781900"/>
                  <a:gd name="connsiteX7" fmla="*/ 9675100 w 10395068"/>
                  <a:gd name="connsiteY7" fmla="*/ 333984 h 5781900"/>
                  <a:gd name="connsiteX8" fmla="*/ 10371786 w 10395068"/>
                  <a:gd name="connsiteY8" fmla="*/ 1596726 h 5781900"/>
                  <a:gd name="connsiteX9" fmla="*/ 10212129 w 10395068"/>
                  <a:gd name="connsiteY9" fmla="*/ 2903012 h 5781900"/>
                  <a:gd name="connsiteX10" fmla="*/ 10037958 w 10395068"/>
                  <a:gd name="connsiteY10" fmla="*/ 3977069 h 5781900"/>
                  <a:gd name="connsiteX11" fmla="*/ 9892815 w 10395068"/>
                  <a:gd name="connsiteY11" fmla="*/ 5689755 h 5781900"/>
                  <a:gd name="connsiteX12" fmla="*/ 6902872 w 10395068"/>
                  <a:gd name="connsiteY12" fmla="*/ 5530098 h 5781900"/>
                  <a:gd name="connsiteX13" fmla="*/ 5248243 w 10395068"/>
                  <a:gd name="connsiteY13" fmla="*/ 5355926 h 5781900"/>
                  <a:gd name="connsiteX14" fmla="*/ 3013043 w 10395068"/>
                  <a:gd name="connsiteY14" fmla="*/ 5559126 h 5781900"/>
                  <a:gd name="connsiteX15" fmla="*/ 1721272 w 10395068"/>
                  <a:gd name="connsiteY15" fmla="*/ 5675241 h 5781900"/>
                  <a:gd name="connsiteX16" fmla="*/ 182758 w 10395068"/>
                  <a:gd name="connsiteY16" fmla="*/ 5268841 h 5781900"/>
                  <a:gd name="connsiteX0" fmla="*/ 166990 w 10394547"/>
                  <a:gd name="connsiteY0" fmla="*/ 5157345 h 5781900"/>
                  <a:gd name="connsiteX1" fmla="*/ 129297 w 10394547"/>
                  <a:gd name="connsiteY1" fmla="*/ 2807068 h 5781900"/>
                  <a:gd name="connsiteX2" fmla="*/ 100161 w 10394547"/>
                  <a:gd name="connsiteY2" fmla="*/ 848300 h 5781900"/>
                  <a:gd name="connsiteX3" fmla="*/ 1546579 w 10394547"/>
                  <a:gd name="connsiteY3" fmla="*/ 101755 h 5781900"/>
                  <a:gd name="connsiteX4" fmla="*/ 3215722 w 10394547"/>
                  <a:gd name="connsiteY4" fmla="*/ 290441 h 5781900"/>
                  <a:gd name="connsiteX5" fmla="*/ 6205665 w 10394547"/>
                  <a:gd name="connsiteY5" fmla="*/ 290441 h 5781900"/>
                  <a:gd name="connsiteX6" fmla="*/ 8295722 w 10394547"/>
                  <a:gd name="connsiteY6" fmla="*/ 155 h 5781900"/>
                  <a:gd name="connsiteX7" fmla="*/ 9674579 w 10394547"/>
                  <a:gd name="connsiteY7" fmla="*/ 333984 h 5781900"/>
                  <a:gd name="connsiteX8" fmla="*/ 10371265 w 10394547"/>
                  <a:gd name="connsiteY8" fmla="*/ 1596726 h 5781900"/>
                  <a:gd name="connsiteX9" fmla="*/ 10211608 w 10394547"/>
                  <a:gd name="connsiteY9" fmla="*/ 2903012 h 5781900"/>
                  <a:gd name="connsiteX10" fmla="*/ 10037437 w 10394547"/>
                  <a:gd name="connsiteY10" fmla="*/ 3977069 h 5781900"/>
                  <a:gd name="connsiteX11" fmla="*/ 9892294 w 10394547"/>
                  <a:gd name="connsiteY11" fmla="*/ 5689755 h 5781900"/>
                  <a:gd name="connsiteX12" fmla="*/ 6902351 w 10394547"/>
                  <a:gd name="connsiteY12" fmla="*/ 5530098 h 5781900"/>
                  <a:gd name="connsiteX13" fmla="*/ 5247722 w 10394547"/>
                  <a:gd name="connsiteY13" fmla="*/ 5355926 h 5781900"/>
                  <a:gd name="connsiteX14" fmla="*/ 3012522 w 10394547"/>
                  <a:gd name="connsiteY14" fmla="*/ 5559126 h 5781900"/>
                  <a:gd name="connsiteX15" fmla="*/ 1720751 w 10394547"/>
                  <a:gd name="connsiteY15" fmla="*/ 5675241 h 5781900"/>
                  <a:gd name="connsiteX16" fmla="*/ 166990 w 10394547"/>
                  <a:gd name="connsiteY16" fmla="*/ 5157345 h 5781900"/>
                  <a:gd name="connsiteX0" fmla="*/ 172974 w 10400531"/>
                  <a:gd name="connsiteY0" fmla="*/ 5157345 h 5781900"/>
                  <a:gd name="connsiteX1" fmla="*/ 135281 w 10400531"/>
                  <a:gd name="connsiteY1" fmla="*/ 2807068 h 5781900"/>
                  <a:gd name="connsiteX2" fmla="*/ 106145 w 10400531"/>
                  <a:gd name="connsiteY2" fmla="*/ 848300 h 5781900"/>
                  <a:gd name="connsiteX3" fmla="*/ 1552563 w 10400531"/>
                  <a:gd name="connsiteY3" fmla="*/ 101755 h 5781900"/>
                  <a:gd name="connsiteX4" fmla="*/ 3221706 w 10400531"/>
                  <a:gd name="connsiteY4" fmla="*/ 290441 h 5781900"/>
                  <a:gd name="connsiteX5" fmla="*/ 6211649 w 10400531"/>
                  <a:gd name="connsiteY5" fmla="*/ 290441 h 5781900"/>
                  <a:gd name="connsiteX6" fmla="*/ 8301706 w 10400531"/>
                  <a:gd name="connsiteY6" fmla="*/ 155 h 5781900"/>
                  <a:gd name="connsiteX7" fmla="*/ 9680563 w 10400531"/>
                  <a:gd name="connsiteY7" fmla="*/ 333984 h 5781900"/>
                  <a:gd name="connsiteX8" fmla="*/ 10377249 w 10400531"/>
                  <a:gd name="connsiteY8" fmla="*/ 1596726 h 5781900"/>
                  <a:gd name="connsiteX9" fmla="*/ 10217592 w 10400531"/>
                  <a:gd name="connsiteY9" fmla="*/ 2903012 h 5781900"/>
                  <a:gd name="connsiteX10" fmla="*/ 10043421 w 10400531"/>
                  <a:gd name="connsiteY10" fmla="*/ 3977069 h 5781900"/>
                  <a:gd name="connsiteX11" fmla="*/ 9898278 w 10400531"/>
                  <a:gd name="connsiteY11" fmla="*/ 5689755 h 5781900"/>
                  <a:gd name="connsiteX12" fmla="*/ 6908335 w 10400531"/>
                  <a:gd name="connsiteY12" fmla="*/ 5530098 h 5781900"/>
                  <a:gd name="connsiteX13" fmla="*/ 5253706 w 10400531"/>
                  <a:gd name="connsiteY13" fmla="*/ 5355926 h 5781900"/>
                  <a:gd name="connsiteX14" fmla="*/ 3018506 w 10400531"/>
                  <a:gd name="connsiteY14" fmla="*/ 5559126 h 5781900"/>
                  <a:gd name="connsiteX15" fmla="*/ 1726735 w 10400531"/>
                  <a:gd name="connsiteY15" fmla="*/ 5675241 h 5781900"/>
                  <a:gd name="connsiteX16" fmla="*/ 172974 w 10400531"/>
                  <a:gd name="connsiteY16" fmla="*/ 5157345 h 5781900"/>
                  <a:gd name="connsiteX0" fmla="*/ 221145 w 10448702"/>
                  <a:gd name="connsiteY0" fmla="*/ 5157345 h 5781900"/>
                  <a:gd name="connsiteX1" fmla="*/ 183452 w 10448702"/>
                  <a:gd name="connsiteY1" fmla="*/ 2807068 h 5781900"/>
                  <a:gd name="connsiteX2" fmla="*/ 154316 w 10448702"/>
                  <a:gd name="connsiteY2" fmla="*/ 848300 h 5781900"/>
                  <a:gd name="connsiteX3" fmla="*/ 1600734 w 10448702"/>
                  <a:gd name="connsiteY3" fmla="*/ 101755 h 5781900"/>
                  <a:gd name="connsiteX4" fmla="*/ 3269877 w 10448702"/>
                  <a:gd name="connsiteY4" fmla="*/ 290441 h 5781900"/>
                  <a:gd name="connsiteX5" fmla="*/ 6259820 w 10448702"/>
                  <a:gd name="connsiteY5" fmla="*/ 290441 h 5781900"/>
                  <a:gd name="connsiteX6" fmla="*/ 8349877 w 10448702"/>
                  <a:gd name="connsiteY6" fmla="*/ 155 h 5781900"/>
                  <a:gd name="connsiteX7" fmla="*/ 9728734 w 10448702"/>
                  <a:gd name="connsiteY7" fmla="*/ 333984 h 5781900"/>
                  <a:gd name="connsiteX8" fmla="*/ 10425420 w 10448702"/>
                  <a:gd name="connsiteY8" fmla="*/ 1596726 h 5781900"/>
                  <a:gd name="connsiteX9" fmla="*/ 10265763 w 10448702"/>
                  <a:gd name="connsiteY9" fmla="*/ 2903012 h 5781900"/>
                  <a:gd name="connsiteX10" fmla="*/ 10091592 w 10448702"/>
                  <a:gd name="connsiteY10" fmla="*/ 3977069 h 5781900"/>
                  <a:gd name="connsiteX11" fmla="*/ 9946449 w 10448702"/>
                  <a:gd name="connsiteY11" fmla="*/ 5689755 h 5781900"/>
                  <a:gd name="connsiteX12" fmla="*/ 6956506 w 10448702"/>
                  <a:gd name="connsiteY12" fmla="*/ 5530098 h 5781900"/>
                  <a:gd name="connsiteX13" fmla="*/ 5301877 w 10448702"/>
                  <a:gd name="connsiteY13" fmla="*/ 5355926 h 5781900"/>
                  <a:gd name="connsiteX14" fmla="*/ 3066677 w 10448702"/>
                  <a:gd name="connsiteY14" fmla="*/ 5559126 h 5781900"/>
                  <a:gd name="connsiteX15" fmla="*/ 221145 w 10448702"/>
                  <a:gd name="connsiteY15" fmla="*/ 5157345 h 5781900"/>
                  <a:gd name="connsiteX0" fmla="*/ 356458 w 10401070"/>
                  <a:gd name="connsiteY0" fmla="*/ 5396267 h 5781900"/>
                  <a:gd name="connsiteX1" fmla="*/ 135820 w 10401070"/>
                  <a:gd name="connsiteY1" fmla="*/ 2807068 h 5781900"/>
                  <a:gd name="connsiteX2" fmla="*/ 106684 w 10401070"/>
                  <a:gd name="connsiteY2" fmla="*/ 848300 h 5781900"/>
                  <a:gd name="connsiteX3" fmla="*/ 1553102 w 10401070"/>
                  <a:gd name="connsiteY3" fmla="*/ 101755 h 5781900"/>
                  <a:gd name="connsiteX4" fmla="*/ 3222245 w 10401070"/>
                  <a:gd name="connsiteY4" fmla="*/ 290441 h 5781900"/>
                  <a:gd name="connsiteX5" fmla="*/ 6212188 w 10401070"/>
                  <a:gd name="connsiteY5" fmla="*/ 290441 h 5781900"/>
                  <a:gd name="connsiteX6" fmla="*/ 8302245 w 10401070"/>
                  <a:gd name="connsiteY6" fmla="*/ 155 h 5781900"/>
                  <a:gd name="connsiteX7" fmla="*/ 9681102 w 10401070"/>
                  <a:gd name="connsiteY7" fmla="*/ 333984 h 5781900"/>
                  <a:gd name="connsiteX8" fmla="*/ 10377788 w 10401070"/>
                  <a:gd name="connsiteY8" fmla="*/ 1596726 h 5781900"/>
                  <a:gd name="connsiteX9" fmla="*/ 10218131 w 10401070"/>
                  <a:gd name="connsiteY9" fmla="*/ 2903012 h 5781900"/>
                  <a:gd name="connsiteX10" fmla="*/ 10043960 w 10401070"/>
                  <a:gd name="connsiteY10" fmla="*/ 3977069 h 5781900"/>
                  <a:gd name="connsiteX11" fmla="*/ 9898817 w 10401070"/>
                  <a:gd name="connsiteY11" fmla="*/ 5689755 h 5781900"/>
                  <a:gd name="connsiteX12" fmla="*/ 6908874 w 10401070"/>
                  <a:gd name="connsiteY12" fmla="*/ 5530098 h 5781900"/>
                  <a:gd name="connsiteX13" fmla="*/ 5254245 w 10401070"/>
                  <a:gd name="connsiteY13" fmla="*/ 5355926 h 5781900"/>
                  <a:gd name="connsiteX14" fmla="*/ 3019045 w 10401070"/>
                  <a:gd name="connsiteY14" fmla="*/ 5559126 h 5781900"/>
                  <a:gd name="connsiteX15" fmla="*/ 356458 w 10401070"/>
                  <a:gd name="connsiteY15" fmla="*/ 5396267 h 5781900"/>
                  <a:gd name="connsiteX0" fmla="*/ 356458 w 10401070"/>
                  <a:gd name="connsiteY0" fmla="*/ 5396267 h 5781900"/>
                  <a:gd name="connsiteX1" fmla="*/ 135820 w 10401070"/>
                  <a:gd name="connsiteY1" fmla="*/ 2807068 h 5781900"/>
                  <a:gd name="connsiteX2" fmla="*/ 106684 w 10401070"/>
                  <a:gd name="connsiteY2" fmla="*/ 848300 h 5781900"/>
                  <a:gd name="connsiteX3" fmla="*/ 1553102 w 10401070"/>
                  <a:gd name="connsiteY3" fmla="*/ 101755 h 5781900"/>
                  <a:gd name="connsiteX4" fmla="*/ 3222245 w 10401070"/>
                  <a:gd name="connsiteY4" fmla="*/ 290441 h 5781900"/>
                  <a:gd name="connsiteX5" fmla="*/ 6212188 w 10401070"/>
                  <a:gd name="connsiteY5" fmla="*/ 290441 h 5781900"/>
                  <a:gd name="connsiteX6" fmla="*/ 8302245 w 10401070"/>
                  <a:gd name="connsiteY6" fmla="*/ 155 h 5781900"/>
                  <a:gd name="connsiteX7" fmla="*/ 9681102 w 10401070"/>
                  <a:gd name="connsiteY7" fmla="*/ 333984 h 5781900"/>
                  <a:gd name="connsiteX8" fmla="*/ 10377788 w 10401070"/>
                  <a:gd name="connsiteY8" fmla="*/ 1596726 h 5781900"/>
                  <a:gd name="connsiteX9" fmla="*/ 10218131 w 10401070"/>
                  <a:gd name="connsiteY9" fmla="*/ 2903012 h 5781900"/>
                  <a:gd name="connsiteX10" fmla="*/ 10043960 w 10401070"/>
                  <a:gd name="connsiteY10" fmla="*/ 3977069 h 5781900"/>
                  <a:gd name="connsiteX11" fmla="*/ 9898817 w 10401070"/>
                  <a:gd name="connsiteY11" fmla="*/ 5689755 h 5781900"/>
                  <a:gd name="connsiteX12" fmla="*/ 6908874 w 10401070"/>
                  <a:gd name="connsiteY12" fmla="*/ 5530098 h 5781900"/>
                  <a:gd name="connsiteX13" fmla="*/ 5254245 w 10401070"/>
                  <a:gd name="connsiteY13" fmla="*/ 5355926 h 5781900"/>
                  <a:gd name="connsiteX14" fmla="*/ 3019045 w 10401070"/>
                  <a:gd name="connsiteY14" fmla="*/ 5559126 h 5781900"/>
                  <a:gd name="connsiteX15" fmla="*/ 356458 w 10401070"/>
                  <a:gd name="connsiteY15" fmla="*/ 5396267 h 5781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401070" h="5781900">
                    <a:moveTo>
                      <a:pt x="356458" y="5396267"/>
                    </a:moveTo>
                    <a:cubicBezTo>
                      <a:pt x="-124079" y="4937591"/>
                      <a:pt x="177449" y="3565062"/>
                      <a:pt x="135820" y="2807068"/>
                    </a:cubicBezTo>
                    <a:cubicBezTo>
                      <a:pt x="94191" y="2049074"/>
                      <a:pt x="-129530" y="1299185"/>
                      <a:pt x="106684" y="848300"/>
                    </a:cubicBezTo>
                    <a:cubicBezTo>
                      <a:pt x="342898" y="397415"/>
                      <a:pt x="1033842" y="194732"/>
                      <a:pt x="1553102" y="101755"/>
                    </a:cubicBezTo>
                    <a:cubicBezTo>
                      <a:pt x="2072362" y="8779"/>
                      <a:pt x="2445731" y="258993"/>
                      <a:pt x="3222245" y="290441"/>
                    </a:cubicBezTo>
                    <a:cubicBezTo>
                      <a:pt x="3998759" y="321889"/>
                      <a:pt x="5365521" y="338822"/>
                      <a:pt x="6212188" y="290441"/>
                    </a:cubicBezTo>
                    <a:cubicBezTo>
                      <a:pt x="7058855" y="242060"/>
                      <a:pt x="7724093" y="-7102"/>
                      <a:pt x="8302245" y="155"/>
                    </a:cubicBezTo>
                    <a:cubicBezTo>
                      <a:pt x="8880397" y="7412"/>
                      <a:pt x="9335178" y="67889"/>
                      <a:pt x="9681102" y="333984"/>
                    </a:cubicBezTo>
                    <a:cubicBezTo>
                      <a:pt x="10027026" y="600079"/>
                      <a:pt x="10288283" y="1168555"/>
                      <a:pt x="10377788" y="1596726"/>
                    </a:cubicBezTo>
                    <a:cubicBezTo>
                      <a:pt x="10467293" y="2024897"/>
                      <a:pt x="10273769" y="2506288"/>
                      <a:pt x="10218131" y="2903012"/>
                    </a:cubicBezTo>
                    <a:cubicBezTo>
                      <a:pt x="10162493" y="3299736"/>
                      <a:pt x="10097179" y="3512612"/>
                      <a:pt x="10043960" y="3977069"/>
                    </a:cubicBezTo>
                    <a:cubicBezTo>
                      <a:pt x="9990741" y="4441526"/>
                      <a:pt x="10421331" y="5430917"/>
                      <a:pt x="9898817" y="5689755"/>
                    </a:cubicBezTo>
                    <a:cubicBezTo>
                      <a:pt x="9376303" y="5948593"/>
                      <a:pt x="7682969" y="5585736"/>
                      <a:pt x="6908874" y="5530098"/>
                    </a:cubicBezTo>
                    <a:cubicBezTo>
                      <a:pt x="6134779" y="5474460"/>
                      <a:pt x="5902550" y="5351088"/>
                      <a:pt x="5254245" y="5355926"/>
                    </a:cubicBezTo>
                    <a:cubicBezTo>
                      <a:pt x="4605940" y="5360764"/>
                      <a:pt x="3835343" y="5552403"/>
                      <a:pt x="3019045" y="5559126"/>
                    </a:cubicBezTo>
                    <a:cubicBezTo>
                      <a:pt x="2202747" y="5565849"/>
                      <a:pt x="1218131" y="5759375"/>
                      <a:pt x="356458" y="5396267"/>
                    </a:cubicBezTo>
                    <a:close/>
                  </a:path>
                </a:pathLst>
              </a:custGeom>
              <a:noFill/>
              <a:ln w="19050" cap="flat" cmpd="sng" algn="ctr">
                <a:solidFill>
                  <a:sysClr val="window" lastClr="FFFFFF"/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5643AD0-65F8-C183-035C-0D41F7DF01E6}"/>
                </a:ext>
              </a:extLst>
            </p:cNvPr>
            <p:cNvSpPr txBox="1"/>
            <p:nvPr/>
          </p:nvSpPr>
          <p:spPr>
            <a:xfrm>
              <a:off x="2193056" y="2666958"/>
              <a:ext cx="6505712" cy="206210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algn="just"/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Có rất nhiều cách để chia tay với đồ dùng cũ. Những món đồ mình không sửa dụng được nữa những sẽ có ích v</a:t>
              </a:r>
              <a:r>
                <a:rPr lang="en-US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ớ</a:t>
              </a:r>
              <a:r>
                <a:rPr lang="vi-VN" sz="3200" b="1" dirty="0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Calibri" panose="020F0502020204030204" pitchFamily="34" charset="0"/>
                </a:rPr>
                <a:t>i người khác.</a:t>
              </a:r>
              <a:endPara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74814C7-017D-86EA-8E56-98719D767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558" y="2286000"/>
            <a:ext cx="4051543" cy="4572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137649-E06D-4AA7-C02F-690FF1350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015" y="820479"/>
            <a:ext cx="4596782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7887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EB7AA3CC-45B8-45BE-8B85-652105D0F7FF}"/>
              </a:ext>
            </a:extLst>
          </p:cNvPr>
          <p:cNvGrpSpPr/>
          <p:nvPr/>
        </p:nvGrpSpPr>
        <p:grpSpPr>
          <a:xfrm flipH="1">
            <a:off x="0" y="0"/>
            <a:ext cx="8745690" cy="6858000"/>
            <a:chOff x="3446310" y="0"/>
            <a:chExt cx="874569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97776C2-8B9A-4B3F-A02B-90B152FE04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E656F27-6CC7-4553-875A-552B6B18E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7200FD2-8D39-42D0-832C-D9B48F7F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7BD9BC2-4EB7-4B94-BB38-22B05FD91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B14C292-FBC9-4A90-A366-E58779A32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3EDA489-D799-45BF-BD48-4BC5C40C1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21B5EA0-C7B1-48EA-A4DC-40FB8D1E816F}"/>
              </a:ext>
            </a:extLst>
          </p:cNvPr>
          <p:cNvGrpSpPr/>
          <p:nvPr/>
        </p:nvGrpSpPr>
        <p:grpSpPr>
          <a:xfrm flipH="1">
            <a:off x="6642865" y="2146176"/>
            <a:ext cx="5091383" cy="4478038"/>
            <a:chOff x="7717197" y="2146176"/>
            <a:chExt cx="5091383" cy="4478038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D1C4F62-AAD5-4EA1-A56D-51D1ED5DF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1871" y="3199882"/>
              <a:ext cx="866773" cy="104012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DC46FD9-50BB-48D9-A6A7-E9D499FDE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990" y="4794496"/>
              <a:ext cx="1271590" cy="1220541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3005A917-ED2D-4F51-9D13-7DD36D747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949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0C0B4A44-C0C6-4528-AE7A-F078E1E8C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197" y="5192837"/>
              <a:ext cx="3666335" cy="1431377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3B03ADBF-0F89-4234-86AA-1492C54DE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625" y="4959051"/>
              <a:ext cx="1302246" cy="863990"/>
            </a:xfrm>
            <a:prstGeom prst="rect">
              <a:avLst/>
            </a:prstGeom>
          </p:spPr>
        </p:pic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535C4ED4-F1DB-463F-80AF-1C0F2C14D0C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722735" y="3982072"/>
            <a:ext cx="1112208" cy="9849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199BC12-E62E-9CDB-0E6A-4EBF6DEA8753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229808" y="247250"/>
            <a:ext cx="7712227" cy="5744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2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EB7AA3CC-45B8-45BE-8B85-652105D0F7FF}"/>
              </a:ext>
            </a:extLst>
          </p:cNvPr>
          <p:cNvGrpSpPr/>
          <p:nvPr/>
        </p:nvGrpSpPr>
        <p:grpSpPr>
          <a:xfrm flipH="1">
            <a:off x="0" y="0"/>
            <a:ext cx="8745690" cy="6858000"/>
            <a:chOff x="3446310" y="0"/>
            <a:chExt cx="874569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97776C2-8B9A-4B3F-A02B-90B152FE04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E656F27-6CC7-4553-875A-552B6B18E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7200FD2-8D39-42D0-832C-D9B48F7F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7BD9BC2-4EB7-4B94-BB38-22B05FD91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B14C292-FBC9-4A90-A366-E58779A32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3EDA489-D799-45BF-BD48-4BC5C40C1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21B5EA0-C7B1-48EA-A4DC-40FB8D1E816F}"/>
              </a:ext>
            </a:extLst>
          </p:cNvPr>
          <p:cNvGrpSpPr/>
          <p:nvPr/>
        </p:nvGrpSpPr>
        <p:grpSpPr>
          <a:xfrm flipH="1">
            <a:off x="6642865" y="2146176"/>
            <a:ext cx="5091383" cy="4478038"/>
            <a:chOff x="7717197" y="2146176"/>
            <a:chExt cx="5091383" cy="4478038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D1C4F62-AAD5-4EA1-A56D-51D1ED5DF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1871" y="3199882"/>
              <a:ext cx="866773" cy="104012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DC46FD9-50BB-48D9-A6A7-E9D499FDE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990" y="4794496"/>
              <a:ext cx="1271590" cy="1220541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3005A917-ED2D-4F51-9D13-7DD36D747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949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0C0B4A44-C0C6-4528-AE7A-F078E1E8C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197" y="5192837"/>
              <a:ext cx="3666335" cy="1431377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3B03ADBF-0F89-4234-86AA-1492C54DE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625" y="4959051"/>
              <a:ext cx="1302246" cy="863990"/>
            </a:xfrm>
            <a:prstGeom prst="rect">
              <a:avLst/>
            </a:prstGeom>
          </p:spPr>
        </p:pic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535C4ED4-F1DB-463F-80AF-1C0F2C14D0C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722735" y="3982072"/>
            <a:ext cx="1112208" cy="984907"/>
          </a:xfrm>
          <a:prstGeom prst="rect">
            <a:avLst/>
          </a:prstGeom>
        </p:spPr>
      </p:pic>
      <p:pic>
        <p:nvPicPr>
          <p:cNvPr id="12" name="Picture 11" descr="A green and red text on a black background&#10;&#10;AI-generated content may be incorrect.">
            <a:extLst>
              <a:ext uri="{FF2B5EF4-FFF2-40B4-BE49-F238E27FC236}">
                <a16:creationId xmlns:a16="http://schemas.microsoft.com/office/drawing/2014/main" id="{E83268E8-39AB-CB4F-A0F6-F970C8244FF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2375" y="543782"/>
            <a:ext cx="6740645" cy="5426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86517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67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组合 35">
            <a:extLst>
              <a:ext uri="{FF2B5EF4-FFF2-40B4-BE49-F238E27FC236}">
                <a16:creationId xmlns:a16="http://schemas.microsoft.com/office/drawing/2014/main" id="{58031344-F0E3-47BA-BF76-2A75161A7F63}"/>
              </a:ext>
            </a:extLst>
          </p:cNvPr>
          <p:cNvGrpSpPr/>
          <p:nvPr/>
        </p:nvGrpSpPr>
        <p:grpSpPr>
          <a:xfrm>
            <a:off x="6553200" y="0"/>
            <a:ext cx="5638800" cy="6858000"/>
            <a:chOff x="3446310" y="0"/>
            <a:chExt cx="8745690" cy="685800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04AF4418-F885-40BF-8E37-952884393A4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6A5F9765-BA61-4550-849E-E21E4EED553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0FF684D6-58E3-437E-913D-707CEB8D84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F85E080C-FAAD-403A-9F84-E609AC6B6D4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4B5C21D8-3D61-4482-8829-2A01E3BE485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60C01AFC-0EEE-4175-805C-1C06CC65F4C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pic>
        <p:nvPicPr>
          <p:cNvPr id="17" name="图片 16">
            <a:extLst>
              <a:ext uri="{FF2B5EF4-FFF2-40B4-BE49-F238E27FC236}">
                <a16:creationId xmlns:a16="http://schemas.microsoft.com/office/drawing/2014/main" id="{BEFFC758-22F3-49EF-88CB-6C8127B3075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945" y="10402"/>
            <a:ext cx="649264" cy="779117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AB8B3C73-F707-42DA-9D95-7A06294364E7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3176" y="5194396"/>
            <a:ext cx="952496" cy="914257"/>
          </a:xfrm>
          <a:prstGeom prst="rect">
            <a:avLst/>
          </a:prstGeom>
        </p:spPr>
      </p:pic>
      <p:pic>
        <p:nvPicPr>
          <p:cNvPr id="24" name="图片 21">
            <a:extLst>
              <a:ext uri="{FF2B5EF4-FFF2-40B4-BE49-F238E27FC236}">
                <a16:creationId xmlns:a16="http://schemas.microsoft.com/office/drawing/2014/main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14317"/>
            <a:ext cx="12192000" cy="1568824"/>
          </a:xfrm>
          <a:prstGeom prst="rect">
            <a:avLst/>
          </a:prstGeom>
        </p:spPr>
      </p:pic>
      <p:sp>
        <p:nvSpPr>
          <p:cNvPr id="39" name="文本框 18">
            <a:extLst>
              <a:ext uri="{FF2B5EF4-FFF2-40B4-BE49-F238E27FC236}">
                <a16:creationId xmlns:a16="http://schemas.microsoft.com/office/drawing/2014/main" id="{94AAAAED-4D83-41E3-BB60-D604328DBD4C}"/>
              </a:ext>
            </a:extLst>
          </p:cNvPr>
          <p:cNvSpPr txBox="1"/>
          <p:nvPr/>
        </p:nvSpPr>
        <p:spPr>
          <a:xfrm>
            <a:off x="328041" y="687262"/>
            <a:ext cx="7141383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Thứ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…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Ngày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…</a:t>
            </a:r>
            <a:r>
              <a:rPr kumimoji="0" lang="en-US" altLang="zh-CN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Tháng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…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Năm</a:t>
            </a:r>
            <a:r>
              <a:rPr kumimoji="0" lang="zh-CN" altLang="en-US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 </a:t>
            </a:r>
            <a:r>
              <a:rPr kumimoji="0" lang="en-US" altLang="zh-CN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</a:rPr>
              <a:t>….</a:t>
            </a:r>
            <a:endParaRPr kumimoji="0" lang="zh-CN" altLang="en-US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text&#10;&#10;Description automatically generated">
            <a:extLst>
              <a:ext uri="{FF2B5EF4-FFF2-40B4-BE49-F238E27FC236}">
                <a16:creationId xmlns:a16="http://schemas.microsoft.com/office/drawing/2014/main" id="{EF49C23D-07BC-4296-90FF-1CB36A44B15C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4206" y="64233"/>
            <a:ext cx="4226748" cy="422674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85304AF-3702-48BB-B443-9B59A67E467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99204" y="1394951"/>
            <a:ext cx="8047417" cy="74987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F609F74E-568B-560F-EE0A-6CDB5798C314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96550" y="2228778"/>
            <a:ext cx="7425572" cy="235326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1EF5EE9-F765-47BB-BFA3-B6208299FD7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281774" y="3524610"/>
            <a:ext cx="5322269" cy="2267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307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random/>
      </p:transition>
    </mc:Choice>
    <mc:Fallback xmlns="">
      <p:transition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3" presetClass="entr" presetSubtype="27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EB7AA3CC-45B8-45BE-8B85-652105D0F7FF}"/>
              </a:ext>
            </a:extLst>
          </p:cNvPr>
          <p:cNvGrpSpPr/>
          <p:nvPr/>
        </p:nvGrpSpPr>
        <p:grpSpPr>
          <a:xfrm flipH="1">
            <a:off x="0" y="0"/>
            <a:ext cx="8745690" cy="6858000"/>
            <a:chOff x="3446310" y="0"/>
            <a:chExt cx="874569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97776C2-8B9A-4B3F-A02B-90B152FE04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E656F27-6CC7-4553-875A-552B6B18E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7200FD2-8D39-42D0-832C-D9B48F7F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7BD9BC2-4EB7-4B94-BB38-22B05FD91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B14C292-FBC9-4A90-A366-E58779A32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3EDA489-D799-45BF-BD48-4BC5C40C1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21B5EA0-C7B1-48EA-A4DC-40FB8D1E816F}"/>
              </a:ext>
            </a:extLst>
          </p:cNvPr>
          <p:cNvGrpSpPr/>
          <p:nvPr/>
        </p:nvGrpSpPr>
        <p:grpSpPr>
          <a:xfrm flipH="1">
            <a:off x="6642865" y="2146176"/>
            <a:ext cx="5091383" cy="4478038"/>
            <a:chOff x="7717197" y="2146176"/>
            <a:chExt cx="5091383" cy="4478038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D1C4F62-AAD5-4EA1-A56D-51D1ED5DF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1871" y="3199882"/>
              <a:ext cx="866773" cy="104012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DC46FD9-50BB-48D9-A6A7-E9D499FDE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990" y="4794496"/>
              <a:ext cx="1271590" cy="1220541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3005A917-ED2D-4F51-9D13-7DD36D747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949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0C0B4A44-C0C6-4528-AE7A-F078E1E8C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197" y="5192837"/>
              <a:ext cx="3666335" cy="1431377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3B03ADBF-0F89-4234-86AA-1492C54DE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625" y="4959051"/>
              <a:ext cx="1302246" cy="863990"/>
            </a:xfrm>
            <a:prstGeom prst="rect">
              <a:avLst/>
            </a:prstGeom>
          </p:spPr>
        </p:pic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535C4ED4-F1DB-463F-80AF-1C0F2C14D0C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722735" y="3982072"/>
            <a:ext cx="1112208" cy="984907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A3F88CD-9BC7-D65F-6100-A5DEA9A1248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473313" y="419598"/>
            <a:ext cx="7456718" cy="5584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546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3DD569D-0754-95AF-33E4-D467242AFE52}"/>
              </a:ext>
            </a:extLst>
          </p:cNvPr>
          <p:cNvSpPr txBox="1"/>
          <p:nvPr/>
        </p:nvSpPr>
        <p:spPr>
          <a:xfrm>
            <a:off x="914400" y="532907"/>
            <a:ext cx="5927126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228600" algn="just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>
                <a:solidFill>
                  <a:srgbClr val="105C52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THAM GIA TIỂU PHẨM:</a:t>
            </a:r>
            <a:endParaRPr lang="en-US" sz="3600" dirty="0">
              <a:solidFill>
                <a:srgbClr val="105C52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A80D9A-D8E1-15C7-F22E-DF2480D9818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277" t="39784" r="51978" b="27423"/>
          <a:stretch/>
        </p:blipFill>
        <p:spPr>
          <a:xfrm>
            <a:off x="6841526" y="1951074"/>
            <a:ext cx="4263080" cy="3982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7F164BEA-D26B-F3A8-506A-EB837A293A6F}"/>
              </a:ext>
            </a:extLst>
          </p:cNvPr>
          <p:cNvGrpSpPr/>
          <p:nvPr/>
        </p:nvGrpSpPr>
        <p:grpSpPr>
          <a:xfrm>
            <a:off x="996778" y="2059863"/>
            <a:ext cx="5539946" cy="4040273"/>
            <a:chOff x="996778" y="2128867"/>
            <a:chExt cx="5539946" cy="4040273"/>
          </a:xfrm>
        </p:grpSpPr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2FAB2A25-E4A0-3B7B-BED7-4E579E4D0959}"/>
                </a:ext>
              </a:extLst>
            </p:cNvPr>
            <p:cNvSpPr/>
            <p:nvPr/>
          </p:nvSpPr>
          <p:spPr>
            <a:xfrm>
              <a:off x="996778" y="2128867"/>
              <a:ext cx="5539946" cy="4040273"/>
            </a:xfrm>
            <a:prstGeom prst="roundRect">
              <a:avLst>
                <a:gd name="adj" fmla="val 11374"/>
              </a:avLst>
            </a:prstGeom>
            <a:solidFill>
              <a:srgbClr val="FFF1EF"/>
            </a:solidFill>
            <a:ln w="38100">
              <a:solidFill>
                <a:srgbClr val="E35F56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97500E8-56E1-EA73-7A74-11F37AEA0CB7}"/>
                </a:ext>
              </a:extLst>
            </p:cNvPr>
            <p:cNvSpPr txBox="1"/>
            <p:nvPr/>
          </p:nvSpPr>
          <p:spPr>
            <a:xfrm>
              <a:off x="1149177" y="2247399"/>
              <a:ext cx="5235148" cy="37431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42900" marR="0" indent="-3429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-"/>
              </a:pPr>
              <a:r>
                <a:rPr lang="en-US" sz="25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Sắm</a:t>
              </a:r>
              <a:r>
                <a:rPr lang="en-US" sz="25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vai</a:t>
              </a:r>
              <a:r>
                <a:rPr lang="en-US" sz="25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quần</a:t>
              </a:r>
              <a:r>
                <a:rPr lang="en-US" sz="25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áo</a:t>
              </a:r>
              <a:r>
                <a:rPr lang="en-US" sz="25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25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tủ</a:t>
              </a:r>
              <a:r>
                <a:rPr lang="en-US" sz="25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nói</a:t>
              </a:r>
              <a:r>
                <a:rPr lang="en-US" sz="25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chuyện</a:t>
              </a:r>
              <a:r>
                <a:rPr lang="en-US" sz="25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với</a:t>
              </a:r>
              <a:r>
                <a:rPr lang="en-US" sz="25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nhau</a:t>
              </a:r>
              <a:r>
                <a:rPr lang="en-US" sz="25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  <a:p>
              <a:pPr marL="342900" marR="0" indent="-34290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Tx/>
                <a:buChar char="-"/>
              </a:pPr>
              <a:r>
                <a:rPr lang="en-US" sz="2500" dirty="0" err="1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Tưởng</a:t>
              </a:r>
              <a:r>
                <a:rPr lang="en-US" sz="2500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tượng</a:t>
              </a:r>
              <a:r>
                <a:rPr lang="en-US" sz="2500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2500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nói</a:t>
              </a:r>
              <a:r>
                <a:rPr lang="en-US" sz="2500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ra</a:t>
              </a:r>
              <a:r>
                <a:rPr lang="en-US" sz="2500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tâm</a:t>
              </a:r>
              <a:r>
                <a:rPr lang="en-US" sz="2500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sự</a:t>
              </a:r>
              <a:r>
                <a:rPr lang="en-US" sz="2500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2500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:</a:t>
              </a:r>
            </a:p>
            <a:p>
              <a:pPr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5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+ </a:t>
              </a:r>
              <a:r>
                <a:rPr lang="en-US" sz="25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Chiếc</a:t>
              </a:r>
              <a:r>
                <a:rPr lang="en-US" sz="25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áo</a:t>
              </a:r>
              <a:r>
                <a:rPr lang="en-US" sz="2500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2500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2500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dùng</a:t>
              </a:r>
              <a:r>
                <a:rPr lang="en-US" sz="2500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tới</a:t>
              </a:r>
              <a:r>
                <a:rPr lang="en-US" sz="2500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  <a:p>
              <a:pPr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5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+ </a:t>
              </a:r>
              <a:r>
                <a:rPr lang="en-US" sz="25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Chiếc</a:t>
              </a:r>
              <a:r>
                <a:rPr lang="en-US" sz="25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quần</a:t>
              </a:r>
              <a:r>
                <a:rPr lang="en-US" sz="25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mới</a:t>
              </a:r>
              <a:r>
                <a:rPr lang="en-US" sz="25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mặc</a:t>
              </a:r>
              <a:r>
                <a:rPr lang="en-US" sz="25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vài</a:t>
              </a:r>
              <a:r>
                <a:rPr lang="en-US" sz="25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lần</a:t>
              </a:r>
              <a:r>
                <a:rPr lang="en-US" sz="25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đã</a:t>
              </a:r>
              <a:r>
                <a:rPr lang="en-US" sz="25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bị</a:t>
              </a:r>
              <a:r>
                <a:rPr lang="en-US" sz="25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bỏ</a:t>
              </a:r>
              <a:r>
                <a:rPr lang="en-US" sz="25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quên</a:t>
              </a:r>
              <a:r>
                <a:rPr lang="en-US" sz="2500" dirty="0">
                  <a:effectLst/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</a:p>
            <a:p>
              <a:pPr marR="0" algn="just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</a:pPr>
              <a:r>
                <a:rPr lang="en-US" sz="2500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+ </a:t>
              </a:r>
              <a:r>
                <a:rPr lang="en-US" sz="2500" dirty="0" err="1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Đôi</a:t>
              </a:r>
              <a:r>
                <a:rPr lang="en-US" sz="2500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tất</a:t>
              </a:r>
              <a:r>
                <a:rPr lang="en-US" sz="2500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(</a:t>
              </a:r>
              <a:r>
                <a:rPr lang="en-US" sz="2500" dirty="0" err="1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vớ</a:t>
              </a:r>
              <a:r>
                <a:rPr lang="en-US" sz="2500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) </a:t>
              </a:r>
              <a:r>
                <a:rPr lang="en-US" sz="2500" dirty="0" err="1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bị</a:t>
              </a:r>
              <a:r>
                <a:rPr lang="en-US" sz="2500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rơi</a:t>
              </a:r>
              <a:r>
                <a:rPr lang="en-US" sz="2500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dưới</a:t>
              </a:r>
              <a:r>
                <a:rPr lang="en-US" sz="2500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gầm</a:t>
              </a:r>
              <a:r>
                <a:rPr lang="en-US" sz="2500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tủ</a:t>
              </a:r>
              <a:r>
                <a:rPr lang="en-US" sz="2500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bụi</a:t>
              </a:r>
              <a:r>
                <a:rPr lang="en-US" sz="2500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bám</a:t>
              </a:r>
              <a:r>
                <a:rPr lang="en-US" sz="2500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2500" dirty="0" err="1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đầy</a:t>
              </a:r>
              <a:r>
                <a:rPr lang="en-US" sz="2500" dirty="0">
                  <a:latin typeface="Cambria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</a:t>
              </a:r>
              <a:endParaRPr lang="en-US" sz="2500" dirty="0">
                <a:effectLst/>
                <a:latin typeface="Cambria" panose="020405030504060302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00BE2CFC-0A66-D511-6933-2919109DD7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08471" y="1111393"/>
            <a:ext cx="7876715" cy="957155"/>
          </a:xfrm>
          <a:prstGeom prst="rect">
            <a:avLst/>
          </a:prstGeom>
        </p:spPr>
      </p:pic>
      <p:pic>
        <p:nvPicPr>
          <p:cNvPr id="6" name="Picture 5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7A314176-FE5F-4422-06E7-2E9D664AE51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4207" y="175689"/>
            <a:ext cx="1508593" cy="150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6329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BD387CC-EFD3-EFE1-B25E-9CDB6C7C3C11}"/>
              </a:ext>
            </a:extLst>
          </p:cNvPr>
          <p:cNvGrpSpPr/>
          <p:nvPr/>
        </p:nvGrpSpPr>
        <p:grpSpPr>
          <a:xfrm>
            <a:off x="1031133" y="2039327"/>
            <a:ext cx="7643312" cy="3150049"/>
            <a:chOff x="1624256" y="2076859"/>
            <a:chExt cx="7643312" cy="3150049"/>
          </a:xfrm>
        </p:grpSpPr>
        <p:grpSp>
          <p:nvGrpSpPr>
            <p:cNvPr id="6" name="组合 26">
              <a:extLst>
                <a:ext uri="{FF2B5EF4-FFF2-40B4-BE49-F238E27FC236}">
                  <a16:creationId xmlns:a16="http://schemas.microsoft.com/office/drawing/2014/main" id="{6391D5ED-79FB-A087-3FB8-BA6B3B0D3B56}"/>
                </a:ext>
              </a:extLst>
            </p:cNvPr>
            <p:cNvGrpSpPr/>
            <p:nvPr/>
          </p:nvGrpSpPr>
          <p:grpSpPr>
            <a:xfrm>
              <a:off x="1624256" y="2076859"/>
              <a:ext cx="7643312" cy="3150049"/>
              <a:chOff x="-7927694" y="-4916771"/>
              <a:chExt cx="9902261" cy="5268684"/>
            </a:xfrm>
          </p:grpSpPr>
          <p:sp>
            <p:nvSpPr>
              <p:cNvPr id="8" name="任意多边形 43">
                <a:extLst>
                  <a:ext uri="{FF2B5EF4-FFF2-40B4-BE49-F238E27FC236}">
                    <a16:creationId xmlns:a16="http://schemas.microsoft.com/office/drawing/2014/main" id="{34D4AC22-8034-E8E6-32F7-166514AA3116}"/>
                  </a:ext>
                </a:extLst>
              </p:cNvPr>
              <p:cNvSpPr/>
              <p:nvPr/>
            </p:nvSpPr>
            <p:spPr>
              <a:xfrm>
                <a:off x="-7927694" y="-4916771"/>
                <a:ext cx="9902261" cy="5268684"/>
              </a:xfrm>
              <a:custGeom>
                <a:avLst/>
                <a:gdLst>
                  <a:gd name="connsiteX0" fmla="*/ 152243 w 10553239"/>
                  <a:gd name="connsiteY0" fmla="*/ 2801412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52243 w 10553239"/>
                  <a:gd name="connsiteY19" fmla="*/ 3411012 h 5781900"/>
                  <a:gd name="connsiteX20" fmla="*/ 152243 w 10553239"/>
                  <a:gd name="connsiteY20" fmla="*/ 2801412 h 5781900"/>
                  <a:gd name="connsiteX0" fmla="*/ 152243 w 10553239"/>
                  <a:gd name="connsiteY0" fmla="*/ 3411012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52243 w 10553239"/>
                  <a:gd name="connsiteY19" fmla="*/ 3411012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20031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9699 w 10554238"/>
                  <a:gd name="connsiteY0" fmla="*/ 3730326 h 5781900"/>
                  <a:gd name="connsiteX1" fmla="*/ 182270 w 10554238"/>
                  <a:gd name="connsiteY1" fmla="*/ 2743355 h 5781900"/>
                  <a:gd name="connsiteX2" fmla="*/ 182270 w 10554238"/>
                  <a:gd name="connsiteY2" fmla="*/ 2003126 h 5781900"/>
                  <a:gd name="connsiteX3" fmla="*/ 8099 w 10554238"/>
                  <a:gd name="connsiteY3" fmla="*/ 1277412 h 5781900"/>
                  <a:gd name="connsiteX4" fmla="*/ 458042 w 10554238"/>
                  <a:gd name="connsiteY4" fmla="*/ 450098 h 5781900"/>
                  <a:gd name="connsiteX5" fmla="*/ 1706270 w 10554238"/>
                  <a:gd name="connsiteY5" fmla="*/ 101755 h 5781900"/>
                  <a:gd name="connsiteX6" fmla="*/ 3375413 w 10554238"/>
                  <a:gd name="connsiteY6" fmla="*/ 290441 h 5781900"/>
                  <a:gd name="connsiteX7" fmla="*/ 6365356 w 10554238"/>
                  <a:gd name="connsiteY7" fmla="*/ 290441 h 5781900"/>
                  <a:gd name="connsiteX8" fmla="*/ 8455413 w 10554238"/>
                  <a:gd name="connsiteY8" fmla="*/ 155 h 5781900"/>
                  <a:gd name="connsiteX9" fmla="*/ 9834270 w 10554238"/>
                  <a:gd name="connsiteY9" fmla="*/ 333984 h 5781900"/>
                  <a:gd name="connsiteX10" fmla="*/ 10530956 w 10554238"/>
                  <a:gd name="connsiteY10" fmla="*/ 1596726 h 5781900"/>
                  <a:gd name="connsiteX11" fmla="*/ 10371299 w 10554238"/>
                  <a:gd name="connsiteY11" fmla="*/ 2903012 h 5781900"/>
                  <a:gd name="connsiteX12" fmla="*/ 10197128 w 10554238"/>
                  <a:gd name="connsiteY12" fmla="*/ 3977069 h 5781900"/>
                  <a:gd name="connsiteX13" fmla="*/ 10051985 w 10554238"/>
                  <a:gd name="connsiteY13" fmla="*/ 5689755 h 5781900"/>
                  <a:gd name="connsiteX14" fmla="*/ 7062042 w 10554238"/>
                  <a:gd name="connsiteY14" fmla="*/ 5530098 h 5781900"/>
                  <a:gd name="connsiteX15" fmla="*/ 5407413 w 10554238"/>
                  <a:gd name="connsiteY15" fmla="*/ 5355926 h 5781900"/>
                  <a:gd name="connsiteX16" fmla="*/ 3172213 w 10554238"/>
                  <a:gd name="connsiteY16" fmla="*/ 5559126 h 5781900"/>
                  <a:gd name="connsiteX17" fmla="*/ 1880442 w 10554238"/>
                  <a:gd name="connsiteY17" fmla="*/ 5675241 h 5781900"/>
                  <a:gd name="connsiteX18" fmla="*/ 341928 w 10554238"/>
                  <a:gd name="connsiteY18" fmla="*/ 5268841 h 5781900"/>
                  <a:gd name="connsiteX19" fmla="*/ 109699 w 10554238"/>
                  <a:gd name="connsiteY19" fmla="*/ 3730326 h 5781900"/>
                  <a:gd name="connsiteX0" fmla="*/ 108701 w 10553240"/>
                  <a:gd name="connsiteY0" fmla="*/ 3730326 h 5781900"/>
                  <a:gd name="connsiteX1" fmla="*/ 181272 w 10553240"/>
                  <a:gd name="connsiteY1" fmla="*/ 2743355 h 5781900"/>
                  <a:gd name="connsiteX2" fmla="*/ 181272 w 10553240"/>
                  <a:gd name="connsiteY2" fmla="*/ 2003126 h 5781900"/>
                  <a:gd name="connsiteX3" fmla="*/ 7101 w 10553240"/>
                  <a:gd name="connsiteY3" fmla="*/ 1181844 h 5781900"/>
                  <a:gd name="connsiteX4" fmla="*/ 457044 w 10553240"/>
                  <a:gd name="connsiteY4" fmla="*/ 450098 h 5781900"/>
                  <a:gd name="connsiteX5" fmla="*/ 1705272 w 10553240"/>
                  <a:gd name="connsiteY5" fmla="*/ 101755 h 5781900"/>
                  <a:gd name="connsiteX6" fmla="*/ 3374415 w 10553240"/>
                  <a:gd name="connsiteY6" fmla="*/ 290441 h 5781900"/>
                  <a:gd name="connsiteX7" fmla="*/ 6364358 w 10553240"/>
                  <a:gd name="connsiteY7" fmla="*/ 290441 h 5781900"/>
                  <a:gd name="connsiteX8" fmla="*/ 8454415 w 10553240"/>
                  <a:gd name="connsiteY8" fmla="*/ 155 h 5781900"/>
                  <a:gd name="connsiteX9" fmla="*/ 9833272 w 10553240"/>
                  <a:gd name="connsiteY9" fmla="*/ 333984 h 5781900"/>
                  <a:gd name="connsiteX10" fmla="*/ 10529958 w 10553240"/>
                  <a:gd name="connsiteY10" fmla="*/ 1596726 h 5781900"/>
                  <a:gd name="connsiteX11" fmla="*/ 10370301 w 10553240"/>
                  <a:gd name="connsiteY11" fmla="*/ 2903012 h 5781900"/>
                  <a:gd name="connsiteX12" fmla="*/ 10196130 w 10553240"/>
                  <a:gd name="connsiteY12" fmla="*/ 3977069 h 5781900"/>
                  <a:gd name="connsiteX13" fmla="*/ 10050987 w 10553240"/>
                  <a:gd name="connsiteY13" fmla="*/ 5689755 h 5781900"/>
                  <a:gd name="connsiteX14" fmla="*/ 7061044 w 10553240"/>
                  <a:gd name="connsiteY14" fmla="*/ 5530098 h 5781900"/>
                  <a:gd name="connsiteX15" fmla="*/ 5406415 w 10553240"/>
                  <a:gd name="connsiteY15" fmla="*/ 5355926 h 5781900"/>
                  <a:gd name="connsiteX16" fmla="*/ 3171215 w 10553240"/>
                  <a:gd name="connsiteY16" fmla="*/ 5559126 h 5781900"/>
                  <a:gd name="connsiteX17" fmla="*/ 1879444 w 10553240"/>
                  <a:gd name="connsiteY17" fmla="*/ 5675241 h 5781900"/>
                  <a:gd name="connsiteX18" fmla="*/ 340930 w 10553240"/>
                  <a:gd name="connsiteY18" fmla="*/ 5268841 h 5781900"/>
                  <a:gd name="connsiteX19" fmla="*/ 108701 w 10553240"/>
                  <a:gd name="connsiteY19" fmla="*/ 3730326 h 5781900"/>
                  <a:gd name="connsiteX0" fmla="*/ 127881 w 10572420"/>
                  <a:gd name="connsiteY0" fmla="*/ 3730326 h 5781900"/>
                  <a:gd name="connsiteX1" fmla="*/ 200452 w 10572420"/>
                  <a:gd name="connsiteY1" fmla="*/ 2743355 h 5781900"/>
                  <a:gd name="connsiteX2" fmla="*/ 200452 w 10572420"/>
                  <a:gd name="connsiteY2" fmla="*/ 2003126 h 5781900"/>
                  <a:gd name="connsiteX3" fmla="*/ 26281 w 10572420"/>
                  <a:gd name="connsiteY3" fmla="*/ 1181844 h 5781900"/>
                  <a:gd name="connsiteX4" fmla="*/ 476224 w 10572420"/>
                  <a:gd name="connsiteY4" fmla="*/ 450098 h 5781900"/>
                  <a:gd name="connsiteX5" fmla="*/ 1724452 w 10572420"/>
                  <a:gd name="connsiteY5" fmla="*/ 101755 h 5781900"/>
                  <a:gd name="connsiteX6" fmla="*/ 3393595 w 10572420"/>
                  <a:gd name="connsiteY6" fmla="*/ 290441 h 5781900"/>
                  <a:gd name="connsiteX7" fmla="*/ 6383538 w 10572420"/>
                  <a:gd name="connsiteY7" fmla="*/ 290441 h 5781900"/>
                  <a:gd name="connsiteX8" fmla="*/ 8473595 w 10572420"/>
                  <a:gd name="connsiteY8" fmla="*/ 155 h 5781900"/>
                  <a:gd name="connsiteX9" fmla="*/ 9852452 w 10572420"/>
                  <a:gd name="connsiteY9" fmla="*/ 333984 h 5781900"/>
                  <a:gd name="connsiteX10" fmla="*/ 10549138 w 10572420"/>
                  <a:gd name="connsiteY10" fmla="*/ 1596726 h 5781900"/>
                  <a:gd name="connsiteX11" fmla="*/ 10389481 w 10572420"/>
                  <a:gd name="connsiteY11" fmla="*/ 2903012 h 5781900"/>
                  <a:gd name="connsiteX12" fmla="*/ 10215310 w 10572420"/>
                  <a:gd name="connsiteY12" fmla="*/ 3977069 h 5781900"/>
                  <a:gd name="connsiteX13" fmla="*/ 10070167 w 10572420"/>
                  <a:gd name="connsiteY13" fmla="*/ 5689755 h 5781900"/>
                  <a:gd name="connsiteX14" fmla="*/ 7080224 w 10572420"/>
                  <a:gd name="connsiteY14" fmla="*/ 5530098 h 5781900"/>
                  <a:gd name="connsiteX15" fmla="*/ 5425595 w 10572420"/>
                  <a:gd name="connsiteY15" fmla="*/ 5355926 h 5781900"/>
                  <a:gd name="connsiteX16" fmla="*/ 3190395 w 10572420"/>
                  <a:gd name="connsiteY16" fmla="*/ 5559126 h 5781900"/>
                  <a:gd name="connsiteX17" fmla="*/ 1898624 w 10572420"/>
                  <a:gd name="connsiteY17" fmla="*/ 5675241 h 5781900"/>
                  <a:gd name="connsiteX18" fmla="*/ 360110 w 10572420"/>
                  <a:gd name="connsiteY18" fmla="*/ 5268841 h 5781900"/>
                  <a:gd name="connsiteX19" fmla="*/ 127881 w 10572420"/>
                  <a:gd name="connsiteY19" fmla="*/ 3730326 h 5781900"/>
                  <a:gd name="connsiteX0" fmla="*/ 127881 w 10572420"/>
                  <a:gd name="connsiteY0" fmla="*/ 3730326 h 5781900"/>
                  <a:gd name="connsiteX1" fmla="*/ 200452 w 10572420"/>
                  <a:gd name="connsiteY1" fmla="*/ 2743355 h 5781900"/>
                  <a:gd name="connsiteX2" fmla="*/ 200452 w 10572420"/>
                  <a:gd name="connsiteY2" fmla="*/ 2003126 h 5781900"/>
                  <a:gd name="connsiteX3" fmla="*/ 26281 w 10572420"/>
                  <a:gd name="connsiteY3" fmla="*/ 1181844 h 5781900"/>
                  <a:gd name="connsiteX4" fmla="*/ 476224 w 10572420"/>
                  <a:gd name="connsiteY4" fmla="*/ 450098 h 5781900"/>
                  <a:gd name="connsiteX5" fmla="*/ 1724452 w 10572420"/>
                  <a:gd name="connsiteY5" fmla="*/ 101755 h 5781900"/>
                  <a:gd name="connsiteX6" fmla="*/ 3393595 w 10572420"/>
                  <a:gd name="connsiteY6" fmla="*/ 290441 h 5781900"/>
                  <a:gd name="connsiteX7" fmla="*/ 6383538 w 10572420"/>
                  <a:gd name="connsiteY7" fmla="*/ 290441 h 5781900"/>
                  <a:gd name="connsiteX8" fmla="*/ 8473595 w 10572420"/>
                  <a:gd name="connsiteY8" fmla="*/ 155 h 5781900"/>
                  <a:gd name="connsiteX9" fmla="*/ 9852452 w 10572420"/>
                  <a:gd name="connsiteY9" fmla="*/ 333984 h 5781900"/>
                  <a:gd name="connsiteX10" fmla="*/ 10549138 w 10572420"/>
                  <a:gd name="connsiteY10" fmla="*/ 1596726 h 5781900"/>
                  <a:gd name="connsiteX11" fmla="*/ 10389481 w 10572420"/>
                  <a:gd name="connsiteY11" fmla="*/ 2903012 h 5781900"/>
                  <a:gd name="connsiteX12" fmla="*/ 10215310 w 10572420"/>
                  <a:gd name="connsiteY12" fmla="*/ 3977069 h 5781900"/>
                  <a:gd name="connsiteX13" fmla="*/ 10070167 w 10572420"/>
                  <a:gd name="connsiteY13" fmla="*/ 5689755 h 5781900"/>
                  <a:gd name="connsiteX14" fmla="*/ 7080224 w 10572420"/>
                  <a:gd name="connsiteY14" fmla="*/ 5530098 h 5781900"/>
                  <a:gd name="connsiteX15" fmla="*/ 5425595 w 10572420"/>
                  <a:gd name="connsiteY15" fmla="*/ 5355926 h 5781900"/>
                  <a:gd name="connsiteX16" fmla="*/ 3190395 w 10572420"/>
                  <a:gd name="connsiteY16" fmla="*/ 5559126 h 5781900"/>
                  <a:gd name="connsiteX17" fmla="*/ 1898624 w 10572420"/>
                  <a:gd name="connsiteY17" fmla="*/ 5675241 h 5781900"/>
                  <a:gd name="connsiteX18" fmla="*/ 360110 w 10572420"/>
                  <a:gd name="connsiteY18" fmla="*/ 5268841 h 5781900"/>
                  <a:gd name="connsiteX19" fmla="*/ 127881 w 10572420"/>
                  <a:gd name="connsiteY19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372861 w 10469057"/>
                  <a:gd name="connsiteY3" fmla="*/ 450098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144180 w 10469057"/>
                  <a:gd name="connsiteY3" fmla="*/ 848300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144180 w 10469057"/>
                  <a:gd name="connsiteY3" fmla="*/ 848300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144180 w 10469057"/>
                  <a:gd name="connsiteY2" fmla="*/ 848300 h 5781900"/>
                  <a:gd name="connsiteX3" fmla="*/ 1621089 w 10469057"/>
                  <a:gd name="connsiteY3" fmla="*/ 101755 h 5781900"/>
                  <a:gd name="connsiteX4" fmla="*/ 3290232 w 10469057"/>
                  <a:gd name="connsiteY4" fmla="*/ 290441 h 5781900"/>
                  <a:gd name="connsiteX5" fmla="*/ 6280175 w 10469057"/>
                  <a:gd name="connsiteY5" fmla="*/ 290441 h 5781900"/>
                  <a:gd name="connsiteX6" fmla="*/ 8370232 w 10469057"/>
                  <a:gd name="connsiteY6" fmla="*/ 155 h 5781900"/>
                  <a:gd name="connsiteX7" fmla="*/ 9749089 w 10469057"/>
                  <a:gd name="connsiteY7" fmla="*/ 333984 h 5781900"/>
                  <a:gd name="connsiteX8" fmla="*/ 10445775 w 10469057"/>
                  <a:gd name="connsiteY8" fmla="*/ 1596726 h 5781900"/>
                  <a:gd name="connsiteX9" fmla="*/ 10286118 w 10469057"/>
                  <a:gd name="connsiteY9" fmla="*/ 2903012 h 5781900"/>
                  <a:gd name="connsiteX10" fmla="*/ 10111947 w 10469057"/>
                  <a:gd name="connsiteY10" fmla="*/ 3977069 h 5781900"/>
                  <a:gd name="connsiteX11" fmla="*/ 9966804 w 10469057"/>
                  <a:gd name="connsiteY11" fmla="*/ 5689755 h 5781900"/>
                  <a:gd name="connsiteX12" fmla="*/ 6976861 w 10469057"/>
                  <a:gd name="connsiteY12" fmla="*/ 5530098 h 5781900"/>
                  <a:gd name="connsiteX13" fmla="*/ 5322232 w 10469057"/>
                  <a:gd name="connsiteY13" fmla="*/ 5355926 h 5781900"/>
                  <a:gd name="connsiteX14" fmla="*/ 3087032 w 10469057"/>
                  <a:gd name="connsiteY14" fmla="*/ 5559126 h 5781900"/>
                  <a:gd name="connsiteX15" fmla="*/ 1795261 w 10469057"/>
                  <a:gd name="connsiteY15" fmla="*/ 5675241 h 5781900"/>
                  <a:gd name="connsiteX16" fmla="*/ 256747 w 10469057"/>
                  <a:gd name="connsiteY16" fmla="*/ 5268841 h 5781900"/>
                  <a:gd name="connsiteX17" fmla="*/ 24518 w 10469057"/>
                  <a:gd name="connsiteY17" fmla="*/ 3730326 h 5781900"/>
                  <a:gd name="connsiteX0" fmla="*/ 505 w 10445044"/>
                  <a:gd name="connsiteY0" fmla="*/ 3730326 h 5781900"/>
                  <a:gd name="connsiteX1" fmla="*/ 179794 w 10445044"/>
                  <a:gd name="connsiteY1" fmla="*/ 2807068 h 5781900"/>
                  <a:gd name="connsiteX2" fmla="*/ 120167 w 10445044"/>
                  <a:gd name="connsiteY2" fmla="*/ 848300 h 5781900"/>
                  <a:gd name="connsiteX3" fmla="*/ 1597076 w 10445044"/>
                  <a:gd name="connsiteY3" fmla="*/ 101755 h 5781900"/>
                  <a:gd name="connsiteX4" fmla="*/ 3266219 w 10445044"/>
                  <a:gd name="connsiteY4" fmla="*/ 290441 h 5781900"/>
                  <a:gd name="connsiteX5" fmla="*/ 6256162 w 10445044"/>
                  <a:gd name="connsiteY5" fmla="*/ 290441 h 5781900"/>
                  <a:gd name="connsiteX6" fmla="*/ 8346219 w 10445044"/>
                  <a:gd name="connsiteY6" fmla="*/ 155 h 5781900"/>
                  <a:gd name="connsiteX7" fmla="*/ 9725076 w 10445044"/>
                  <a:gd name="connsiteY7" fmla="*/ 333984 h 5781900"/>
                  <a:gd name="connsiteX8" fmla="*/ 10421762 w 10445044"/>
                  <a:gd name="connsiteY8" fmla="*/ 1596726 h 5781900"/>
                  <a:gd name="connsiteX9" fmla="*/ 10262105 w 10445044"/>
                  <a:gd name="connsiteY9" fmla="*/ 2903012 h 5781900"/>
                  <a:gd name="connsiteX10" fmla="*/ 10087934 w 10445044"/>
                  <a:gd name="connsiteY10" fmla="*/ 3977069 h 5781900"/>
                  <a:gd name="connsiteX11" fmla="*/ 9942791 w 10445044"/>
                  <a:gd name="connsiteY11" fmla="*/ 5689755 h 5781900"/>
                  <a:gd name="connsiteX12" fmla="*/ 6952848 w 10445044"/>
                  <a:gd name="connsiteY12" fmla="*/ 5530098 h 5781900"/>
                  <a:gd name="connsiteX13" fmla="*/ 5298219 w 10445044"/>
                  <a:gd name="connsiteY13" fmla="*/ 5355926 h 5781900"/>
                  <a:gd name="connsiteX14" fmla="*/ 3063019 w 10445044"/>
                  <a:gd name="connsiteY14" fmla="*/ 5559126 h 5781900"/>
                  <a:gd name="connsiteX15" fmla="*/ 1771248 w 10445044"/>
                  <a:gd name="connsiteY15" fmla="*/ 5675241 h 5781900"/>
                  <a:gd name="connsiteX16" fmla="*/ 232734 w 10445044"/>
                  <a:gd name="connsiteY16" fmla="*/ 5268841 h 5781900"/>
                  <a:gd name="connsiteX17" fmla="*/ 505 w 10445044"/>
                  <a:gd name="connsiteY17" fmla="*/ 3730326 h 5781900"/>
                  <a:gd name="connsiteX0" fmla="*/ 505 w 10445044"/>
                  <a:gd name="connsiteY0" fmla="*/ 3730326 h 5781900"/>
                  <a:gd name="connsiteX1" fmla="*/ 179794 w 10445044"/>
                  <a:gd name="connsiteY1" fmla="*/ 2807068 h 5781900"/>
                  <a:gd name="connsiteX2" fmla="*/ 150658 w 10445044"/>
                  <a:gd name="connsiteY2" fmla="*/ 848300 h 5781900"/>
                  <a:gd name="connsiteX3" fmla="*/ 1597076 w 10445044"/>
                  <a:gd name="connsiteY3" fmla="*/ 101755 h 5781900"/>
                  <a:gd name="connsiteX4" fmla="*/ 3266219 w 10445044"/>
                  <a:gd name="connsiteY4" fmla="*/ 290441 h 5781900"/>
                  <a:gd name="connsiteX5" fmla="*/ 6256162 w 10445044"/>
                  <a:gd name="connsiteY5" fmla="*/ 290441 h 5781900"/>
                  <a:gd name="connsiteX6" fmla="*/ 8346219 w 10445044"/>
                  <a:gd name="connsiteY6" fmla="*/ 155 h 5781900"/>
                  <a:gd name="connsiteX7" fmla="*/ 9725076 w 10445044"/>
                  <a:gd name="connsiteY7" fmla="*/ 333984 h 5781900"/>
                  <a:gd name="connsiteX8" fmla="*/ 10421762 w 10445044"/>
                  <a:gd name="connsiteY8" fmla="*/ 1596726 h 5781900"/>
                  <a:gd name="connsiteX9" fmla="*/ 10262105 w 10445044"/>
                  <a:gd name="connsiteY9" fmla="*/ 2903012 h 5781900"/>
                  <a:gd name="connsiteX10" fmla="*/ 10087934 w 10445044"/>
                  <a:gd name="connsiteY10" fmla="*/ 3977069 h 5781900"/>
                  <a:gd name="connsiteX11" fmla="*/ 9942791 w 10445044"/>
                  <a:gd name="connsiteY11" fmla="*/ 5689755 h 5781900"/>
                  <a:gd name="connsiteX12" fmla="*/ 6952848 w 10445044"/>
                  <a:gd name="connsiteY12" fmla="*/ 5530098 h 5781900"/>
                  <a:gd name="connsiteX13" fmla="*/ 5298219 w 10445044"/>
                  <a:gd name="connsiteY13" fmla="*/ 5355926 h 5781900"/>
                  <a:gd name="connsiteX14" fmla="*/ 3063019 w 10445044"/>
                  <a:gd name="connsiteY14" fmla="*/ 5559126 h 5781900"/>
                  <a:gd name="connsiteX15" fmla="*/ 1771248 w 10445044"/>
                  <a:gd name="connsiteY15" fmla="*/ 5675241 h 5781900"/>
                  <a:gd name="connsiteX16" fmla="*/ 232734 w 10445044"/>
                  <a:gd name="connsiteY16" fmla="*/ 5268841 h 5781900"/>
                  <a:gd name="connsiteX17" fmla="*/ 505 w 10445044"/>
                  <a:gd name="connsiteY17" fmla="*/ 3730326 h 5781900"/>
                  <a:gd name="connsiteX0" fmla="*/ 182758 w 10395068"/>
                  <a:gd name="connsiteY0" fmla="*/ 5268841 h 5781900"/>
                  <a:gd name="connsiteX1" fmla="*/ 129818 w 10395068"/>
                  <a:gd name="connsiteY1" fmla="*/ 2807068 h 5781900"/>
                  <a:gd name="connsiteX2" fmla="*/ 100682 w 10395068"/>
                  <a:gd name="connsiteY2" fmla="*/ 848300 h 5781900"/>
                  <a:gd name="connsiteX3" fmla="*/ 1547100 w 10395068"/>
                  <a:gd name="connsiteY3" fmla="*/ 101755 h 5781900"/>
                  <a:gd name="connsiteX4" fmla="*/ 3216243 w 10395068"/>
                  <a:gd name="connsiteY4" fmla="*/ 290441 h 5781900"/>
                  <a:gd name="connsiteX5" fmla="*/ 6206186 w 10395068"/>
                  <a:gd name="connsiteY5" fmla="*/ 290441 h 5781900"/>
                  <a:gd name="connsiteX6" fmla="*/ 8296243 w 10395068"/>
                  <a:gd name="connsiteY6" fmla="*/ 155 h 5781900"/>
                  <a:gd name="connsiteX7" fmla="*/ 9675100 w 10395068"/>
                  <a:gd name="connsiteY7" fmla="*/ 333984 h 5781900"/>
                  <a:gd name="connsiteX8" fmla="*/ 10371786 w 10395068"/>
                  <a:gd name="connsiteY8" fmla="*/ 1596726 h 5781900"/>
                  <a:gd name="connsiteX9" fmla="*/ 10212129 w 10395068"/>
                  <a:gd name="connsiteY9" fmla="*/ 2903012 h 5781900"/>
                  <a:gd name="connsiteX10" fmla="*/ 10037958 w 10395068"/>
                  <a:gd name="connsiteY10" fmla="*/ 3977069 h 5781900"/>
                  <a:gd name="connsiteX11" fmla="*/ 9892815 w 10395068"/>
                  <a:gd name="connsiteY11" fmla="*/ 5689755 h 5781900"/>
                  <a:gd name="connsiteX12" fmla="*/ 6902872 w 10395068"/>
                  <a:gd name="connsiteY12" fmla="*/ 5530098 h 5781900"/>
                  <a:gd name="connsiteX13" fmla="*/ 5248243 w 10395068"/>
                  <a:gd name="connsiteY13" fmla="*/ 5355926 h 5781900"/>
                  <a:gd name="connsiteX14" fmla="*/ 3013043 w 10395068"/>
                  <a:gd name="connsiteY14" fmla="*/ 5559126 h 5781900"/>
                  <a:gd name="connsiteX15" fmla="*/ 1721272 w 10395068"/>
                  <a:gd name="connsiteY15" fmla="*/ 5675241 h 5781900"/>
                  <a:gd name="connsiteX16" fmla="*/ 182758 w 10395068"/>
                  <a:gd name="connsiteY16" fmla="*/ 5268841 h 5781900"/>
                  <a:gd name="connsiteX0" fmla="*/ 166990 w 10394547"/>
                  <a:gd name="connsiteY0" fmla="*/ 5157345 h 5781900"/>
                  <a:gd name="connsiteX1" fmla="*/ 129297 w 10394547"/>
                  <a:gd name="connsiteY1" fmla="*/ 2807068 h 5781900"/>
                  <a:gd name="connsiteX2" fmla="*/ 100161 w 10394547"/>
                  <a:gd name="connsiteY2" fmla="*/ 848300 h 5781900"/>
                  <a:gd name="connsiteX3" fmla="*/ 1546579 w 10394547"/>
                  <a:gd name="connsiteY3" fmla="*/ 101755 h 5781900"/>
                  <a:gd name="connsiteX4" fmla="*/ 3215722 w 10394547"/>
                  <a:gd name="connsiteY4" fmla="*/ 290441 h 5781900"/>
                  <a:gd name="connsiteX5" fmla="*/ 6205665 w 10394547"/>
                  <a:gd name="connsiteY5" fmla="*/ 290441 h 5781900"/>
                  <a:gd name="connsiteX6" fmla="*/ 8295722 w 10394547"/>
                  <a:gd name="connsiteY6" fmla="*/ 155 h 5781900"/>
                  <a:gd name="connsiteX7" fmla="*/ 9674579 w 10394547"/>
                  <a:gd name="connsiteY7" fmla="*/ 333984 h 5781900"/>
                  <a:gd name="connsiteX8" fmla="*/ 10371265 w 10394547"/>
                  <a:gd name="connsiteY8" fmla="*/ 1596726 h 5781900"/>
                  <a:gd name="connsiteX9" fmla="*/ 10211608 w 10394547"/>
                  <a:gd name="connsiteY9" fmla="*/ 2903012 h 5781900"/>
                  <a:gd name="connsiteX10" fmla="*/ 10037437 w 10394547"/>
                  <a:gd name="connsiteY10" fmla="*/ 3977069 h 5781900"/>
                  <a:gd name="connsiteX11" fmla="*/ 9892294 w 10394547"/>
                  <a:gd name="connsiteY11" fmla="*/ 5689755 h 5781900"/>
                  <a:gd name="connsiteX12" fmla="*/ 6902351 w 10394547"/>
                  <a:gd name="connsiteY12" fmla="*/ 5530098 h 5781900"/>
                  <a:gd name="connsiteX13" fmla="*/ 5247722 w 10394547"/>
                  <a:gd name="connsiteY13" fmla="*/ 5355926 h 5781900"/>
                  <a:gd name="connsiteX14" fmla="*/ 3012522 w 10394547"/>
                  <a:gd name="connsiteY14" fmla="*/ 5559126 h 5781900"/>
                  <a:gd name="connsiteX15" fmla="*/ 1720751 w 10394547"/>
                  <a:gd name="connsiteY15" fmla="*/ 5675241 h 5781900"/>
                  <a:gd name="connsiteX16" fmla="*/ 166990 w 10394547"/>
                  <a:gd name="connsiteY16" fmla="*/ 5157345 h 5781900"/>
                  <a:gd name="connsiteX0" fmla="*/ 172974 w 10400531"/>
                  <a:gd name="connsiteY0" fmla="*/ 5157345 h 5781900"/>
                  <a:gd name="connsiteX1" fmla="*/ 135281 w 10400531"/>
                  <a:gd name="connsiteY1" fmla="*/ 2807068 h 5781900"/>
                  <a:gd name="connsiteX2" fmla="*/ 106145 w 10400531"/>
                  <a:gd name="connsiteY2" fmla="*/ 848300 h 5781900"/>
                  <a:gd name="connsiteX3" fmla="*/ 1552563 w 10400531"/>
                  <a:gd name="connsiteY3" fmla="*/ 101755 h 5781900"/>
                  <a:gd name="connsiteX4" fmla="*/ 3221706 w 10400531"/>
                  <a:gd name="connsiteY4" fmla="*/ 290441 h 5781900"/>
                  <a:gd name="connsiteX5" fmla="*/ 6211649 w 10400531"/>
                  <a:gd name="connsiteY5" fmla="*/ 290441 h 5781900"/>
                  <a:gd name="connsiteX6" fmla="*/ 8301706 w 10400531"/>
                  <a:gd name="connsiteY6" fmla="*/ 155 h 5781900"/>
                  <a:gd name="connsiteX7" fmla="*/ 9680563 w 10400531"/>
                  <a:gd name="connsiteY7" fmla="*/ 333984 h 5781900"/>
                  <a:gd name="connsiteX8" fmla="*/ 10377249 w 10400531"/>
                  <a:gd name="connsiteY8" fmla="*/ 1596726 h 5781900"/>
                  <a:gd name="connsiteX9" fmla="*/ 10217592 w 10400531"/>
                  <a:gd name="connsiteY9" fmla="*/ 2903012 h 5781900"/>
                  <a:gd name="connsiteX10" fmla="*/ 10043421 w 10400531"/>
                  <a:gd name="connsiteY10" fmla="*/ 3977069 h 5781900"/>
                  <a:gd name="connsiteX11" fmla="*/ 9898278 w 10400531"/>
                  <a:gd name="connsiteY11" fmla="*/ 5689755 h 5781900"/>
                  <a:gd name="connsiteX12" fmla="*/ 6908335 w 10400531"/>
                  <a:gd name="connsiteY12" fmla="*/ 5530098 h 5781900"/>
                  <a:gd name="connsiteX13" fmla="*/ 5253706 w 10400531"/>
                  <a:gd name="connsiteY13" fmla="*/ 5355926 h 5781900"/>
                  <a:gd name="connsiteX14" fmla="*/ 3018506 w 10400531"/>
                  <a:gd name="connsiteY14" fmla="*/ 5559126 h 5781900"/>
                  <a:gd name="connsiteX15" fmla="*/ 1726735 w 10400531"/>
                  <a:gd name="connsiteY15" fmla="*/ 5675241 h 5781900"/>
                  <a:gd name="connsiteX16" fmla="*/ 172974 w 10400531"/>
                  <a:gd name="connsiteY16" fmla="*/ 5157345 h 5781900"/>
                  <a:gd name="connsiteX0" fmla="*/ 221145 w 10448702"/>
                  <a:gd name="connsiteY0" fmla="*/ 5157345 h 5781900"/>
                  <a:gd name="connsiteX1" fmla="*/ 183452 w 10448702"/>
                  <a:gd name="connsiteY1" fmla="*/ 2807068 h 5781900"/>
                  <a:gd name="connsiteX2" fmla="*/ 154316 w 10448702"/>
                  <a:gd name="connsiteY2" fmla="*/ 848300 h 5781900"/>
                  <a:gd name="connsiteX3" fmla="*/ 1600734 w 10448702"/>
                  <a:gd name="connsiteY3" fmla="*/ 101755 h 5781900"/>
                  <a:gd name="connsiteX4" fmla="*/ 3269877 w 10448702"/>
                  <a:gd name="connsiteY4" fmla="*/ 290441 h 5781900"/>
                  <a:gd name="connsiteX5" fmla="*/ 6259820 w 10448702"/>
                  <a:gd name="connsiteY5" fmla="*/ 290441 h 5781900"/>
                  <a:gd name="connsiteX6" fmla="*/ 8349877 w 10448702"/>
                  <a:gd name="connsiteY6" fmla="*/ 155 h 5781900"/>
                  <a:gd name="connsiteX7" fmla="*/ 9728734 w 10448702"/>
                  <a:gd name="connsiteY7" fmla="*/ 333984 h 5781900"/>
                  <a:gd name="connsiteX8" fmla="*/ 10425420 w 10448702"/>
                  <a:gd name="connsiteY8" fmla="*/ 1596726 h 5781900"/>
                  <a:gd name="connsiteX9" fmla="*/ 10265763 w 10448702"/>
                  <a:gd name="connsiteY9" fmla="*/ 2903012 h 5781900"/>
                  <a:gd name="connsiteX10" fmla="*/ 10091592 w 10448702"/>
                  <a:gd name="connsiteY10" fmla="*/ 3977069 h 5781900"/>
                  <a:gd name="connsiteX11" fmla="*/ 9946449 w 10448702"/>
                  <a:gd name="connsiteY11" fmla="*/ 5689755 h 5781900"/>
                  <a:gd name="connsiteX12" fmla="*/ 6956506 w 10448702"/>
                  <a:gd name="connsiteY12" fmla="*/ 5530098 h 5781900"/>
                  <a:gd name="connsiteX13" fmla="*/ 5301877 w 10448702"/>
                  <a:gd name="connsiteY13" fmla="*/ 5355926 h 5781900"/>
                  <a:gd name="connsiteX14" fmla="*/ 3066677 w 10448702"/>
                  <a:gd name="connsiteY14" fmla="*/ 5559126 h 5781900"/>
                  <a:gd name="connsiteX15" fmla="*/ 221145 w 10448702"/>
                  <a:gd name="connsiteY15" fmla="*/ 5157345 h 5781900"/>
                  <a:gd name="connsiteX0" fmla="*/ 356458 w 10401070"/>
                  <a:gd name="connsiteY0" fmla="*/ 5396267 h 5781900"/>
                  <a:gd name="connsiteX1" fmla="*/ 135820 w 10401070"/>
                  <a:gd name="connsiteY1" fmla="*/ 2807068 h 5781900"/>
                  <a:gd name="connsiteX2" fmla="*/ 106684 w 10401070"/>
                  <a:gd name="connsiteY2" fmla="*/ 848300 h 5781900"/>
                  <a:gd name="connsiteX3" fmla="*/ 1553102 w 10401070"/>
                  <a:gd name="connsiteY3" fmla="*/ 101755 h 5781900"/>
                  <a:gd name="connsiteX4" fmla="*/ 3222245 w 10401070"/>
                  <a:gd name="connsiteY4" fmla="*/ 290441 h 5781900"/>
                  <a:gd name="connsiteX5" fmla="*/ 6212188 w 10401070"/>
                  <a:gd name="connsiteY5" fmla="*/ 290441 h 5781900"/>
                  <a:gd name="connsiteX6" fmla="*/ 8302245 w 10401070"/>
                  <a:gd name="connsiteY6" fmla="*/ 155 h 5781900"/>
                  <a:gd name="connsiteX7" fmla="*/ 9681102 w 10401070"/>
                  <a:gd name="connsiteY7" fmla="*/ 333984 h 5781900"/>
                  <a:gd name="connsiteX8" fmla="*/ 10377788 w 10401070"/>
                  <a:gd name="connsiteY8" fmla="*/ 1596726 h 5781900"/>
                  <a:gd name="connsiteX9" fmla="*/ 10218131 w 10401070"/>
                  <a:gd name="connsiteY9" fmla="*/ 2903012 h 5781900"/>
                  <a:gd name="connsiteX10" fmla="*/ 10043960 w 10401070"/>
                  <a:gd name="connsiteY10" fmla="*/ 3977069 h 5781900"/>
                  <a:gd name="connsiteX11" fmla="*/ 9898817 w 10401070"/>
                  <a:gd name="connsiteY11" fmla="*/ 5689755 h 5781900"/>
                  <a:gd name="connsiteX12" fmla="*/ 6908874 w 10401070"/>
                  <a:gd name="connsiteY12" fmla="*/ 5530098 h 5781900"/>
                  <a:gd name="connsiteX13" fmla="*/ 5254245 w 10401070"/>
                  <a:gd name="connsiteY13" fmla="*/ 5355926 h 5781900"/>
                  <a:gd name="connsiteX14" fmla="*/ 3019045 w 10401070"/>
                  <a:gd name="connsiteY14" fmla="*/ 5559126 h 5781900"/>
                  <a:gd name="connsiteX15" fmla="*/ 356458 w 10401070"/>
                  <a:gd name="connsiteY15" fmla="*/ 5396267 h 5781900"/>
                  <a:gd name="connsiteX0" fmla="*/ 356458 w 10401070"/>
                  <a:gd name="connsiteY0" fmla="*/ 5396267 h 5781900"/>
                  <a:gd name="connsiteX1" fmla="*/ 135820 w 10401070"/>
                  <a:gd name="connsiteY1" fmla="*/ 2807068 h 5781900"/>
                  <a:gd name="connsiteX2" fmla="*/ 106684 w 10401070"/>
                  <a:gd name="connsiteY2" fmla="*/ 848300 h 5781900"/>
                  <a:gd name="connsiteX3" fmla="*/ 1553102 w 10401070"/>
                  <a:gd name="connsiteY3" fmla="*/ 101755 h 5781900"/>
                  <a:gd name="connsiteX4" fmla="*/ 3222245 w 10401070"/>
                  <a:gd name="connsiteY4" fmla="*/ 290441 h 5781900"/>
                  <a:gd name="connsiteX5" fmla="*/ 6212188 w 10401070"/>
                  <a:gd name="connsiteY5" fmla="*/ 290441 h 5781900"/>
                  <a:gd name="connsiteX6" fmla="*/ 8302245 w 10401070"/>
                  <a:gd name="connsiteY6" fmla="*/ 155 h 5781900"/>
                  <a:gd name="connsiteX7" fmla="*/ 9681102 w 10401070"/>
                  <a:gd name="connsiteY7" fmla="*/ 333984 h 5781900"/>
                  <a:gd name="connsiteX8" fmla="*/ 10377788 w 10401070"/>
                  <a:gd name="connsiteY8" fmla="*/ 1596726 h 5781900"/>
                  <a:gd name="connsiteX9" fmla="*/ 10218131 w 10401070"/>
                  <a:gd name="connsiteY9" fmla="*/ 2903012 h 5781900"/>
                  <a:gd name="connsiteX10" fmla="*/ 10043960 w 10401070"/>
                  <a:gd name="connsiteY10" fmla="*/ 3977069 h 5781900"/>
                  <a:gd name="connsiteX11" fmla="*/ 9898817 w 10401070"/>
                  <a:gd name="connsiteY11" fmla="*/ 5689755 h 5781900"/>
                  <a:gd name="connsiteX12" fmla="*/ 6908874 w 10401070"/>
                  <a:gd name="connsiteY12" fmla="*/ 5530098 h 5781900"/>
                  <a:gd name="connsiteX13" fmla="*/ 5254245 w 10401070"/>
                  <a:gd name="connsiteY13" fmla="*/ 5355926 h 5781900"/>
                  <a:gd name="connsiteX14" fmla="*/ 3019045 w 10401070"/>
                  <a:gd name="connsiteY14" fmla="*/ 5559126 h 5781900"/>
                  <a:gd name="connsiteX15" fmla="*/ 356458 w 10401070"/>
                  <a:gd name="connsiteY15" fmla="*/ 5396267 h 5781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401070" h="5781900">
                    <a:moveTo>
                      <a:pt x="356458" y="5396267"/>
                    </a:moveTo>
                    <a:cubicBezTo>
                      <a:pt x="-124079" y="4937591"/>
                      <a:pt x="177449" y="3565062"/>
                      <a:pt x="135820" y="2807068"/>
                    </a:cubicBezTo>
                    <a:cubicBezTo>
                      <a:pt x="94191" y="2049074"/>
                      <a:pt x="-129530" y="1299185"/>
                      <a:pt x="106684" y="848300"/>
                    </a:cubicBezTo>
                    <a:cubicBezTo>
                      <a:pt x="342898" y="397415"/>
                      <a:pt x="1033842" y="194732"/>
                      <a:pt x="1553102" y="101755"/>
                    </a:cubicBezTo>
                    <a:cubicBezTo>
                      <a:pt x="2072362" y="8779"/>
                      <a:pt x="2445731" y="258993"/>
                      <a:pt x="3222245" y="290441"/>
                    </a:cubicBezTo>
                    <a:cubicBezTo>
                      <a:pt x="3998759" y="321889"/>
                      <a:pt x="5365521" y="338822"/>
                      <a:pt x="6212188" y="290441"/>
                    </a:cubicBezTo>
                    <a:cubicBezTo>
                      <a:pt x="7058855" y="242060"/>
                      <a:pt x="7724093" y="-7102"/>
                      <a:pt x="8302245" y="155"/>
                    </a:cubicBezTo>
                    <a:cubicBezTo>
                      <a:pt x="8880397" y="7412"/>
                      <a:pt x="9335178" y="67889"/>
                      <a:pt x="9681102" y="333984"/>
                    </a:cubicBezTo>
                    <a:cubicBezTo>
                      <a:pt x="10027026" y="600079"/>
                      <a:pt x="10288283" y="1168555"/>
                      <a:pt x="10377788" y="1596726"/>
                    </a:cubicBezTo>
                    <a:cubicBezTo>
                      <a:pt x="10467293" y="2024897"/>
                      <a:pt x="10273769" y="2506288"/>
                      <a:pt x="10218131" y="2903012"/>
                    </a:cubicBezTo>
                    <a:cubicBezTo>
                      <a:pt x="10162493" y="3299736"/>
                      <a:pt x="10097179" y="3512612"/>
                      <a:pt x="10043960" y="3977069"/>
                    </a:cubicBezTo>
                    <a:cubicBezTo>
                      <a:pt x="9990741" y="4441526"/>
                      <a:pt x="10421331" y="5430917"/>
                      <a:pt x="9898817" y="5689755"/>
                    </a:cubicBezTo>
                    <a:cubicBezTo>
                      <a:pt x="9376303" y="5948593"/>
                      <a:pt x="7682969" y="5585736"/>
                      <a:pt x="6908874" y="5530098"/>
                    </a:cubicBezTo>
                    <a:cubicBezTo>
                      <a:pt x="6134779" y="5474460"/>
                      <a:pt x="5902550" y="5351088"/>
                      <a:pt x="5254245" y="5355926"/>
                    </a:cubicBezTo>
                    <a:cubicBezTo>
                      <a:pt x="4605940" y="5360764"/>
                      <a:pt x="3835343" y="5552403"/>
                      <a:pt x="3019045" y="5559126"/>
                    </a:cubicBezTo>
                    <a:cubicBezTo>
                      <a:pt x="2202747" y="5565849"/>
                      <a:pt x="1218131" y="5759375"/>
                      <a:pt x="356458" y="5396267"/>
                    </a:cubicBezTo>
                    <a:close/>
                  </a:path>
                </a:pathLst>
              </a:custGeom>
              <a:gradFill>
                <a:gsLst>
                  <a:gs pos="84000">
                    <a:srgbClr val="FB604B"/>
                  </a:gs>
                  <a:gs pos="38500">
                    <a:srgbClr val="FFCE45"/>
                  </a:gs>
                  <a:gs pos="17000">
                    <a:srgbClr val="FB604B"/>
                  </a:gs>
                  <a:gs pos="71000">
                    <a:srgbClr val="FFCE45"/>
                  </a:gs>
                </a:gsLst>
                <a:lin ang="5400000" scaled="1"/>
              </a:gra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0" name="任意多边形 44">
                <a:extLst>
                  <a:ext uri="{FF2B5EF4-FFF2-40B4-BE49-F238E27FC236}">
                    <a16:creationId xmlns:a16="http://schemas.microsoft.com/office/drawing/2014/main" id="{AF2084EA-4E84-2611-4053-A64BA0B4B55A}"/>
                  </a:ext>
                </a:extLst>
              </p:cNvPr>
              <p:cNvSpPr/>
              <p:nvPr/>
            </p:nvSpPr>
            <p:spPr>
              <a:xfrm>
                <a:off x="-7607581" y="-4631681"/>
                <a:ext cx="9233126" cy="4698504"/>
              </a:xfrm>
              <a:custGeom>
                <a:avLst/>
                <a:gdLst>
                  <a:gd name="connsiteX0" fmla="*/ 152243 w 10553239"/>
                  <a:gd name="connsiteY0" fmla="*/ 2801412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52243 w 10553239"/>
                  <a:gd name="connsiteY19" fmla="*/ 3411012 h 5781900"/>
                  <a:gd name="connsiteX20" fmla="*/ 152243 w 10553239"/>
                  <a:gd name="connsiteY20" fmla="*/ 2801412 h 5781900"/>
                  <a:gd name="connsiteX0" fmla="*/ 152243 w 10553239"/>
                  <a:gd name="connsiteY0" fmla="*/ 3411012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52243 w 10553239"/>
                  <a:gd name="connsiteY19" fmla="*/ 3411012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20031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9699 w 10554238"/>
                  <a:gd name="connsiteY0" fmla="*/ 3730326 h 5781900"/>
                  <a:gd name="connsiteX1" fmla="*/ 182270 w 10554238"/>
                  <a:gd name="connsiteY1" fmla="*/ 2743355 h 5781900"/>
                  <a:gd name="connsiteX2" fmla="*/ 182270 w 10554238"/>
                  <a:gd name="connsiteY2" fmla="*/ 2003126 h 5781900"/>
                  <a:gd name="connsiteX3" fmla="*/ 8099 w 10554238"/>
                  <a:gd name="connsiteY3" fmla="*/ 1277412 h 5781900"/>
                  <a:gd name="connsiteX4" fmla="*/ 458042 w 10554238"/>
                  <a:gd name="connsiteY4" fmla="*/ 450098 h 5781900"/>
                  <a:gd name="connsiteX5" fmla="*/ 1706270 w 10554238"/>
                  <a:gd name="connsiteY5" fmla="*/ 101755 h 5781900"/>
                  <a:gd name="connsiteX6" fmla="*/ 3375413 w 10554238"/>
                  <a:gd name="connsiteY6" fmla="*/ 290441 h 5781900"/>
                  <a:gd name="connsiteX7" fmla="*/ 6365356 w 10554238"/>
                  <a:gd name="connsiteY7" fmla="*/ 290441 h 5781900"/>
                  <a:gd name="connsiteX8" fmla="*/ 8455413 w 10554238"/>
                  <a:gd name="connsiteY8" fmla="*/ 155 h 5781900"/>
                  <a:gd name="connsiteX9" fmla="*/ 9834270 w 10554238"/>
                  <a:gd name="connsiteY9" fmla="*/ 333984 h 5781900"/>
                  <a:gd name="connsiteX10" fmla="*/ 10530956 w 10554238"/>
                  <a:gd name="connsiteY10" fmla="*/ 1596726 h 5781900"/>
                  <a:gd name="connsiteX11" fmla="*/ 10371299 w 10554238"/>
                  <a:gd name="connsiteY11" fmla="*/ 2903012 h 5781900"/>
                  <a:gd name="connsiteX12" fmla="*/ 10197128 w 10554238"/>
                  <a:gd name="connsiteY12" fmla="*/ 3977069 h 5781900"/>
                  <a:gd name="connsiteX13" fmla="*/ 10051985 w 10554238"/>
                  <a:gd name="connsiteY13" fmla="*/ 5689755 h 5781900"/>
                  <a:gd name="connsiteX14" fmla="*/ 7062042 w 10554238"/>
                  <a:gd name="connsiteY14" fmla="*/ 5530098 h 5781900"/>
                  <a:gd name="connsiteX15" fmla="*/ 5407413 w 10554238"/>
                  <a:gd name="connsiteY15" fmla="*/ 5355926 h 5781900"/>
                  <a:gd name="connsiteX16" fmla="*/ 3172213 w 10554238"/>
                  <a:gd name="connsiteY16" fmla="*/ 5559126 h 5781900"/>
                  <a:gd name="connsiteX17" fmla="*/ 1880442 w 10554238"/>
                  <a:gd name="connsiteY17" fmla="*/ 5675241 h 5781900"/>
                  <a:gd name="connsiteX18" fmla="*/ 341928 w 10554238"/>
                  <a:gd name="connsiteY18" fmla="*/ 5268841 h 5781900"/>
                  <a:gd name="connsiteX19" fmla="*/ 109699 w 10554238"/>
                  <a:gd name="connsiteY19" fmla="*/ 3730326 h 5781900"/>
                  <a:gd name="connsiteX0" fmla="*/ 108701 w 10553240"/>
                  <a:gd name="connsiteY0" fmla="*/ 3730326 h 5781900"/>
                  <a:gd name="connsiteX1" fmla="*/ 181272 w 10553240"/>
                  <a:gd name="connsiteY1" fmla="*/ 2743355 h 5781900"/>
                  <a:gd name="connsiteX2" fmla="*/ 181272 w 10553240"/>
                  <a:gd name="connsiteY2" fmla="*/ 2003126 h 5781900"/>
                  <a:gd name="connsiteX3" fmla="*/ 7101 w 10553240"/>
                  <a:gd name="connsiteY3" fmla="*/ 1181844 h 5781900"/>
                  <a:gd name="connsiteX4" fmla="*/ 457044 w 10553240"/>
                  <a:gd name="connsiteY4" fmla="*/ 450098 h 5781900"/>
                  <a:gd name="connsiteX5" fmla="*/ 1705272 w 10553240"/>
                  <a:gd name="connsiteY5" fmla="*/ 101755 h 5781900"/>
                  <a:gd name="connsiteX6" fmla="*/ 3374415 w 10553240"/>
                  <a:gd name="connsiteY6" fmla="*/ 290441 h 5781900"/>
                  <a:gd name="connsiteX7" fmla="*/ 6364358 w 10553240"/>
                  <a:gd name="connsiteY7" fmla="*/ 290441 h 5781900"/>
                  <a:gd name="connsiteX8" fmla="*/ 8454415 w 10553240"/>
                  <a:gd name="connsiteY8" fmla="*/ 155 h 5781900"/>
                  <a:gd name="connsiteX9" fmla="*/ 9833272 w 10553240"/>
                  <a:gd name="connsiteY9" fmla="*/ 333984 h 5781900"/>
                  <a:gd name="connsiteX10" fmla="*/ 10529958 w 10553240"/>
                  <a:gd name="connsiteY10" fmla="*/ 1596726 h 5781900"/>
                  <a:gd name="connsiteX11" fmla="*/ 10370301 w 10553240"/>
                  <a:gd name="connsiteY11" fmla="*/ 2903012 h 5781900"/>
                  <a:gd name="connsiteX12" fmla="*/ 10196130 w 10553240"/>
                  <a:gd name="connsiteY12" fmla="*/ 3977069 h 5781900"/>
                  <a:gd name="connsiteX13" fmla="*/ 10050987 w 10553240"/>
                  <a:gd name="connsiteY13" fmla="*/ 5689755 h 5781900"/>
                  <a:gd name="connsiteX14" fmla="*/ 7061044 w 10553240"/>
                  <a:gd name="connsiteY14" fmla="*/ 5530098 h 5781900"/>
                  <a:gd name="connsiteX15" fmla="*/ 5406415 w 10553240"/>
                  <a:gd name="connsiteY15" fmla="*/ 5355926 h 5781900"/>
                  <a:gd name="connsiteX16" fmla="*/ 3171215 w 10553240"/>
                  <a:gd name="connsiteY16" fmla="*/ 5559126 h 5781900"/>
                  <a:gd name="connsiteX17" fmla="*/ 1879444 w 10553240"/>
                  <a:gd name="connsiteY17" fmla="*/ 5675241 h 5781900"/>
                  <a:gd name="connsiteX18" fmla="*/ 340930 w 10553240"/>
                  <a:gd name="connsiteY18" fmla="*/ 5268841 h 5781900"/>
                  <a:gd name="connsiteX19" fmla="*/ 108701 w 10553240"/>
                  <a:gd name="connsiteY19" fmla="*/ 3730326 h 5781900"/>
                  <a:gd name="connsiteX0" fmla="*/ 127881 w 10572420"/>
                  <a:gd name="connsiteY0" fmla="*/ 3730326 h 5781900"/>
                  <a:gd name="connsiteX1" fmla="*/ 200452 w 10572420"/>
                  <a:gd name="connsiteY1" fmla="*/ 2743355 h 5781900"/>
                  <a:gd name="connsiteX2" fmla="*/ 200452 w 10572420"/>
                  <a:gd name="connsiteY2" fmla="*/ 2003126 h 5781900"/>
                  <a:gd name="connsiteX3" fmla="*/ 26281 w 10572420"/>
                  <a:gd name="connsiteY3" fmla="*/ 1181844 h 5781900"/>
                  <a:gd name="connsiteX4" fmla="*/ 476224 w 10572420"/>
                  <a:gd name="connsiteY4" fmla="*/ 450098 h 5781900"/>
                  <a:gd name="connsiteX5" fmla="*/ 1724452 w 10572420"/>
                  <a:gd name="connsiteY5" fmla="*/ 101755 h 5781900"/>
                  <a:gd name="connsiteX6" fmla="*/ 3393595 w 10572420"/>
                  <a:gd name="connsiteY6" fmla="*/ 290441 h 5781900"/>
                  <a:gd name="connsiteX7" fmla="*/ 6383538 w 10572420"/>
                  <a:gd name="connsiteY7" fmla="*/ 290441 h 5781900"/>
                  <a:gd name="connsiteX8" fmla="*/ 8473595 w 10572420"/>
                  <a:gd name="connsiteY8" fmla="*/ 155 h 5781900"/>
                  <a:gd name="connsiteX9" fmla="*/ 9852452 w 10572420"/>
                  <a:gd name="connsiteY9" fmla="*/ 333984 h 5781900"/>
                  <a:gd name="connsiteX10" fmla="*/ 10549138 w 10572420"/>
                  <a:gd name="connsiteY10" fmla="*/ 1596726 h 5781900"/>
                  <a:gd name="connsiteX11" fmla="*/ 10389481 w 10572420"/>
                  <a:gd name="connsiteY11" fmla="*/ 2903012 h 5781900"/>
                  <a:gd name="connsiteX12" fmla="*/ 10215310 w 10572420"/>
                  <a:gd name="connsiteY12" fmla="*/ 3977069 h 5781900"/>
                  <a:gd name="connsiteX13" fmla="*/ 10070167 w 10572420"/>
                  <a:gd name="connsiteY13" fmla="*/ 5689755 h 5781900"/>
                  <a:gd name="connsiteX14" fmla="*/ 7080224 w 10572420"/>
                  <a:gd name="connsiteY14" fmla="*/ 5530098 h 5781900"/>
                  <a:gd name="connsiteX15" fmla="*/ 5425595 w 10572420"/>
                  <a:gd name="connsiteY15" fmla="*/ 5355926 h 5781900"/>
                  <a:gd name="connsiteX16" fmla="*/ 3190395 w 10572420"/>
                  <a:gd name="connsiteY16" fmla="*/ 5559126 h 5781900"/>
                  <a:gd name="connsiteX17" fmla="*/ 1898624 w 10572420"/>
                  <a:gd name="connsiteY17" fmla="*/ 5675241 h 5781900"/>
                  <a:gd name="connsiteX18" fmla="*/ 360110 w 10572420"/>
                  <a:gd name="connsiteY18" fmla="*/ 5268841 h 5781900"/>
                  <a:gd name="connsiteX19" fmla="*/ 127881 w 10572420"/>
                  <a:gd name="connsiteY19" fmla="*/ 3730326 h 5781900"/>
                  <a:gd name="connsiteX0" fmla="*/ 127881 w 10572420"/>
                  <a:gd name="connsiteY0" fmla="*/ 3730326 h 5781900"/>
                  <a:gd name="connsiteX1" fmla="*/ 200452 w 10572420"/>
                  <a:gd name="connsiteY1" fmla="*/ 2743355 h 5781900"/>
                  <a:gd name="connsiteX2" fmla="*/ 200452 w 10572420"/>
                  <a:gd name="connsiteY2" fmla="*/ 2003126 h 5781900"/>
                  <a:gd name="connsiteX3" fmla="*/ 26281 w 10572420"/>
                  <a:gd name="connsiteY3" fmla="*/ 1181844 h 5781900"/>
                  <a:gd name="connsiteX4" fmla="*/ 476224 w 10572420"/>
                  <a:gd name="connsiteY4" fmla="*/ 450098 h 5781900"/>
                  <a:gd name="connsiteX5" fmla="*/ 1724452 w 10572420"/>
                  <a:gd name="connsiteY5" fmla="*/ 101755 h 5781900"/>
                  <a:gd name="connsiteX6" fmla="*/ 3393595 w 10572420"/>
                  <a:gd name="connsiteY6" fmla="*/ 290441 h 5781900"/>
                  <a:gd name="connsiteX7" fmla="*/ 6383538 w 10572420"/>
                  <a:gd name="connsiteY7" fmla="*/ 290441 h 5781900"/>
                  <a:gd name="connsiteX8" fmla="*/ 8473595 w 10572420"/>
                  <a:gd name="connsiteY8" fmla="*/ 155 h 5781900"/>
                  <a:gd name="connsiteX9" fmla="*/ 9852452 w 10572420"/>
                  <a:gd name="connsiteY9" fmla="*/ 333984 h 5781900"/>
                  <a:gd name="connsiteX10" fmla="*/ 10549138 w 10572420"/>
                  <a:gd name="connsiteY10" fmla="*/ 1596726 h 5781900"/>
                  <a:gd name="connsiteX11" fmla="*/ 10389481 w 10572420"/>
                  <a:gd name="connsiteY11" fmla="*/ 2903012 h 5781900"/>
                  <a:gd name="connsiteX12" fmla="*/ 10215310 w 10572420"/>
                  <a:gd name="connsiteY12" fmla="*/ 3977069 h 5781900"/>
                  <a:gd name="connsiteX13" fmla="*/ 10070167 w 10572420"/>
                  <a:gd name="connsiteY13" fmla="*/ 5689755 h 5781900"/>
                  <a:gd name="connsiteX14" fmla="*/ 7080224 w 10572420"/>
                  <a:gd name="connsiteY14" fmla="*/ 5530098 h 5781900"/>
                  <a:gd name="connsiteX15" fmla="*/ 5425595 w 10572420"/>
                  <a:gd name="connsiteY15" fmla="*/ 5355926 h 5781900"/>
                  <a:gd name="connsiteX16" fmla="*/ 3190395 w 10572420"/>
                  <a:gd name="connsiteY16" fmla="*/ 5559126 h 5781900"/>
                  <a:gd name="connsiteX17" fmla="*/ 1898624 w 10572420"/>
                  <a:gd name="connsiteY17" fmla="*/ 5675241 h 5781900"/>
                  <a:gd name="connsiteX18" fmla="*/ 360110 w 10572420"/>
                  <a:gd name="connsiteY18" fmla="*/ 5268841 h 5781900"/>
                  <a:gd name="connsiteX19" fmla="*/ 127881 w 10572420"/>
                  <a:gd name="connsiteY19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372861 w 10469057"/>
                  <a:gd name="connsiteY3" fmla="*/ 450098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144180 w 10469057"/>
                  <a:gd name="connsiteY3" fmla="*/ 848300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144180 w 10469057"/>
                  <a:gd name="connsiteY3" fmla="*/ 848300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144180 w 10469057"/>
                  <a:gd name="connsiteY2" fmla="*/ 848300 h 5781900"/>
                  <a:gd name="connsiteX3" fmla="*/ 1621089 w 10469057"/>
                  <a:gd name="connsiteY3" fmla="*/ 101755 h 5781900"/>
                  <a:gd name="connsiteX4" fmla="*/ 3290232 w 10469057"/>
                  <a:gd name="connsiteY4" fmla="*/ 290441 h 5781900"/>
                  <a:gd name="connsiteX5" fmla="*/ 6280175 w 10469057"/>
                  <a:gd name="connsiteY5" fmla="*/ 290441 h 5781900"/>
                  <a:gd name="connsiteX6" fmla="*/ 8370232 w 10469057"/>
                  <a:gd name="connsiteY6" fmla="*/ 155 h 5781900"/>
                  <a:gd name="connsiteX7" fmla="*/ 9749089 w 10469057"/>
                  <a:gd name="connsiteY7" fmla="*/ 333984 h 5781900"/>
                  <a:gd name="connsiteX8" fmla="*/ 10445775 w 10469057"/>
                  <a:gd name="connsiteY8" fmla="*/ 1596726 h 5781900"/>
                  <a:gd name="connsiteX9" fmla="*/ 10286118 w 10469057"/>
                  <a:gd name="connsiteY9" fmla="*/ 2903012 h 5781900"/>
                  <a:gd name="connsiteX10" fmla="*/ 10111947 w 10469057"/>
                  <a:gd name="connsiteY10" fmla="*/ 3977069 h 5781900"/>
                  <a:gd name="connsiteX11" fmla="*/ 9966804 w 10469057"/>
                  <a:gd name="connsiteY11" fmla="*/ 5689755 h 5781900"/>
                  <a:gd name="connsiteX12" fmla="*/ 6976861 w 10469057"/>
                  <a:gd name="connsiteY12" fmla="*/ 5530098 h 5781900"/>
                  <a:gd name="connsiteX13" fmla="*/ 5322232 w 10469057"/>
                  <a:gd name="connsiteY13" fmla="*/ 5355926 h 5781900"/>
                  <a:gd name="connsiteX14" fmla="*/ 3087032 w 10469057"/>
                  <a:gd name="connsiteY14" fmla="*/ 5559126 h 5781900"/>
                  <a:gd name="connsiteX15" fmla="*/ 1795261 w 10469057"/>
                  <a:gd name="connsiteY15" fmla="*/ 5675241 h 5781900"/>
                  <a:gd name="connsiteX16" fmla="*/ 256747 w 10469057"/>
                  <a:gd name="connsiteY16" fmla="*/ 5268841 h 5781900"/>
                  <a:gd name="connsiteX17" fmla="*/ 24518 w 10469057"/>
                  <a:gd name="connsiteY17" fmla="*/ 3730326 h 5781900"/>
                  <a:gd name="connsiteX0" fmla="*/ 505 w 10445044"/>
                  <a:gd name="connsiteY0" fmla="*/ 3730326 h 5781900"/>
                  <a:gd name="connsiteX1" fmla="*/ 179794 w 10445044"/>
                  <a:gd name="connsiteY1" fmla="*/ 2807068 h 5781900"/>
                  <a:gd name="connsiteX2" fmla="*/ 120167 w 10445044"/>
                  <a:gd name="connsiteY2" fmla="*/ 848300 h 5781900"/>
                  <a:gd name="connsiteX3" fmla="*/ 1597076 w 10445044"/>
                  <a:gd name="connsiteY3" fmla="*/ 101755 h 5781900"/>
                  <a:gd name="connsiteX4" fmla="*/ 3266219 w 10445044"/>
                  <a:gd name="connsiteY4" fmla="*/ 290441 h 5781900"/>
                  <a:gd name="connsiteX5" fmla="*/ 6256162 w 10445044"/>
                  <a:gd name="connsiteY5" fmla="*/ 290441 h 5781900"/>
                  <a:gd name="connsiteX6" fmla="*/ 8346219 w 10445044"/>
                  <a:gd name="connsiteY6" fmla="*/ 155 h 5781900"/>
                  <a:gd name="connsiteX7" fmla="*/ 9725076 w 10445044"/>
                  <a:gd name="connsiteY7" fmla="*/ 333984 h 5781900"/>
                  <a:gd name="connsiteX8" fmla="*/ 10421762 w 10445044"/>
                  <a:gd name="connsiteY8" fmla="*/ 1596726 h 5781900"/>
                  <a:gd name="connsiteX9" fmla="*/ 10262105 w 10445044"/>
                  <a:gd name="connsiteY9" fmla="*/ 2903012 h 5781900"/>
                  <a:gd name="connsiteX10" fmla="*/ 10087934 w 10445044"/>
                  <a:gd name="connsiteY10" fmla="*/ 3977069 h 5781900"/>
                  <a:gd name="connsiteX11" fmla="*/ 9942791 w 10445044"/>
                  <a:gd name="connsiteY11" fmla="*/ 5689755 h 5781900"/>
                  <a:gd name="connsiteX12" fmla="*/ 6952848 w 10445044"/>
                  <a:gd name="connsiteY12" fmla="*/ 5530098 h 5781900"/>
                  <a:gd name="connsiteX13" fmla="*/ 5298219 w 10445044"/>
                  <a:gd name="connsiteY13" fmla="*/ 5355926 h 5781900"/>
                  <a:gd name="connsiteX14" fmla="*/ 3063019 w 10445044"/>
                  <a:gd name="connsiteY14" fmla="*/ 5559126 h 5781900"/>
                  <a:gd name="connsiteX15" fmla="*/ 1771248 w 10445044"/>
                  <a:gd name="connsiteY15" fmla="*/ 5675241 h 5781900"/>
                  <a:gd name="connsiteX16" fmla="*/ 232734 w 10445044"/>
                  <a:gd name="connsiteY16" fmla="*/ 5268841 h 5781900"/>
                  <a:gd name="connsiteX17" fmla="*/ 505 w 10445044"/>
                  <a:gd name="connsiteY17" fmla="*/ 3730326 h 5781900"/>
                  <a:gd name="connsiteX0" fmla="*/ 505 w 10445044"/>
                  <a:gd name="connsiteY0" fmla="*/ 3730326 h 5781900"/>
                  <a:gd name="connsiteX1" fmla="*/ 179794 w 10445044"/>
                  <a:gd name="connsiteY1" fmla="*/ 2807068 h 5781900"/>
                  <a:gd name="connsiteX2" fmla="*/ 150658 w 10445044"/>
                  <a:gd name="connsiteY2" fmla="*/ 848300 h 5781900"/>
                  <a:gd name="connsiteX3" fmla="*/ 1597076 w 10445044"/>
                  <a:gd name="connsiteY3" fmla="*/ 101755 h 5781900"/>
                  <a:gd name="connsiteX4" fmla="*/ 3266219 w 10445044"/>
                  <a:gd name="connsiteY4" fmla="*/ 290441 h 5781900"/>
                  <a:gd name="connsiteX5" fmla="*/ 6256162 w 10445044"/>
                  <a:gd name="connsiteY5" fmla="*/ 290441 h 5781900"/>
                  <a:gd name="connsiteX6" fmla="*/ 8346219 w 10445044"/>
                  <a:gd name="connsiteY6" fmla="*/ 155 h 5781900"/>
                  <a:gd name="connsiteX7" fmla="*/ 9725076 w 10445044"/>
                  <a:gd name="connsiteY7" fmla="*/ 333984 h 5781900"/>
                  <a:gd name="connsiteX8" fmla="*/ 10421762 w 10445044"/>
                  <a:gd name="connsiteY8" fmla="*/ 1596726 h 5781900"/>
                  <a:gd name="connsiteX9" fmla="*/ 10262105 w 10445044"/>
                  <a:gd name="connsiteY9" fmla="*/ 2903012 h 5781900"/>
                  <a:gd name="connsiteX10" fmla="*/ 10087934 w 10445044"/>
                  <a:gd name="connsiteY10" fmla="*/ 3977069 h 5781900"/>
                  <a:gd name="connsiteX11" fmla="*/ 9942791 w 10445044"/>
                  <a:gd name="connsiteY11" fmla="*/ 5689755 h 5781900"/>
                  <a:gd name="connsiteX12" fmla="*/ 6952848 w 10445044"/>
                  <a:gd name="connsiteY12" fmla="*/ 5530098 h 5781900"/>
                  <a:gd name="connsiteX13" fmla="*/ 5298219 w 10445044"/>
                  <a:gd name="connsiteY13" fmla="*/ 5355926 h 5781900"/>
                  <a:gd name="connsiteX14" fmla="*/ 3063019 w 10445044"/>
                  <a:gd name="connsiteY14" fmla="*/ 5559126 h 5781900"/>
                  <a:gd name="connsiteX15" fmla="*/ 1771248 w 10445044"/>
                  <a:gd name="connsiteY15" fmla="*/ 5675241 h 5781900"/>
                  <a:gd name="connsiteX16" fmla="*/ 232734 w 10445044"/>
                  <a:gd name="connsiteY16" fmla="*/ 5268841 h 5781900"/>
                  <a:gd name="connsiteX17" fmla="*/ 505 w 10445044"/>
                  <a:gd name="connsiteY17" fmla="*/ 3730326 h 5781900"/>
                  <a:gd name="connsiteX0" fmla="*/ 182758 w 10395068"/>
                  <a:gd name="connsiteY0" fmla="*/ 5268841 h 5781900"/>
                  <a:gd name="connsiteX1" fmla="*/ 129818 w 10395068"/>
                  <a:gd name="connsiteY1" fmla="*/ 2807068 h 5781900"/>
                  <a:gd name="connsiteX2" fmla="*/ 100682 w 10395068"/>
                  <a:gd name="connsiteY2" fmla="*/ 848300 h 5781900"/>
                  <a:gd name="connsiteX3" fmla="*/ 1547100 w 10395068"/>
                  <a:gd name="connsiteY3" fmla="*/ 101755 h 5781900"/>
                  <a:gd name="connsiteX4" fmla="*/ 3216243 w 10395068"/>
                  <a:gd name="connsiteY4" fmla="*/ 290441 h 5781900"/>
                  <a:gd name="connsiteX5" fmla="*/ 6206186 w 10395068"/>
                  <a:gd name="connsiteY5" fmla="*/ 290441 h 5781900"/>
                  <a:gd name="connsiteX6" fmla="*/ 8296243 w 10395068"/>
                  <a:gd name="connsiteY6" fmla="*/ 155 h 5781900"/>
                  <a:gd name="connsiteX7" fmla="*/ 9675100 w 10395068"/>
                  <a:gd name="connsiteY7" fmla="*/ 333984 h 5781900"/>
                  <a:gd name="connsiteX8" fmla="*/ 10371786 w 10395068"/>
                  <a:gd name="connsiteY8" fmla="*/ 1596726 h 5781900"/>
                  <a:gd name="connsiteX9" fmla="*/ 10212129 w 10395068"/>
                  <a:gd name="connsiteY9" fmla="*/ 2903012 h 5781900"/>
                  <a:gd name="connsiteX10" fmla="*/ 10037958 w 10395068"/>
                  <a:gd name="connsiteY10" fmla="*/ 3977069 h 5781900"/>
                  <a:gd name="connsiteX11" fmla="*/ 9892815 w 10395068"/>
                  <a:gd name="connsiteY11" fmla="*/ 5689755 h 5781900"/>
                  <a:gd name="connsiteX12" fmla="*/ 6902872 w 10395068"/>
                  <a:gd name="connsiteY12" fmla="*/ 5530098 h 5781900"/>
                  <a:gd name="connsiteX13" fmla="*/ 5248243 w 10395068"/>
                  <a:gd name="connsiteY13" fmla="*/ 5355926 h 5781900"/>
                  <a:gd name="connsiteX14" fmla="*/ 3013043 w 10395068"/>
                  <a:gd name="connsiteY14" fmla="*/ 5559126 h 5781900"/>
                  <a:gd name="connsiteX15" fmla="*/ 1721272 w 10395068"/>
                  <a:gd name="connsiteY15" fmla="*/ 5675241 h 5781900"/>
                  <a:gd name="connsiteX16" fmla="*/ 182758 w 10395068"/>
                  <a:gd name="connsiteY16" fmla="*/ 5268841 h 5781900"/>
                  <a:gd name="connsiteX0" fmla="*/ 166990 w 10394547"/>
                  <a:gd name="connsiteY0" fmla="*/ 5157345 h 5781900"/>
                  <a:gd name="connsiteX1" fmla="*/ 129297 w 10394547"/>
                  <a:gd name="connsiteY1" fmla="*/ 2807068 h 5781900"/>
                  <a:gd name="connsiteX2" fmla="*/ 100161 w 10394547"/>
                  <a:gd name="connsiteY2" fmla="*/ 848300 h 5781900"/>
                  <a:gd name="connsiteX3" fmla="*/ 1546579 w 10394547"/>
                  <a:gd name="connsiteY3" fmla="*/ 101755 h 5781900"/>
                  <a:gd name="connsiteX4" fmla="*/ 3215722 w 10394547"/>
                  <a:gd name="connsiteY4" fmla="*/ 290441 h 5781900"/>
                  <a:gd name="connsiteX5" fmla="*/ 6205665 w 10394547"/>
                  <a:gd name="connsiteY5" fmla="*/ 290441 h 5781900"/>
                  <a:gd name="connsiteX6" fmla="*/ 8295722 w 10394547"/>
                  <a:gd name="connsiteY6" fmla="*/ 155 h 5781900"/>
                  <a:gd name="connsiteX7" fmla="*/ 9674579 w 10394547"/>
                  <a:gd name="connsiteY7" fmla="*/ 333984 h 5781900"/>
                  <a:gd name="connsiteX8" fmla="*/ 10371265 w 10394547"/>
                  <a:gd name="connsiteY8" fmla="*/ 1596726 h 5781900"/>
                  <a:gd name="connsiteX9" fmla="*/ 10211608 w 10394547"/>
                  <a:gd name="connsiteY9" fmla="*/ 2903012 h 5781900"/>
                  <a:gd name="connsiteX10" fmla="*/ 10037437 w 10394547"/>
                  <a:gd name="connsiteY10" fmla="*/ 3977069 h 5781900"/>
                  <a:gd name="connsiteX11" fmla="*/ 9892294 w 10394547"/>
                  <a:gd name="connsiteY11" fmla="*/ 5689755 h 5781900"/>
                  <a:gd name="connsiteX12" fmla="*/ 6902351 w 10394547"/>
                  <a:gd name="connsiteY12" fmla="*/ 5530098 h 5781900"/>
                  <a:gd name="connsiteX13" fmla="*/ 5247722 w 10394547"/>
                  <a:gd name="connsiteY13" fmla="*/ 5355926 h 5781900"/>
                  <a:gd name="connsiteX14" fmla="*/ 3012522 w 10394547"/>
                  <a:gd name="connsiteY14" fmla="*/ 5559126 h 5781900"/>
                  <a:gd name="connsiteX15" fmla="*/ 1720751 w 10394547"/>
                  <a:gd name="connsiteY15" fmla="*/ 5675241 h 5781900"/>
                  <a:gd name="connsiteX16" fmla="*/ 166990 w 10394547"/>
                  <a:gd name="connsiteY16" fmla="*/ 5157345 h 5781900"/>
                  <a:gd name="connsiteX0" fmla="*/ 172974 w 10400531"/>
                  <a:gd name="connsiteY0" fmla="*/ 5157345 h 5781900"/>
                  <a:gd name="connsiteX1" fmla="*/ 135281 w 10400531"/>
                  <a:gd name="connsiteY1" fmla="*/ 2807068 h 5781900"/>
                  <a:gd name="connsiteX2" fmla="*/ 106145 w 10400531"/>
                  <a:gd name="connsiteY2" fmla="*/ 848300 h 5781900"/>
                  <a:gd name="connsiteX3" fmla="*/ 1552563 w 10400531"/>
                  <a:gd name="connsiteY3" fmla="*/ 101755 h 5781900"/>
                  <a:gd name="connsiteX4" fmla="*/ 3221706 w 10400531"/>
                  <a:gd name="connsiteY4" fmla="*/ 290441 h 5781900"/>
                  <a:gd name="connsiteX5" fmla="*/ 6211649 w 10400531"/>
                  <a:gd name="connsiteY5" fmla="*/ 290441 h 5781900"/>
                  <a:gd name="connsiteX6" fmla="*/ 8301706 w 10400531"/>
                  <a:gd name="connsiteY6" fmla="*/ 155 h 5781900"/>
                  <a:gd name="connsiteX7" fmla="*/ 9680563 w 10400531"/>
                  <a:gd name="connsiteY7" fmla="*/ 333984 h 5781900"/>
                  <a:gd name="connsiteX8" fmla="*/ 10377249 w 10400531"/>
                  <a:gd name="connsiteY8" fmla="*/ 1596726 h 5781900"/>
                  <a:gd name="connsiteX9" fmla="*/ 10217592 w 10400531"/>
                  <a:gd name="connsiteY9" fmla="*/ 2903012 h 5781900"/>
                  <a:gd name="connsiteX10" fmla="*/ 10043421 w 10400531"/>
                  <a:gd name="connsiteY10" fmla="*/ 3977069 h 5781900"/>
                  <a:gd name="connsiteX11" fmla="*/ 9898278 w 10400531"/>
                  <a:gd name="connsiteY11" fmla="*/ 5689755 h 5781900"/>
                  <a:gd name="connsiteX12" fmla="*/ 6908335 w 10400531"/>
                  <a:gd name="connsiteY12" fmla="*/ 5530098 h 5781900"/>
                  <a:gd name="connsiteX13" fmla="*/ 5253706 w 10400531"/>
                  <a:gd name="connsiteY13" fmla="*/ 5355926 h 5781900"/>
                  <a:gd name="connsiteX14" fmla="*/ 3018506 w 10400531"/>
                  <a:gd name="connsiteY14" fmla="*/ 5559126 h 5781900"/>
                  <a:gd name="connsiteX15" fmla="*/ 1726735 w 10400531"/>
                  <a:gd name="connsiteY15" fmla="*/ 5675241 h 5781900"/>
                  <a:gd name="connsiteX16" fmla="*/ 172974 w 10400531"/>
                  <a:gd name="connsiteY16" fmla="*/ 5157345 h 5781900"/>
                  <a:gd name="connsiteX0" fmla="*/ 221145 w 10448702"/>
                  <a:gd name="connsiteY0" fmla="*/ 5157345 h 5781900"/>
                  <a:gd name="connsiteX1" fmla="*/ 183452 w 10448702"/>
                  <a:gd name="connsiteY1" fmla="*/ 2807068 h 5781900"/>
                  <a:gd name="connsiteX2" fmla="*/ 154316 w 10448702"/>
                  <a:gd name="connsiteY2" fmla="*/ 848300 h 5781900"/>
                  <a:gd name="connsiteX3" fmla="*/ 1600734 w 10448702"/>
                  <a:gd name="connsiteY3" fmla="*/ 101755 h 5781900"/>
                  <a:gd name="connsiteX4" fmla="*/ 3269877 w 10448702"/>
                  <a:gd name="connsiteY4" fmla="*/ 290441 h 5781900"/>
                  <a:gd name="connsiteX5" fmla="*/ 6259820 w 10448702"/>
                  <a:gd name="connsiteY5" fmla="*/ 290441 h 5781900"/>
                  <a:gd name="connsiteX6" fmla="*/ 8349877 w 10448702"/>
                  <a:gd name="connsiteY6" fmla="*/ 155 h 5781900"/>
                  <a:gd name="connsiteX7" fmla="*/ 9728734 w 10448702"/>
                  <a:gd name="connsiteY7" fmla="*/ 333984 h 5781900"/>
                  <a:gd name="connsiteX8" fmla="*/ 10425420 w 10448702"/>
                  <a:gd name="connsiteY8" fmla="*/ 1596726 h 5781900"/>
                  <a:gd name="connsiteX9" fmla="*/ 10265763 w 10448702"/>
                  <a:gd name="connsiteY9" fmla="*/ 2903012 h 5781900"/>
                  <a:gd name="connsiteX10" fmla="*/ 10091592 w 10448702"/>
                  <a:gd name="connsiteY10" fmla="*/ 3977069 h 5781900"/>
                  <a:gd name="connsiteX11" fmla="*/ 9946449 w 10448702"/>
                  <a:gd name="connsiteY11" fmla="*/ 5689755 h 5781900"/>
                  <a:gd name="connsiteX12" fmla="*/ 6956506 w 10448702"/>
                  <a:gd name="connsiteY12" fmla="*/ 5530098 h 5781900"/>
                  <a:gd name="connsiteX13" fmla="*/ 5301877 w 10448702"/>
                  <a:gd name="connsiteY13" fmla="*/ 5355926 h 5781900"/>
                  <a:gd name="connsiteX14" fmla="*/ 3066677 w 10448702"/>
                  <a:gd name="connsiteY14" fmla="*/ 5559126 h 5781900"/>
                  <a:gd name="connsiteX15" fmla="*/ 221145 w 10448702"/>
                  <a:gd name="connsiteY15" fmla="*/ 5157345 h 5781900"/>
                  <a:gd name="connsiteX0" fmla="*/ 356458 w 10401070"/>
                  <a:gd name="connsiteY0" fmla="*/ 5396267 h 5781900"/>
                  <a:gd name="connsiteX1" fmla="*/ 135820 w 10401070"/>
                  <a:gd name="connsiteY1" fmla="*/ 2807068 h 5781900"/>
                  <a:gd name="connsiteX2" fmla="*/ 106684 w 10401070"/>
                  <a:gd name="connsiteY2" fmla="*/ 848300 h 5781900"/>
                  <a:gd name="connsiteX3" fmla="*/ 1553102 w 10401070"/>
                  <a:gd name="connsiteY3" fmla="*/ 101755 h 5781900"/>
                  <a:gd name="connsiteX4" fmla="*/ 3222245 w 10401070"/>
                  <a:gd name="connsiteY4" fmla="*/ 290441 h 5781900"/>
                  <a:gd name="connsiteX5" fmla="*/ 6212188 w 10401070"/>
                  <a:gd name="connsiteY5" fmla="*/ 290441 h 5781900"/>
                  <a:gd name="connsiteX6" fmla="*/ 8302245 w 10401070"/>
                  <a:gd name="connsiteY6" fmla="*/ 155 h 5781900"/>
                  <a:gd name="connsiteX7" fmla="*/ 9681102 w 10401070"/>
                  <a:gd name="connsiteY7" fmla="*/ 333984 h 5781900"/>
                  <a:gd name="connsiteX8" fmla="*/ 10377788 w 10401070"/>
                  <a:gd name="connsiteY8" fmla="*/ 1596726 h 5781900"/>
                  <a:gd name="connsiteX9" fmla="*/ 10218131 w 10401070"/>
                  <a:gd name="connsiteY9" fmla="*/ 2903012 h 5781900"/>
                  <a:gd name="connsiteX10" fmla="*/ 10043960 w 10401070"/>
                  <a:gd name="connsiteY10" fmla="*/ 3977069 h 5781900"/>
                  <a:gd name="connsiteX11" fmla="*/ 9898817 w 10401070"/>
                  <a:gd name="connsiteY11" fmla="*/ 5689755 h 5781900"/>
                  <a:gd name="connsiteX12" fmla="*/ 6908874 w 10401070"/>
                  <a:gd name="connsiteY12" fmla="*/ 5530098 h 5781900"/>
                  <a:gd name="connsiteX13" fmla="*/ 5254245 w 10401070"/>
                  <a:gd name="connsiteY13" fmla="*/ 5355926 h 5781900"/>
                  <a:gd name="connsiteX14" fmla="*/ 3019045 w 10401070"/>
                  <a:gd name="connsiteY14" fmla="*/ 5559126 h 5781900"/>
                  <a:gd name="connsiteX15" fmla="*/ 356458 w 10401070"/>
                  <a:gd name="connsiteY15" fmla="*/ 5396267 h 5781900"/>
                  <a:gd name="connsiteX0" fmla="*/ 356458 w 10401070"/>
                  <a:gd name="connsiteY0" fmla="*/ 5396267 h 5781900"/>
                  <a:gd name="connsiteX1" fmla="*/ 135820 w 10401070"/>
                  <a:gd name="connsiteY1" fmla="*/ 2807068 h 5781900"/>
                  <a:gd name="connsiteX2" fmla="*/ 106684 w 10401070"/>
                  <a:gd name="connsiteY2" fmla="*/ 848300 h 5781900"/>
                  <a:gd name="connsiteX3" fmla="*/ 1553102 w 10401070"/>
                  <a:gd name="connsiteY3" fmla="*/ 101755 h 5781900"/>
                  <a:gd name="connsiteX4" fmla="*/ 3222245 w 10401070"/>
                  <a:gd name="connsiteY4" fmla="*/ 290441 h 5781900"/>
                  <a:gd name="connsiteX5" fmla="*/ 6212188 w 10401070"/>
                  <a:gd name="connsiteY5" fmla="*/ 290441 h 5781900"/>
                  <a:gd name="connsiteX6" fmla="*/ 8302245 w 10401070"/>
                  <a:gd name="connsiteY6" fmla="*/ 155 h 5781900"/>
                  <a:gd name="connsiteX7" fmla="*/ 9681102 w 10401070"/>
                  <a:gd name="connsiteY7" fmla="*/ 333984 h 5781900"/>
                  <a:gd name="connsiteX8" fmla="*/ 10377788 w 10401070"/>
                  <a:gd name="connsiteY8" fmla="*/ 1596726 h 5781900"/>
                  <a:gd name="connsiteX9" fmla="*/ 10218131 w 10401070"/>
                  <a:gd name="connsiteY9" fmla="*/ 2903012 h 5781900"/>
                  <a:gd name="connsiteX10" fmla="*/ 10043960 w 10401070"/>
                  <a:gd name="connsiteY10" fmla="*/ 3977069 h 5781900"/>
                  <a:gd name="connsiteX11" fmla="*/ 9898817 w 10401070"/>
                  <a:gd name="connsiteY11" fmla="*/ 5689755 h 5781900"/>
                  <a:gd name="connsiteX12" fmla="*/ 6908874 w 10401070"/>
                  <a:gd name="connsiteY12" fmla="*/ 5530098 h 5781900"/>
                  <a:gd name="connsiteX13" fmla="*/ 5254245 w 10401070"/>
                  <a:gd name="connsiteY13" fmla="*/ 5355926 h 5781900"/>
                  <a:gd name="connsiteX14" fmla="*/ 3019045 w 10401070"/>
                  <a:gd name="connsiteY14" fmla="*/ 5559126 h 5781900"/>
                  <a:gd name="connsiteX15" fmla="*/ 356458 w 10401070"/>
                  <a:gd name="connsiteY15" fmla="*/ 5396267 h 5781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401070" h="5781900">
                    <a:moveTo>
                      <a:pt x="356458" y="5396267"/>
                    </a:moveTo>
                    <a:cubicBezTo>
                      <a:pt x="-124079" y="4937591"/>
                      <a:pt x="177449" y="3565062"/>
                      <a:pt x="135820" y="2807068"/>
                    </a:cubicBezTo>
                    <a:cubicBezTo>
                      <a:pt x="94191" y="2049074"/>
                      <a:pt x="-129530" y="1299185"/>
                      <a:pt x="106684" y="848300"/>
                    </a:cubicBezTo>
                    <a:cubicBezTo>
                      <a:pt x="342898" y="397415"/>
                      <a:pt x="1033842" y="194732"/>
                      <a:pt x="1553102" y="101755"/>
                    </a:cubicBezTo>
                    <a:cubicBezTo>
                      <a:pt x="2072362" y="8779"/>
                      <a:pt x="2445731" y="258993"/>
                      <a:pt x="3222245" y="290441"/>
                    </a:cubicBezTo>
                    <a:cubicBezTo>
                      <a:pt x="3998759" y="321889"/>
                      <a:pt x="5365521" y="338822"/>
                      <a:pt x="6212188" y="290441"/>
                    </a:cubicBezTo>
                    <a:cubicBezTo>
                      <a:pt x="7058855" y="242060"/>
                      <a:pt x="7724093" y="-7102"/>
                      <a:pt x="8302245" y="155"/>
                    </a:cubicBezTo>
                    <a:cubicBezTo>
                      <a:pt x="8880397" y="7412"/>
                      <a:pt x="9335178" y="67889"/>
                      <a:pt x="9681102" y="333984"/>
                    </a:cubicBezTo>
                    <a:cubicBezTo>
                      <a:pt x="10027026" y="600079"/>
                      <a:pt x="10288283" y="1168555"/>
                      <a:pt x="10377788" y="1596726"/>
                    </a:cubicBezTo>
                    <a:cubicBezTo>
                      <a:pt x="10467293" y="2024897"/>
                      <a:pt x="10273769" y="2506288"/>
                      <a:pt x="10218131" y="2903012"/>
                    </a:cubicBezTo>
                    <a:cubicBezTo>
                      <a:pt x="10162493" y="3299736"/>
                      <a:pt x="10097179" y="3512612"/>
                      <a:pt x="10043960" y="3977069"/>
                    </a:cubicBezTo>
                    <a:cubicBezTo>
                      <a:pt x="9990741" y="4441526"/>
                      <a:pt x="10421331" y="5430917"/>
                      <a:pt x="9898817" y="5689755"/>
                    </a:cubicBezTo>
                    <a:cubicBezTo>
                      <a:pt x="9376303" y="5948593"/>
                      <a:pt x="7682969" y="5585736"/>
                      <a:pt x="6908874" y="5530098"/>
                    </a:cubicBezTo>
                    <a:cubicBezTo>
                      <a:pt x="6134779" y="5474460"/>
                      <a:pt x="5902550" y="5351088"/>
                      <a:pt x="5254245" y="5355926"/>
                    </a:cubicBezTo>
                    <a:cubicBezTo>
                      <a:pt x="4605940" y="5360764"/>
                      <a:pt x="3835343" y="5552403"/>
                      <a:pt x="3019045" y="5559126"/>
                    </a:cubicBezTo>
                    <a:cubicBezTo>
                      <a:pt x="2202747" y="5565849"/>
                      <a:pt x="1218131" y="5759375"/>
                      <a:pt x="356458" y="5396267"/>
                    </a:cubicBezTo>
                    <a:close/>
                  </a:path>
                </a:pathLst>
              </a:custGeom>
              <a:solidFill>
                <a:srgbClr val="FFF6D9"/>
              </a:solidFill>
              <a:ln w="12700" cap="flat" cmpd="sng" algn="ctr">
                <a:noFill/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任意多边形 45">
                <a:extLst>
                  <a:ext uri="{FF2B5EF4-FFF2-40B4-BE49-F238E27FC236}">
                    <a16:creationId xmlns:a16="http://schemas.microsoft.com/office/drawing/2014/main" id="{8A205C81-03B0-5DD9-E15F-22306620DF10}"/>
                  </a:ext>
                </a:extLst>
              </p:cNvPr>
              <p:cNvSpPr/>
              <p:nvPr/>
            </p:nvSpPr>
            <p:spPr>
              <a:xfrm>
                <a:off x="-7762875" y="-4794271"/>
                <a:ext cx="9572625" cy="4972072"/>
              </a:xfrm>
              <a:custGeom>
                <a:avLst/>
                <a:gdLst>
                  <a:gd name="connsiteX0" fmla="*/ 152243 w 10553239"/>
                  <a:gd name="connsiteY0" fmla="*/ 2801412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52243 w 10553239"/>
                  <a:gd name="connsiteY19" fmla="*/ 3411012 h 5781900"/>
                  <a:gd name="connsiteX20" fmla="*/ 152243 w 10553239"/>
                  <a:gd name="connsiteY20" fmla="*/ 2801412 h 5781900"/>
                  <a:gd name="connsiteX0" fmla="*/ 152243 w 10553239"/>
                  <a:gd name="connsiteY0" fmla="*/ 3411012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52243 w 10553239"/>
                  <a:gd name="connsiteY19" fmla="*/ 3411012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19015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8700 w 10553239"/>
                  <a:gd name="connsiteY0" fmla="*/ 3730326 h 5781900"/>
                  <a:gd name="connsiteX1" fmla="*/ 181271 w 10553239"/>
                  <a:gd name="connsiteY1" fmla="*/ 2743355 h 5781900"/>
                  <a:gd name="connsiteX2" fmla="*/ 181271 w 10553239"/>
                  <a:gd name="connsiteY2" fmla="*/ 2003126 h 5781900"/>
                  <a:gd name="connsiteX3" fmla="*/ 7100 w 10553239"/>
                  <a:gd name="connsiteY3" fmla="*/ 1277412 h 5781900"/>
                  <a:gd name="connsiteX4" fmla="*/ 457043 w 10553239"/>
                  <a:gd name="connsiteY4" fmla="*/ 450098 h 5781900"/>
                  <a:gd name="connsiteX5" fmla="*/ 1705271 w 10553239"/>
                  <a:gd name="connsiteY5" fmla="*/ 101755 h 5781900"/>
                  <a:gd name="connsiteX6" fmla="*/ 3374414 w 10553239"/>
                  <a:gd name="connsiteY6" fmla="*/ 290441 h 5781900"/>
                  <a:gd name="connsiteX7" fmla="*/ 6364357 w 10553239"/>
                  <a:gd name="connsiteY7" fmla="*/ 290441 h 5781900"/>
                  <a:gd name="connsiteX8" fmla="*/ 8454414 w 10553239"/>
                  <a:gd name="connsiteY8" fmla="*/ 155 h 5781900"/>
                  <a:gd name="connsiteX9" fmla="*/ 9833271 w 10553239"/>
                  <a:gd name="connsiteY9" fmla="*/ 333984 h 5781900"/>
                  <a:gd name="connsiteX10" fmla="*/ 10529957 w 10553239"/>
                  <a:gd name="connsiteY10" fmla="*/ 1596726 h 5781900"/>
                  <a:gd name="connsiteX11" fmla="*/ 10370300 w 10553239"/>
                  <a:gd name="connsiteY11" fmla="*/ 2903012 h 5781900"/>
                  <a:gd name="connsiteX12" fmla="*/ 10196129 w 10553239"/>
                  <a:gd name="connsiteY12" fmla="*/ 3977069 h 5781900"/>
                  <a:gd name="connsiteX13" fmla="*/ 10050986 w 10553239"/>
                  <a:gd name="connsiteY13" fmla="*/ 5689755 h 5781900"/>
                  <a:gd name="connsiteX14" fmla="*/ 7061043 w 10553239"/>
                  <a:gd name="connsiteY14" fmla="*/ 5530098 h 5781900"/>
                  <a:gd name="connsiteX15" fmla="*/ 5406414 w 10553239"/>
                  <a:gd name="connsiteY15" fmla="*/ 5355926 h 5781900"/>
                  <a:gd name="connsiteX16" fmla="*/ 3171214 w 10553239"/>
                  <a:gd name="connsiteY16" fmla="*/ 5559126 h 5781900"/>
                  <a:gd name="connsiteX17" fmla="*/ 1879443 w 10553239"/>
                  <a:gd name="connsiteY17" fmla="*/ 5675241 h 5781900"/>
                  <a:gd name="connsiteX18" fmla="*/ 340929 w 10553239"/>
                  <a:gd name="connsiteY18" fmla="*/ 5268841 h 5781900"/>
                  <a:gd name="connsiteX19" fmla="*/ 108700 w 10553239"/>
                  <a:gd name="connsiteY19" fmla="*/ 3730326 h 5781900"/>
                  <a:gd name="connsiteX0" fmla="*/ 109699 w 10554238"/>
                  <a:gd name="connsiteY0" fmla="*/ 3730326 h 5781900"/>
                  <a:gd name="connsiteX1" fmla="*/ 182270 w 10554238"/>
                  <a:gd name="connsiteY1" fmla="*/ 2743355 h 5781900"/>
                  <a:gd name="connsiteX2" fmla="*/ 182270 w 10554238"/>
                  <a:gd name="connsiteY2" fmla="*/ 2003126 h 5781900"/>
                  <a:gd name="connsiteX3" fmla="*/ 8099 w 10554238"/>
                  <a:gd name="connsiteY3" fmla="*/ 1277412 h 5781900"/>
                  <a:gd name="connsiteX4" fmla="*/ 458042 w 10554238"/>
                  <a:gd name="connsiteY4" fmla="*/ 450098 h 5781900"/>
                  <a:gd name="connsiteX5" fmla="*/ 1706270 w 10554238"/>
                  <a:gd name="connsiteY5" fmla="*/ 101755 h 5781900"/>
                  <a:gd name="connsiteX6" fmla="*/ 3375413 w 10554238"/>
                  <a:gd name="connsiteY6" fmla="*/ 290441 h 5781900"/>
                  <a:gd name="connsiteX7" fmla="*/ 6365356 w 10554238"/>
                  <a:gd name="connsiteY7" fmla="*/ 290441 h 5781900"/>
                  <a:gd name="connsiteX8" fmla="*/ 8455413 w 10554238"/>
                  <a:gd name="connsiteY8" fmla="*/ 155 h 5781900"/>
                  <a:gd name="connsiteX9" fmla="*/ 9834270 w 10554238"/>
                  <a:gd name="connsiteY9" fmla="*/ 333984 h 5781900"/>
                  <a:gd name="connsiteX10" fmla="*/ 10530956 w 10554238"/>
                  <a:gd name="connsiteY10" fmla="*/ 1596726 h 5781900"/>
                  <a:gd name="connsiteX11" fmla="*/ 10371299 w 10554238"/>
                  <a:gd name="connsiteY11" fmla="*/ 2903012 h 5781900"/>
                  <a:gd name="connsiteX12" fmla="*/ 10197128 w 10554238"/>
                  <a:gd name="connsiteY12" fmla="*/ 3977069 h 5781900"/>
                  <a:gd name="connsiteX13" fmla="*/ 10051985 w 10554238"/>
                  <a:gd name="connsiteY13" fmla="*/ 5689755 h 5781900"/>
                  <a:gd name="connsiteX14" fmla="*/ 7062042 w 10554238"/>
                  <a:gd name="connsiteY14" fmla="*/ 5530098 h 5781900"/>
                  <a:gd name="connsiteX15" fmla="*/ 5407413 w 10554238"/>
                  <a:gd name="connsiteY15" fmla="*/ 5355926 h 5781900"/>
                  <a:gd name="connsiteX16" fmla="*/ 3172213 w 10554238"/>
                  <a:gd name="connsiteY16" fmla="*/ 5559126 h 5781900"/>
                  <a:gd name="connsiteX17" fmla="*/ 1880442 w 10554238"/>
                  <a:gd name="connsiteY17" fmla="*/ 5675241 h 5781900"/>
                  <a:gd name="connsiteX18" fmla="*/ 341928 w 10554238"/>
                  <a:gd name="connsiteY18" fmla="*/ 5268841 h 5781900"/>
                  <a:gd name="connsiteX19" fmla="*/ 109699 w 10554238"/>
                  <a:gd name="connsiteY19" fmla="*/ 3730326 h 5781900"/>
                  <a:gd name="connsiteX0" fmla="*/ 108701 w 10553240"/>
                  <a:gd name="connsiteY0" fmla="*/ 3730326 h 5781900"/>
                  <a:gd name="connsiteX1" fmla="*/ 181272 w 10553240"/>
                  <a:gd name="connsiteY1" fmla="*/ 2743355 h 5781900"/>
                  <a:gd name="connsiteX2" fmla="*/ 181272 w 10553240"/>
                  <a:gd name="connsiteY2" fmla="*/ 2003126 h 5781900"/>
                  <a:gd name="connsiteX3" fmla="*/ 7101 w 10553240"/>
                  <a:gd name="connsiteY3" fmla="*/ 1181844 h 5781900"/>
                  <a:gd name="connsiteX4" fmla="*/ 457044 w 10553240"/>
                  <a:gd name="connsiteY4" fmla="*/ 450098 h 5781900"/>
                  <a:gd name="connsiteX5" fmla="*/ 1705272 w 10553240"/>
                  <a:gd name="connsiteY5" fmla="*/ 101755 h 5781900"/>
                  <a:gd name="connsiteX6" fmla="*/ 3374415 w 10553240"/>
                  <a:gd name="connsiteY6" fmla="*/ 290441 h 5781900"/>
                  <a:gd name="connsiteX7" fmla="*/ 6364358 w 10553240"/>
                  <a:gd name="connsiteY7" fmla="*/ 290441 h 5781900"/>
                  <a:gd name="connsiteX8" fmla="*/ 8454415 w 10553240"/>
                  <a:gd name="connsiteY8" fmla="*/ 155 h 5781900"/>
                  <a:gd name="connsiteX9" fmla="*/ 9833272 w 10553240"/>
                  <a:gd name="connsiteY9" fmla="*/ 333984 h 5781900"/>
                  <a:gd name="connsiteX10" fmla="*/ 10529958 w 10553240"/>
                  <a:gd name="connsiteY10" fmla="*/ 1596726 h 5781900"/>
                  <a:gd name="connsiteX11" fmla="*/ 10370301 w 10553240"/>
                  <a:gd name="connsiteY11" fmla="*/ 2903012 h 5781900"/>
                  <a:gd name="connsiteX12" fmla="*/ 10196130 w 10553240"/>
                  <a:gd name="connsiteY12" fmla="*/ 3977069 h 5781900"/>
                  <a:gd name="connsiteX13" fmla="*/ 10050987 w 10553240"/>
                  <a:gd name="connsiteY13" fmla="*/ 5689755 h 5781900"/>
                  <a:gd name="connsiteX14" fmla="*/ 7061044 w 10553240"/>
                  <a:gd name="connsiteY14" fmla="*/ 5530098 h 5781900"/>
                  <a:gd name="connsiteX15" fmla="*/ 5406415 w 10553240"/>
                  <a:gd name="connsiteY15" fmla="*/ 5355926 h 5781900"/>
                  <a:gd name="connsiteX16" fmla="*/ 3171215 w 10553240"/>
                  <a:gd name="connsiteY16" fmla="*/ 5559126 h 5781900"/>
                  <a:gd name="connsiteX17" fmla="*/ 1879444 w 10553240"/>
                  <a:gd name="connsiteY17" fmla="*/ 5675241 h 5781900"/>
                  <a:gd name="connsiteX18" fmla="*/ 340930 w 10553240"/>
                  <a:gd name="connsiteY18" fmla="*/ 5268841 h 5781900"/>
                  <a:gd name="connsiteX19" fmla="*/ 108701 w 10553240"/>
                  <a:gd name="connsiteY19" fmla="*/ 3730326 h 5781900"/>
                  <a:gd name="connsiteX0" fmla="*/ 127881 w 10572420"/>
                  <a:gd name="connsiteY0" fmla="*/ 3730326 h 5781900"/>
                  <a:gd name="connsiteX1" fmla="*/ 200452 w 10572420"/>
                  <a:gd name="connsiteY1" fmla="*/ 2743355 h 5781900"/>
                  <a:gd name="connsiteX2" fmla="*/ 200452 w 10572420"/>
                  <a:gd name="connsiteY2" fmla="*/ 2003126 h 5781900"/>
                  <a:gd name="connsiteX3" fmla="*/ 26281 w 10572420"/>
                  <a:gd name="connsiteY3" fmla="*/ 1181844 h 5781900"/>
                  <a:gd name="connsiteX4" fmla="*/ 476224 w 10572420"/>
                  <a:gd name="connsiteY4" fmla="*/ 450098 h 5781900"/>
                  <a:gd name="connsiteX5" fmla="*/ 1724452 w 10572420"/>
                  <a:gd name="connsiteY5" fmla="*/ 101755 h 5781900"/>
                  <a:gd name="connsiteX6" fmla="*/ 3393595 w 10572420"/>
                  <a:gd name="connsiteY6" fmla="*/ 290441 h 5781900"/>
                  <a:gd name="connsiteX7" fmla="*/ 6383538 w 10572420"/>
                  <a:gd name="connsiteY7" fmla="*/ 290441 h 5781900"/>
                  <a:gd name="connsiteX8" fmla="*/ 8473595 w 10572420"/>
                  <a:gd name="connsiteY8" fmla="*/ 155 h 5781900"/>
                  <a:gd name="connsiteX9" fmla="*/ 9852452 w 10572420"/>
                  <a:gd name="connsiteY9" fmla="*/ 333984 h 5781900"/>
                  <a:gd name="connsiteX10" fmla="*/ 10549138 w 10572420"/>
                  <a:gd name="connsiteY10" fmla="*/ 1596726 h 5781900"/>
                  <a:gd name="connsiteX11" fmla="*/ 10389481 w 10572420"/>
                  <a:gd name="connsiteY11" fmla="*/ 2903012 h 5781900"/>
                  <a:gd name="connsiteX12" fmla="*/ 10215310 w 10572420"/>
                  <a:gd name="connsiteY12" fmla="*/ 3977069 h 5781900"/>
                  <a:gd name="connsiteX13" fmla="*/ 10070167 w 10572420"/>
                  <a:gd name="connsiteY13" fmla="*/ 5689755 h 5781900"/>
                  <a:gd name="connsiteX14" fmla="*/ 7080224 w 10572420"/>
                  <a:gd name="connsiteY14" fmla="*/ 5530098 h 5781900"/>
                  <a:gd name="connsiteX15" fmla="*/ 5425595 w 10572420"/>
                  <a:gd name="connsiteY15" fmla="*/ 5355926 h 5781900"/>
                  <a:gd name="connsiteX16" fmla="*/ 3190395 w 10572420"/>
                  <a:gd name="connsiteY16" fmla="*/ 5559126 h 5781900"/>
                  <a:gd name="connsiteX17" fmla="*/ 1898624 w 10572420"/>
                  <a:gd name="connsiteY17" fmla="*/ 5675241 h 5781900"/>
                  <a:gd name="connsiteX18" fmla="*/ 360110 w 10572420"/>
                  <a:gd name="connsiteY18" fmla="*/ 5268841 h 5781900"/>
                  <a:gd name="connsiteX19" fmla="*/ 127881 w 10572420"/>
                  <a:gd name="connsiteY19" fmla="*/ 3730326 h 5781900"/>
                  <a:gd name="connsiteX0" fmla="*/ 127881 w 10572420"/>
                  <a:gd name="connsiteY0" fmla="*/ 3730326 h 5781900"/>
                  <a:gd name="connsiteX1" fmla="*/ 200452 w 10572420"/>
                  <a:gd name="connsiteY1" fmla="*/ 2743355 h 5781900"/>
                  <a:gd name="connsiteX2" fmla="*/ 200452 w 10572420"/>
                  <a:gd name="connsiteY2" fmla="*/ 2003126 h 5781900"/>
                  <a:gd name="connsiteX3" fmla="*/ 26281 w 10572420"/>
                  <a:gd name="connsiteY3" fmla="*/ 1181844 h 5781900"/>
                  <a:gd name="connsiteX4" fmla="*/ 476224 w 10572420"/>
                  <a:gd name="connsiteY4" fmla="*/ 450098 h 5781900"/>
                  <a:gd name="connsiteX5" fmla="*/ 1724452 w 10572420"/>
                  <a:gd name="connsiteY5" fmla="*/ 101755 h 5781900"/>
                  <a:gd name="connsiteX6" fmla="*/ 3393595 w 10572420"/>
                  <a:gd name="connsiteY6" fmla="*/ 290441 h 5781900"/>
                  <a:gd name="connsiteX7" fmla="*/ 6383538 w 10572420"/>
                  <a:gd name="connsiteY7" fmla="*/ 290441 h 5781900"/>
                  <a:gd name="connsiteX8" fmla="*/ 8473595 w 10572420"/>
                  <a:gd name="connsiteY8" fmla="*/ 155 h 5781900"/>
                  <a:gd name="connsiteX9" fmla="*/ 9852452 w 10572420"/>
                  <a:gd name="connsiteY9" fmla="*/ 333984 h 5781900"/>
                  <a:gd name="connsiteX10" fmla="*/ 10549138 w 10572420"/>
                  <a:gd name="connsiteY10" fmla="*/ 1596726 h 5781900"/>
                  <a:gd name="connsiteX11" fmla="*/ 10389481 w 10572420"/>
                  <a:gd name="connsiteY11" fmla="*/ 2903012 h 5781900"/>
                  <a:gd name="connsiteX12" fmla="*/ 10215310 w 10572420"/>
                  <a:gd name="connsiteY12" fmla="*/ 3977069 h 5781900"/>
                  <a:gd name="connsiteX13" fmla="*/ 10070167 w 10572420"/>
                  <a:gd name="connsiteY13" fmla="*/ 5689755 h 5781900"/>
                  <a:gd name="connsiteX14" fmla="*/ 7080224 w 10572420"/>
                  <a:gd name="connsiteY14" fmla="*/ 5530098 h 5781900"/>
                  <a:gd name="connsiteX15" fmla="*/ 5425595 w 10572420"/>
                  <a:gd name="connsiteY15" fmla="*/ 5355926 h 5781900"/>
                  <a:gd name="connsiteX16" fmla="*/ 3190395 w 10572420"/>
                  <a:gd name="connsiteY16" fmla="*/ 5559126 h 5781900"/>
                  <a:gd name="connsiteX17" fmla="*/ 1898624 w 10572420"/>
                  <a:gd name="connsiteY17" fmla="*/ 5675241 h 5781900"/>
                  <a:gd name="connsiteX18" fmla="*/ 360110 w 10572420"/>
                  <a:gd name="connsiteY18" fmla="*/ 5268841 h 5781900"/>
                  <a:gd name="connsiteX19" fmla="*/ 127881 w 10572420"/>
                  <a:gd name="connsiteY19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372861 w 10469057"/>
                  <a:gd name="connsiteY3" fmla="*/ 450098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144180 w 10469057"/>
                  <a:gd name="connsiteY3" fmla="*/ 848300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97089 w 10469057"/>
                  <a:gd name="connsiteY2" fmla="*/ 2003126 h 5781900"/>
                  <a:gd name="connsiteX3" fmla="*/ 144180 w 10469057"/>
                  <a:gd name="connsiteY3" fmla="*/ 848300 h 5781900"/>
                  <a:gd name="connsiteX4" fmla="*/ 1621089 w 10469057"/>
                  <a:gd name="connsiteY4" fmla="*/ 101755 h 5781900"/>
                  <a:gd name="connsiteX5" fmla="*/ 3290232 w 10469057"/>
                  <a:gd name="connsiteY5" fmla="*/ 290441 h 5781900"/>
                  <a:gd name="connsiteX6" fmla="*/ 6280175 w 10469057"/>
                  <a:gd name="connsiteY6" fmla="*/ 290441 h 5781900"/>
                  <a:gd name="connsiteX7" fmla="*/ 8370232 w 10469057"/>
                  <a:gd name="connsiteY7" fmla="*/ 155 h 5781900"/>
                  <a:gd name="connsiteX8" fmla="*/ 9749089 w 10469057"/>
                  <a:gd name="connsiteY8" fmla="*/ 333984 h 5781900"/>
                  <a:gd name="connsiteX9" fmla="*/ 10445775 w 10469057"/>
                  <a:gd name="connsiteY9" fmla="*/ 1596726 h 5781900"/>
                  <a:gd name="connsiteX10" fmla="*/ 10286118 w 10469057"/>
                  <a:gd name="connsiteY10" fmla="*/ 2903012 h 5781900"/>
                  <a:gd name="connsiteX11" fmla="*/ 10111947 w 10469057"/>
                  <a:gd name="connsiteY11" fmla="*/ 3977069 h 5781900"/>
                  <a:gd name="connsiteX12" fmla="*/ 9966804 w 10469057"/>
                  <a:gd name="connsiteY12" fmla="*/ 5689755 h 5781900"/>
                  <a:gd name="connsiteX13" fmla="*/ 6976861 w 10469057"/>
                  <a:gd name="connsiteY13" fmla="*/ 5530098 h 5781900"/>
                  <a:gd name="connsiteX14" fmla="*/ 5322232 w 10469057"/>
                  <a:gd name="connsiteY14" fmla="*/ 5355926 h 5781900"/>
                  <a:gd name="connsiteX15" fmla="*/ 3087032 w 10469057"/>
                  <a:gd name="connsiteY15" fmla="*/ 5559126 h 5781900"/>
                  <a:gd name="connsiteX16" fmla="*/ 1795261 w 10469057"/>
                  <a:gd name="connsiteY16" fmla="*/ 5675241 h 5781900"/>
                  <a:gd name="connsiteX17" fmla="*/ 256747 w 10469057"/>
                  <a:gd name="connsiteY17" fmla="*/ 5268841 h 5781900"/>
                  <a:gd name="connsiteX18" fmla="*/ 24518 w 10469057"/>
                  <a:gd name="connsiteY18" fmla="*/ 3730326 h 5781900"/>
                  <a:gd name="connsiteX0" fmla="*/ 24518 w 10469057"/>
                  <a:gd name="connsiteY0" fmla="*/ 3730326 h 5781900"/>
                  <a:gd name="connsiteX1" fmla="*/ 97089 w 10469057"/>
                  <a:gd name="connsiteY1" fmla="*/ 2743355 h 5781900"/>
                  <a:gd name="connsiteX2" fmla="*/ 144180 w 10469057"/>
                  <a:gd name="connsiteY2" fmla="*/ 848300 h 5781900"/>
                  <a:gd name="connsiteX3" fmla="*/ 1621089 w 10469057"/>
                  <a:gd name="connsiteY3" fmla="*/ 101755 h 5781900"/>
                  <a:gd name="connsiteX4" fmla="*/ 3290232 w 10469057"/>
                  <a:gd name="connsiteY4" fmla="*/ 290441 h 5781900"/>
                  <a:gd name="connsiteX5" fmla="*/ 6280175 w 10469057"/>
                  <a:gd name="connsiteY5" fmla="*/ 290441 h 5781900"/>
                  <a:gd name="connsiteX6" fmla="*/ 8370232 w 10469057"/>
                  <a:gd name="connsiteY6" fmla="*/ 155 h 5781900"/>
                  <a:gd name="connsiteX7" fmla="*/ 9749089 w 10469057"/>
                  <a:gd name="connsiteY7" fmla="*/ 333984 h 5781900"/>
                  <a:gd name="connsiteX8" fmla="*/ 10445775 w 10469057"/>
                  <a:gd name="connsiteY8" fmla="*/ 1596726 h 5781900"/>
                  <a:gd name="connsiteX9" fmla="*/ 10286118 w 10469057"/>
                  <a:gd name="connsiteY9" fmla="*/ 2903012 h 5781900"/>
                  <a:gd name="connsiteX10" fmla="*/ 10111947 w 10469057"/>
                  <a:gd name="connsiteY10" fmla="*/ 3977069 h 5781900"/>
                  <a:gd name="connsiteX11" fmla="*/ 9966804 w 10469057"/>
                  <a:gd name="connsiteY11" fmla="*/ 5689755 h 5781900"/>
                  <a:gd name="connsiteX12" fmla="*/ 6976861 w 10469057"/>
                  <a:gd name="connsiteY12" fmla="*/ 5530098 h 5781900"/>
                  <a:gd name="connsiteX13" fmla="*/ 5322232 w 10469057"/>
                  <a:gd name="connsiteY13" fmla="*/ 5355926 h 5781900"/>
                  <a:gd name="connsiteX14" fmla="*/ 3087032 w 10469057"/>
                  <a:gd name="connsiteY14" fmla="*/ 5559126 h 5781900"/>
                  <a:gd name="connsiteX15" fmla="*/ 1795261 w 10469057"/>
                  <a:gd name="connsiteY15" fmla="*/ 5675241 h 5781900"/>
                  <a:gd name="connsiteX16" fmla="*/ 256747 w 10469057"/>
                  <a:gd name="connsiteY16" fmla="*/ 5268841 h 5781900"/>
                  <a:gd name="connsiteX17" fmla="*/ 24518 w 10469057"/>
                  <a:gd name="connsiteY17" fmla="*/ 3730326 h 5781900"/>
                  <a:gd name="connsiteX0" fmla="*/ 505 w 10445044"/>
                  <a:gd name="connsiteY0" fmla="*/ 3730326 h 5781900"/>
                  <a:gd name="connsiteX1" fmla="*/ 179794 w 10445044"/>
                  <a:gd name="connsiteY1" fmla="*/ 2807068 h 5781900"/>
                  <a:gd name="connsiteX2" fmla="*/ 120167 w 10445044"/>
                  <a:gd name="connsiteY2" fmla="*/ 848300 h 5781900"/>
                  <a:gd name="connsiteX3" fmla="*/ 1597076 w 10445044"/>
                  <a:gd name="connsiteY3" fmla="*/ 101755 h 5781900"/>
                  <a:gd name="connsiteX4" fmla="*/ 3266219 w 10445044"/>
                  <a:gd name="connsiteY4" fmla="*/ 290441 h 5781900"/>
                  <a:gd name="connsiteX5" fmla="*/ 6256162 w 10445044"/>
                  <a:gd name="connsiteY5" fmla="*/ 290441 h 5781900"/>
                  <a:gd name="connsiteX6" fmla="*/ 8346219 w 10445044"/>
                  <a:gd name="connsiteY6" fmla="*/ 155 h 5781900"/>
                  <a:gd name="connsiteX7" fmla="*/ 9725076 w 10445044"/>
                  <a:gd name="connsiteY7" fmla="*/ 333984 h 5781900"/>
                  <a:gd name="connsiteX8" fmla="*/ 10421762 w 10445044"/>
                  <a:gd name="connsiteY8" fmla="*/ 1596726 h 5781900"/>
                  <a:gd name="connsiteX9" fmla="*/ 10262105 w 10445044"/>
                  <a:gd name="connsiteY9" fmla="*/ 2903012 h 5781900"/>
                  <a:gd name="connsiteX10" fmla="*/ 10087934 w 10445044"/>
                  <a:gd name="connsiteY10" fmla="*/ 3977069 h 5781900"/>
                  <a:gd name="connsiteX11" fmla="*/ 9942791 w 10445044"/>
                  <a:gd name="connsiteY11" fmla="*/ 5689755 h 5781900"/>
                  <a:gd name="connsiteX12" fmla="*/ 6952848 w 10445044"/>
                  <a:gd name="connsiteY12" fmla="*/ 5530098 h 5781900"/>
                  <a:gd name="connsiteX13" fmla="*/ 5298219 w 10445044"/>
                  <a:gd name="connsiteY13" fmla="*/ 5355926 h 5781900"/>
                  <a:gd name="connsiteX14" fmla="*/ 3063019 w 10445044"/>
                  <a:gd name="connsiteY14" fmla="*/ 5559126 h 5781900"/>
                  <a:gd name="connsiteX15" fmla="*/ 1771248 w 10445044"/>
                  <a:gd name="connsiteY15" fmla="*/ 5675241 h 5781900"/>
                  <a:gd name="connsiteX16" fmla="*/ 232734 w 10445044"/>
                  <a:gd name="connsiteY16" fmla="*/ 5268841 h 5781900"/>
                  <a:gd name="connsiteX17" fmla="*/ 505 w 10445044"/>
                  <a:gd name="connsiteY17" fmla="*/ 3730326 h 5781900"/>
                  <a:gd name="connsiteX0" fmla="*/ 505 w 10445044"/>
                  <a:gd name="connsiteY0" fmla="*/ 3730326 h 5781900"/>
                  <a:gd name="connsiteX1" fmla="*/ 179794 w 10445044"/>
                  <a:gd name="connsiteY1" fmla="*/ 2807068 h 5781900"/>
                  <a:gd name="connsiteX2" fmla="*/ 150658 w 10445044"/>
                  <a:gd name="connsiteY2" fmla="*/ 848300 h 5781900"/>
                  <a:gd name="connsiteX3" fmla="*/ 1597076 w 10445044"/>
                  <a:gd name="connsiteY3" fmla="*/ 101755 h 5781900"/>
                  <a:gd name="connsiteX4" fmla="*/ 3266219 w 10445044"/>
                  <a:gd name="connsiteY4" fmla="*/ 290441 h 5781900"/>
                  <a:gd name="connsiteX5" fmla="*/ 6256162 w 10445044"/>
                  <a:gd name="connsiteY5" fmla="*/ 290441 h 5781900"/>
                  <a:gd name="connsiteX6" fmla="*/ 8346219 w 10445044"/>
                  <a:gd name="connsiteY6" fmla="*/ 155 h 5781900"/>
                  <a:gd name="connsiteX7" fmla="*/ 9725076 w 10445044"/>
                  <a:gd name="connsiteY7" fmla="*/ 333984 h 5781900"/>
                  <a:gd name="connsiteX8" fmla="*/ 10421762 w 10445044"/>
                  <a:gd name="connsiteY8" fmla="*/ 1596726 h 5781900"/>
                  <a:gd name="connsiteX9" fmla="*/ 10262105 w 10445044"/>
                  <a:gd name="connsiteY9" fmla="*/ 2903012 h 5781900"/>
                  <a:gd name="connsiteX10" fmla="*/ 10087934 w 10445044"/>
                  <a:gd name="connsiteY10" fmla="*/ 3977069 h 5781900"/>
                  <a:gd name="connsiteX11" fmla="*/ 9942791 w 10445044"/>
                  <a:gd name="connsiteY11" fmla="*/ 5689755 h 5781900"/>
                  <a:gd name="connsiteX12" fmla="*/ 6952848 w 10445044"/>
                  <a:gd name="connsiteY12" fmla="*/ 5530098 h 5781900"/>
                  <a:gd name="connsiteX13" fmla="*/ 5298219 w 10445044"/>
                  <a:gd name="connsiteY13" fmla="*/ 5355926 h 5781900"/>
                  <a:gd name="connsiteX14" fmla="*/ 3063019 w 10445044"/>
                  <a:gd name="connsiteY14" fmla="*/ 5559126 h 5781900"/>
                  <a:gd name="connsiteX15" fmla="*/ 1771248 w 10445044"/>
                  <a:gd name="connsiteY15" fmla="*/ 5675241 h 5781900"/>
                  <a:gd name="connsiteX16" fmla="*/ 232734 w 10445044"/>
                  <a:gd name="connsiteY16" fmla="*/ 5268841 h 5781900"/>
                  <a:gd name="connsiteX17" fmla="*/ 505 w 10445044"/>
                  <a:gd name="connsiteY17" fmla="*/ 3730326 h 5781900"/>
                  <a:gd name="connsiteX0" fmla="*/ 182758 w 10395068"/>
                  <a:gd name="connsiteY0" fmla="*/ 5268841 h 5781900"/>
                  <a:gd name="connsiteX1" fmla="*/ 129818 w 10395068"/>
                  <a:gd name="connsiteY1" fmla="*/ 2807068 h 5781900"/>
                  <a:gd name="connsiteX2" fmla="*/ 100682 w 10395068"/>
                  <a:gd name="connsiteY2" fmla="*/ 848300 h 5781900"/>
                  <a:gd name="connsiteX3" fmla="*/ 1547100 w 10395068"/>
                  <a:gd name="connsiteY3" fmla="*/ 101755 h 5781900"/>
                  <a:gd name="connsiteX4" fmla="*/ 3216243 w 10395068"/>
                  <a:gd name="connsiteY4" fmla="*/ 290441 h 5781900"/>
                  <a:gd name="connsiteX5" fmla="*/ 6206186 w 10395068"/>
                  <a:gd name="connsiteY5" fmla="*/ 290441 h 5781900"/>
                  <a:gd name="connsiteX6" fmla="*/ 8296243 w 10395068"/>
                  <a:gd name="connsiteY6" fmla="*/ 155 h 5781900"/>
                  <a:gd name="connsiteX7" fmla="*/ 9675100 w 10395068"/>
                  <a:gd name="connsiteY7" fmla="*/ 333984 h 5781900"/>
                  <a:gd name="connsiteX8" fmla="*/ 10371786 w 10395068"/>
                  <a:gd name="connsiteY8" fmla="*/ 1596726 h 5781900"/>
                  <a:gd name="connsiteX9" fmla="*/ 10212129 w 10395068"/>
                  <a:gd name="connsiteY9" fmla="*/ 2903012 h 5781900"/>
                  <a:gd name="connsiteX10" fmla="*/ 10037958 w 10395068"/>
                  <a:gd name="connsiteY10" fmla="*/ 3977069 h 5781900"/>
                  <a:gd name="connsiteX11" fmla="*/ 9892815 w 10395068"/>
                  <a:gd name="connsiteY11" fmla="*/ 5689755 h 5781900"/>
                  <a:gd name="connsiteX12" fmla="*/ 6902872 w 10395068"/>
                  <a:gd name="connsiteY12" fmla="*/ 5530098 h 5781900"/>
                  <a:gd name="connsiteX13" fmla="*/ 5248243 w 10395068"/>
                  <a:gd name="connsiteY13" fmla="*/ 5355926 h 5781900"/>
                  <a:gd name="connsiteX14" fmla="*/ 3013043 w 10395068"/>
                  <a:gd name="connsiteY14" fmla="*/ 5559126 h 5781900"/>
                  <a:gd name="connsiteX15" fmla="*/ 1721272 w 10395068"/>
                  <a:gd name="connsiteY15" fmla="*/ 5675241 h 5781900"/>
                  <a:gd name="connsiteX16" fmla="*/ 182758 w 10395068"/>
                  <a:gd name="connsiteY16" fmla="*/ 5268841 h 5781900"/>
                  <a:gd name="connsiteX0" fmla="*/ 166990 w 10394547"/>
                  <a:gd name="connsiteY0" fmla="*/ 5157345 h 5781900"/>
                  <a:gd name="connsiteX1" fmla="*/ 129297 w 10394547"/>
                  <a:gd name="connsiteY1" fmla="*/ 2807068 h 5781900"/>
                  <a:gd name="connsiteX2" fmla="*/ 100161 w 10394547"/>
                  <a:gd name="connsiteY2" fmla="*/ 848300 h 5781900"/>
                  <a:gd name="connsiteX3" fmla="*/ 1546579 w 10394547"/>
                  <a:gd name="connsiteY3" fmla="*/ 101755 h 5781900"/>
                  <a:gd name="connsiteX4" fmla="*/ 3215722 w 10394547"/>
                  <a:gd name="connsiteY4" fmla="*/ 290441 h 5781900"/>
                  <a:gd name="connsiteX5" fmla="*/ 6205665 w 10394547"/>
                  <a:gd name="connsiteY5" fmla="*/ 290441 h 5781900"/>
                  <a:gd name="connsiteX6" fmla="*/ 8295722 w 10394547"/>
                  <a:gd name="connsiteY6" fmla="*/ 155 h 5781900"/>
                  <a:gd name="connsiteX7" fmla="*/ 9674579 w 10394547"/>
                  <a:gd name="connsiteY7" fmla="*/ 333984 h 5781900"/>
                  <a:gd name="connsiteX8" fmla="*/ 10371265 w 10394547"/>
                  <a:gd name="connsiteY8" fmla="*/ 1596726 h 5781900"/>
                  <a:gd name="connsiteX9" fmla="*/ 10211608 w 10394547"/>
                  <a:gd name="connsiteY9" fmla="*/ 2903012 h 5781900"/>
                  <a:gd name="connsiteX10" fmla="*/ 10037437 w 10394547"/>
                  <a:gd name="connsiteY10" fmla="*/ 3977069 h 5781900"/>
                  <a:gd name="connsiteX11" fmla="*/ 9892294 w 10394547"/>
                  <a:gd name="connsiteY11" fmla="*/ 5689755 h 5781900"/>
                  <a:gd name="connsiteX12" fmla="*/ 6902351 w 10394547"/>
                  <a:gd name="connsiteY12" fmla="*/ 5530098 h 5781900"/>
                  <a:gd name="connsiteX13" fmla="*/ 5247722 w 10394547"/>
                  <a:gd name="connsiteY13" fmla="*/ 5355926 h 5781900"/>
                  <a:gd name="connsiteX14" fmla="*/ 3012522 w 10394547"/>
                  <a:gd name="connsiteY14" fmla="*/ 5559126 h 5781900"/>
                  <a:gd name="connsiteX15" fmla="*/ 1720751 w 10394547"/>
                  <a:gd name="connsiteY15" fmla="*/ 5675241 h 5781900"/>
                  <a:gd name="connsiteX16" fmla="*/ 166990 w 10394547"/>
                  <a:gd name="connsiteY16" fmla="*/ 5157345 h 5781900"/>
                  <a:gd name="connsiteX0" fmla="*/ 172974 w 10400531"/>
                  <a:gd name="connsiteY0" fmla="*/ 5157345 h 5781900"/>
                  <a:gd name="connsiteX1" fmla="*/ 135281 w 10400531"/>
                  <a:gd name="connsiteY1" fmla="*/ 2807068 h 5781900"/>
                  <a:gd name="connsiteX2" fmla="*/ 106145 w 10400531"/>
                  <a:gd name="connsiteY2" fmla="*/ 848300 h 5781900"/>
                  <a:gd name="connsiteX3" fmla="*/ 1552563 w 10400531"/>
                  <a:gd name="connsiteY3" fmla="*/ 101755 h 5781900"/>
                  <a:gd name="connsiteX4" fmla="*/ 3221706 w 10400531"/>
                  <a:gd name="connsiteY4" fmla="*/ 290441 h 5781900"/>
                  <a:gd name="connsiteX5" fmla="*/ 6211649 w 10400531"/>
                  <a:gd name="connsiteY5" fmla="*/ 290441 h 5781900"/>
                  <a:gd name="connsiteX6" fmla="*/ 8301706 w 10400531"/>
                  <a:gd name="connsiteY6" fmla="*/ 155 h 5781900"/>
                  <a:gd name="connsiteX7" fmla="*/ 9680563 w 10400531"/>
                  <a:gd name="connsiteY7" fmla="*/ 333984 h 5781900"/>
                  <a:gd name="connsiteX8" fmla="*/ 10377249 w 10400531"/>
                  <a:gd name="connsiteY8" fmla="*/ 1596726 h 5781900"/>
                  <a:gd name="connsiteX9" fmla="*/ 10217592 w 10400531"/>
                  <a:gd name="connsiteY9" fmla="*/ 2903012 h 5781900"/>
                  <a:gd name="connsiteX10" fmla="*/ 10043421 w 10400531"/>
                  <a:gd name="connsiteY10" fmla="*/ 3977069 h 5781900"/>
                  <a:gd name="connsiteX11" fmla="*/ 9898278 w 10400531"/>
                  <a:gd name="connsiteY11" fmla="*/ 5689755 h 5781900"/>
                  <a:gd name="connsiteX12" fmla="*/ 6908335 w 10400531"/>
                  <a:gd name="connsiteY12" fmla="*/ 5530098 h 5781900"/>
                  <a:gd name="connsiteX13" fmla="*/ 5253706 w 10400531"/>
                  <a:gd name="connsiteY13" fmla="*/ 5355926 h 5781900"/>
                  <a:gd name="connsiteX14" fmla="*/ 3018506 w 10400531"/>
                  <a:gd name="connsiteY14" fmla="*/ 5559126 h 5781900"/>
                  <a:gd name="connsiteX15" fmla="*/ 1726735 w 10400531"/>
                  <a:gd name="connsiteY15" fmla="*/ 5675241 h 5781900"/>
                  <a:gd name="connsiteX16" fmla="*/ 172974 w 10400531"/>
                  <a:gd name="connsiteY16" fmla="*/ 5157345 h 5781900"/>
                  <a:gd name="connsiteX0" fmla="*/ 221145 w 10448702"/>
                  <a:gd name="connsiteY0" fmla="*/ 5157345 h 5781900"/>
                  <a:gd name="connsiteX1" fmla="*/ 183452 w 10448702"/>
                  <a:gd name="connsiteY1" fmla="*/ 2807068 h 5781900"/>
                  <a:gd name="connsiteX2" fmla="*/ 154316 w 10448702"/>
                  <a:gd name="connsiteY2" fmla="*/ 848300 h 5781900"/>
                  <a:gd name="connsiteX3" fmla="*/ 1600734 w 10448702"/>
                  <a:gd name="connsiteY3" fmla="*/ 101755 h 5781900"/>
                  <a:gd name="connsiteX4" fmla="*/ 3269877 w 10448702"/>
                  <a:gd name="connsiteY4" fmla="*/ 290441 h 5781900"/>
                  <a:gd name="connsiteX5" fmla="*/ 6259820 w 10448702"/>
                  <a:gd name="connsiteY5" fmla="*/ 290441 h 5781900"/>
                  <a:gd name="connsiteX6" fmla="*/ 8349877 w 10448702"/>
                  <a:gd name="connsiteY6" fmla="*/ 155 h 5781900"/>
                  <a:gd name="connsiteX7" fmla="*/ 9728734 w 10448702"/>
                  <a:gd name="connsiteY7" fmla="*/ 333984 h 5781900"/>
                  <a:gd name="connsiteX8" fmla="*/ 10425420 w 10448702"/>
                  <a:gd name="connsiteY8" fmla="*/ 1596726 h 5781900"/>
                  <a:gd name="connsiteX9" fmla="*/ 10265763 w 10448702"/>
                  <a:gd name="connsiteY9" fmla="*/ 2903012 h 5781900"/>
                  <a:gd name="connsiteX10" fmla="*/ 10091592 w 10448702"/>
                  <a:gd name="connsiteY10" fmla="*/ 3977069 h 5781900"/>
                  <a:gd name="connsiteX11" fmla="*/ 9946449 w 10448702"/>
                  <a:gd name="connsiteY11" fmla="*/ 5689755 h 5781900"/>
                  <a:gd name="connsiteX12" fmla="*/ 6956506 w 10448702"/>
                  <a:gd name="connsiteY12" fmla="*/ 5530098 h 5781900"/>
                  <a:gd name="connsiteX13" fmla="*/ 5301877 w 10448702"/>
                  <a:gd name="connsiteY13" fmla="*/ 5355926 h 5781900"/>
                  <a:gd name="connsiteX14" fmla="*/ 3066677 w 10448702"/>
                  <a:gd name="connsiteY14" fmla="*/ 5559126 h 5781900"/>
                  <a:gd name="connsiteX15" fmla="*/ 221145 w 10448702"/>
                  <a:gd name="connsiteY15" fmla="*/ 5157345 h 5781900"/>
                  <a:gd name="connsiteX0" fmla="*/ 356458 w 10401070"/>
                  <a:gd name="connsiteY0" fmla="*/ 5396267 h 5781900"/>
                  <a:gd name="connsiteX1" fmla="*/ 135820 w 10401070"/>
                  <a:gd name="connsiteY1" fmla="*/ 2807068 h 5781900"/>
                  <a:gd name="connsiteX2" fmla="*/ 106684 w 10401070"/>
                  <a:gd name="connsiteY2" fmla="*/ 848300 h 5781900"/>
                  <a:gd name="connsiteX3" fmla="*/ 1553102 w 10401070"/>
                  <a:gd name="connsiteY3" fmla="*/ 101755 h 5781900"/>
                  <a:gd name="connsiteX4" fmla="*/ 3222245 w 10401070"/>
                  <a:gd name="connsiteY4" fmla="*/ 290441 h 5781900"/>
                  <a:gd name="connsiteX5" fmla="*/ 6212188 w 10401070"/>
                  <a:gd name="connsiteY5" fmla="*/ 290441 h 5781900"/>
                  <a:gd name="connsiteX6" fmla="*/ 8302245 w 10401070"/>
                  <a:gd name="connsiteY6" fmla="*/ 155 h 5781900"/>
                  <a:gd name="connsiteX7" fmla="*/ 9681102 w 10401070"/>
                  <a:gd name="connsiteY7" fmla="*/ 333984 h 5781900"/>
                  <a:gd name="connsiteX8" fmla="*/ 10377788 w 10401070"/>
                  <a:gd name="connsiteY8" fmla="*/ 1596726 h 5781900"/>
                  <a:gd name="connsiteX9" fmla="*/ 10218131 w 10401070"/>
                  <a:gd name="connsiteY9" fmla="*/ 2903012 h 5781900"/>
                  <a:gd name="connsiteX10" fmla="*/ 10043960 w 10401070"/>
                  <a:gd name="connsiteY10" fmla="*/ 3977069 h 5781900"/>
                  <a:gd name="connsiteX11" fmla="*/ 9898817 w 10401070"/>
                  <a:gd name="connsiteY11" fmla="*/ 5689755 h 5781900"/>
                  <a:gd name="connsiteX12" fmla="*/ 6908874 w 10401070"/>
                  <a:gd name="connsiteY12" fmla="*/ 5530098 h 5781900"/>
                  <a:gd name="connsiteX13" fmla="*/ 5254245 w 10401070"/>
                  <a:gd name="connsiteY13" fmla="*/ 5355926 h 5781900"/>
                  <a:gd name="connsiteX14" fmla="*/ 3019045 w 10401070"/>
                  <a:gd name="connsiteY14" fmla="*/ 5559126 h 5781900"/>
                  <a:gd name="connsiteX15" fmla="*/ 356458 w 10401070"/>
                  <a:gd name="connsiteY15" fmla="*/ 5396267 h 5781900"/>
                  <a:gd name="connsiteX0" fmla="*/ 356458 w 10401070"/>
                  <a:gd name="connsiteY0" fmla="*/ 5396267 h 5781900"/>
                  <a:gd name="connsiteX1" fmla="*/ 135820 w 10401070"/>
                  <a:gd name="connsiteY1" fmla="*/ 2807068 h 5781900"/>
                  <a:gd name="connsiteX2" fmla="*/ 106684 w 10401070"/>
                  <a:gd name="connsiteY2" fmla="*/ 848300 h 5781900"/>
                  <a:gd name="connsiteX3" fmla="*/ 1553102 w 10401070"/>
                  <a:gd name="connsiteY3" fmla="*/ 101755 h 5781900"/>
                  <a:gd name="connsiteX4" fmla="*/ 3222245 w 10401070"/>
                  <a:gd name="connsiteY4" fmla="*/ 290441 h 5781900"/>
                  <a:gd name="connsiteX5" fmla="*/ 6212188 w 10401070"/>
                  <a:gd name="connsiteY5" fmla="*/ 290441 h 5781900"/>
                  <a:gd name="connsiteX6" fmla="*/ 8302245 w 10401070"/>
                  <a:gd name="connsiteY6" fmla="*/ 155 h 5781900"/>
                  <a:gd name="connsiteX7" fmla="*/ 9681102 w 10401070"/>
                  <a:gd name="connsiteY7" fmla="*/ 333984 h 5781900"/>
                  <a:gd name="connsiteX8" fmla="*/ 10377788 w 10401070"/>
                  <a:gd name="connsiteY8" fmla="*/ 1596726 h 5781900"/>
                  <a:gd name="connsiteX9" fmla="*/ 10218131 w 10401070"/>
                  <a:gd name="connsiteY9" fmla="*/ 2903012 h 5781900"/>
                  <a:gd name="connsiteX10" fmla="*/ 10043960 w 10401070"/>
                  <a:gd name="connsiteY10" fmla="*/ 3977069 h 5781900"/>
                  <a:gd name="connsiteX11" fmla="*/ 9898817 w 10401070"/>
                  <a:gd name="connsiteY11" fmla="*/ 5689755 h 5781900"/>
                  <a:gd name="connsiteX12" fmla="*/ 6908874 w 10401070"/>
                  <a:gd name="connsiteY12" fmla="*/ 5530098 h 5781900"/>
                  <a:gd name="connsiteX13" fmla="*/ 5254245 w 10401070"/>
                  <a:gd name="connsiteY13" fmla="*/ 5355926 h 5781900"/>
                  <a:gd name="connsiteX14" fmla="*/ 3019045 w 10401070"/>
                  <a:gd name="connsiteY14" fmla="*/ 5559126 h 5781900"/>
                  <a:gd name="connsiteX15" fmla="*/ 356458 w 10401070"/>
                  <a:gd name="connsiteY15" fmla="*/ 5396267 h 5781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401070" h="5781900">
                    <a:moveTo>
                      <a:pt x="356458" y="5396267"/>
                    </a:moveTo>
                    <a:cubicBezTo>
                      <a:pt x="-124079" y="4937591"/>
                      <a:pt x="177449" y="3565062"/>
                      <a:pt x="135820" y="2807068"/>
                    </a:cubicBezTo>
                    <a:cubicBezTo>
                      <a:pt x="94191" y="2049074"/>
                      <a:pt x="-129530" y="1299185"/>
                      <a:pt x="106684" y="848300"/>
                    </a:cubicBezTo>
                    <a:cubicBezTo>
                      <a:pt x="342898" y="397415"/>
                      <a:pt x="1033842" y="194732"/>
                      <a:pt x="1553102" y="101755"/>
                    </a:cubicBezTo>
                    <a:cubicBezTo>
                      <a:pt x="2072362" y="8779"/>
                      <a:pt x="2445731" y="258993"/>
                      <a:pt x="3222245" y="290441"/>
                    </a:cubicBezTo>
                    <a:cubicBezTo>
                      <a:pt x="3998759" y="321889"/>
                      <a:pt x="5365521" y="338822"/>
                      <a:pt x="6212188" y="290441"/>
                    </a:cubicBezTo>
                    <a:cubicBezTo>
                      <a:pt x="7058855" y="242060"/>
                      <a:pt x="7724093" y="-7102"/>
                      <a:pt x="8302245" y="155"/>
                    </a:cubicBezTo>
                    <a:cubicBezTo>
                      <a:pt x="8880397" y="7412"/>
                      <a:pt x="9335178" y="67889"/>
                      <a:pt x="9681102" y="333984"/>
                    </a:cubicBezTo>
                    <a:cubicBezTo>
                      <a:pt x="10027026" y="600079"/>
                      <a:pt x="10288283" y="1168555"/>
                      <a:pt x="10377788" y="1596726"/>
                    </a:cubicBezTo>
                    <a:cubicBezTo>
                      <a:pt x="10467293" y="2024897"/>
                      <a:pt x="10273769" y="2506288"/>
                      <a:pt x="10218131" y="2903012"/>
                    </a:cubicBezTo>
                    <a:cubicBezTo>
                      <a:pt x="10162493" y="3299736"/>
                      <a:pt x="10097179" y="3512612"/>
                      <a:pt x="10043960" y="3977069"/>
                    </a:cubicBezTo>
                    <a:cubicBezTo>
                      <a:pt x="9990741" y="4441526"/>
                      <a:pt x="10421331" y="5430917"/>
                      <a:pt x="9898817" y="5689755"/>
                    </a:cubicBezTo>
                    <a:cubicBezTo>
                      <a:pt x="9376303" y="5948593"/>
                      <a:pt x="7682969" y="5585736"/>
                      <a:pt x="6908874" y="5530098"/>
                    </a:cubicBezTo>
                    <a:cubicBezTo>
                      <a:pt x="6134779" y="5474460"/>
                      <a:pt x="5902550" y="5351088"/>
                      <a:pt x="5254245" y="5355926"/>
                    </a:cubicBezTo>
                    <a:cubicBezTo>
                      <a:pt x="4605940" y="5360764"/>
                      <a:pt x="3835343" y="5552403"/>
                      <a:pt x="3019045" y="5559126"/>
                    </a:cubicBezTo>
                    <a:cubicBezTo>
                      <a:pt x="2202747" y="5565849"/>
                      <a:pt x="1218131" y="5759375"/>
                      <a:pt x="356458" y="5396267"/>
                    </a:cubicBezTo>
                    <a:close/>
                  </a:path>
                </a:pathLst>
              </a:custGeom>
              <a:noFill/>
              <a:ln w="19050" cap="flat" cmpd="sng" algn="ctr">
                <a:solidFill>
                  <a:sysClr val="window" lastClr="FFFFFF"/>
                </a:solidFill>
                <a:prstDash val="dash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等线" panose="020F0502020204030204"/>
                  <a:ea typeface="等线" panose="02010600030101010101" pitchFamily="2" charset="-122"/>
                  <a:cs typeface="+mn-cs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5643AD0-65F8-C183-035C-0D41F7DF01E6}"/>
                </a:ext>
              </a:extLst>
            </p:cNvPr>
            <p:cNvSpPr txBox="1"/>
            <p:nvPr/>
          </p:nvSpPr>
          <p:spPr>
            <a:xfrm>
              <a:off x="2193056" y="2666958"/>
              <a:ext cx="6505712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Chúng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 ta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cần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phải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giữ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gìn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và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trân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trọng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các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vật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dụng</a:t>
              </a:r>
              <a:r>
                <a:rPr lang="en-US" sz="4000" b="1" kern="0" dirty="0">
                  <a:solidFill>
                    <a:prstClr val="black"/>
                  </a:solidFill>
                  <a:latin typeface="Cambria" panose="02040503050406030204" pitchFamily="18" charset="0"/>
                  <a:ea typeface="微软雅黑"/>
                </a:rPr>
                <a:t>,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đồ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dùng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của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mình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.</a:t>
              </a: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C74814C7-017D-86EA-8E56-98719D7674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0558" y="2286000"/>
            <a:ext cx="4051543" cy="45720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137649-E06D-4AA7-C02F-690FF1350B7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3015" y="820479"/>
            <a:ext cx="4596782" cy="1322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692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组合 8">
            <a:extLst>
              <a:ext uri="{FF2B5EF4-FFF2-40B4-BE49-F238E27FC236}">
                <a16:creationId xmlns:a16="http://schemas.microsoft.com/office/drawing/2014/main" id="{EB7AA3CC-45B8-45BE-8B85-652105D0F7FF}"/>
              </a:ext>
            </a:extLst>
          </p:cNvPr>
          <p:cNvGrpSpPr/>
          <p:nvPr/>
        </p:nvGrpSpPr>
        <p:grpSpPr>
          <a:xfrm flipH="1">
            <a:off x="0" y="0"/>
            <a:ext cx="8745690" cy="6858000"/>
            <a:chOff x="3446310" y="0"/>
            <a:chExt cx="8745690" cy="6858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97776C2-8B9A-4B3F-A02B-90B152FE047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2067"/>
            <a:stretch/>
          </p:blipFill>
          <p:spPr>
            <a:xfrm>
              <a:off x="4233069" y="0"/>
              <a:ext cx="7958931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CE656F27-6CC7-4553-875A-552B6B18EED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57937" y="5648325"/>
              <a:ext cx="695325" cy="733425"/>
            </a:xfrm>
            <a:prstGeom prst="rect">
              <a:avLst/>
            </a:prstGeom>
          </p:spPr>
        </p:pic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47200FD2-8D39-42D0-832C-D9B48F7F891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96633" y="430187"/>
              <a:ext cx="455560" cy="607413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47BD9BC2-4EB7-4B94-BB38-22B05FD91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86586" y="2025821"/>
              <a:ext cx="896088" cy="1006134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B14C292-FBC9-4A90-A366-E58779A32C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89292" y="4142968"/>
              <a:ext cx="783488" cy="554038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D3EDA489-D799-45BF-BD48-4BC5C40C186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46310" y="1528960"/>
              <a:ext cx="851499" cy="654050"/>
            </a:xfrm>
            <a:prstGeom prst="rect">
              <a:avLst/>
            </a:prstGeom>
          </p:spPr>
        </p:pic>
      </p:grpSp>
      <p:grpSp>
        <p:nvGrpSpPr>
          <p:cNvPr id="17" name="组合 16">
            <a:extLst>
              <a:ext uri="{FF2B5EF4-FFF2-40B4-BE49-F238E27FC236}">
                <a16:creationId xmlns:a16="http://schemas.microsoft.com/office/drawing/2014/main" id="{021B5EA0-C7B1-48EA-A4DC-40FB8D1E816F}"/>
              </a:ext>
            </a:extLst>
          </p:cNvPr>
          <p:cNvGrpSpPr/>
          <p:nvPr/>
        </p:nvGrpSpPr>
        <p:grpSpPr>
          <a:xfrm flipH="1">
            <a:off x="6642865" y="2146176"/>
            <a:ext cx="5091383" cy="4478038"/>
            <a:chOff x="7717197" y="2146176"/>
            <a:chExt cx="5091383" cy="4478038"/>
          </a:xfrm>
        </p:grpSpPr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D1C4F62-AAD5-4EA1-A56D-51D1ED5DFC3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1871" y="3199882"/>
              <a:ext cx="866773" cy="1040128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BDC46FD9-50BB-48D9-A6A7-E9D499FDE37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536990" y="4794496"/>
              <a:ext cx="1271590" cy="1220541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3005A917-ED2D-4F51-9D13-7DD36D7473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89490" y="2146176"/>
              <a:ext cx="2569761" cy="4226173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0C0B4A44-C0C6-4528-AE7A-F078E1E8C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17197" y="5192837"/>
              <a:ext cx="3666335" cy="1431377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3B03ADBF-0F89-4234-86AA-1492C54DE0C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49625" y="4959051"/>
              <a:ext cx="1302246" cy="863990"/>
            </a:xfrm>
            <a:prstGeom prst="rect">
              <a:avLst/>
            </a:prstGeom>
          </p:spPr>
        </p:pic>
      </p:grpSp>
      <p:pic>
        <p:nvPicPr>
          <p:cNvPr id="18" name="图片 17">
            <a:extLst>
              <a:ext uri="{FF2B5EF4-FFF2-40B4-BE49-F238E27FC236}">
                <a16:creationId xmlns:a16="http://schemas.microsoft.com/office/drawing/2014/main" id="{535C4ED4-F1DB-463F-80AF-1C0F2C14D0C7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-722735" y="3982072"/>
            <a:ext cx="1112208" cy="984907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D8D680-0161-223C-2715-5CBB1A9A041A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-490495" y="432259"/>
            <a:ext cx="8315665" cy="6425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64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A2DC9B7-D9C7-C232-5719-248185364F81}"/>
              </a:ext>
            </a:extLst>
          </p:cNvPr>
          <p:cNvSpPr txBox="1"/>
          <p:nvPr/>
        </p:nvSpPr>
        <p:spPr>
          <a:xfrm>
            <a:off x="889687" y="560262"/>
            <a:ext cx="4522573" cy="6959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22860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600" b="1" dirty="0" err="1">
                <a:solidFill>
                  <a:srgbClr val="105C52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b="1" dirty="0">
                <a:solidFill>
                  <a:srgbClr val="105C52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05C52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b="1" dirty="0">
                <a:solidFill>
                  <a:srgbClr val="105C52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05C52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600" b="1" dirty="0">
                <a:solidFill>
                  <a:srgbClr val="105C52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05C52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b="1" dirty="0">
                <a:solidFill>
                  <a:srgbClr val="105C52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rgbClr val="105C52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3600" b="1" dirty="0">
                <a:solidFill>
                  <a:srgbClr val="105C52"/>
                </a:solidFill>
                <a:effectLst/>
                <a:latin typeface="Cambria" panose="020405030504060302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600" dirty="0">
              <a:solidFill>
                <a:srgbClr val="105C52"/>
              </a:solidFill>
              <a:effectLst/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B2503E-0283-0B96-7507-06E8771C1A68}"/>
              </a:ext>
            </a:extLst>
          </p:cNvPr>
          <p:cNvGrpSpPr/>
          <p:nvPr/>
        </p:nvGrpSpPr>
        <p:grpSpPr>
          <a:xfrm>
            <a:off x="3789639" y="2687028"/>
            <a:ext cx="6330305" cy="1949589"/>
            <a:chOff x="1851902" y="2990122"/>
            <a:chExt cx="6330305" cy="1949589"/>
          </a:xfrm>
        </p:grpSpPr>
        <p:sp>
          <p:nvSpPr>
            <p:cNvPr id="4" name="Speech Bubble: Rectangle with Corners Rounded 3">
              <a:extLst>
                <a:ext uri="{FF2B5EF4-FFF2-40B4-BE49-F238E27FC236}">
                  <a16:creationId xmlns:a16="http://schemas.microsoft.com/office/drawing/2014/main" id="{1384652B-B195-6E81-77DE-BDE07EDD85AD}"/>
                </a:ext>
              </a:extLst>
            </p:cNvPr>
            <p:cNvSpPr/>
            <p:nvPr/>
          </p:nvSpPr>
          <p:spPr>
            <a:xfrm>
              <a:off x="1851902" y="2990122"/>
              <a:ext cx="6295151" cy="1949589"/>
            </a:xfrm>
            <a:prstGeom prst="wedgeRoundRectCallout">
              <a:avLst>
                <a:gd name="adj1" fmla="val -59474"/>
                <a:gd name="adj2" fmla="val -16054"/>
                <a:gd name="adj3" fmla="val 16667"/>
              </a:avLst>
            </a:prstGeom>
            <a:solidFill>
              <a:srgbClr val="EB95B5">
                <a:lumMod val="20000"/>
                <a:lumOff val="80000"/>
              </a:srgbClr>
            </a:solidFill>
            <a:ln w="28575" cap="flat" cmpd="sng" algn="ctr">
              <a:solidFill>
                <a:srgbClr val="F96B89"/>
              </a:solidFill>
              <a:prstDash val="sysDash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 Light"/>
                <a:ea typeface="微软雅黑"/>
                <a:cs typeface="+mn-cs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DD7BF643-2286-4AFB-E67A-7BCB9C52D0C1}"/>
                </a:ext>
              </a:extLst>
            </p:cNvPr>
            <p:cNvSpPr txBox="1"/>
            <p:nvPr/>
          </p:nvSpPr>
          <p:spPr>
            <a:xfrm>
              <a:off x="2038393" y="3087754"/>
              <a:ext cx="6143814" cy="17543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Kể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các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lí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 do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em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muốn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loại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bỏ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hoặc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tiếp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tục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sử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 </a:t>
              </a:r>
              <a:r>
                <a:rPr kumimoji="0" lang="en-US" sz="36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dụng</a:t>
              </a:r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một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số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đồ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vật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cũ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của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em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微软雅黑"/>
                </a:rPr>
                <a:t>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F65BE8B7-BD0C-3E5C-8A5C-0D5321800B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095" r="83764" b="876"/>
          <a:stretch/>
        </p:blipFill>
        <p:spPr>
          <a:xfrm flipH="1">
            <a:off x="771557" y="1507525"/>
            <a:ext cx="2519512" cy="497977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4C94C11-6AC9-CA37-9084-3F6E97F4C6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7656" y="1193422"/>
            <a:ext cx="8504657" cy="1542422"/>
          </a:xfrm>
          <a:prstGeom prst="rect">
            <a:avLst/>
          </a:prstGeom>
        </p:spPr>
      </p:pic>
      <p:pic>
        <p:nvPicPr>
          <p:cNvPr id="8" name="Picture 7" descr="A round pink circle with white text and a black background&#10;&#10;AI-generated content may be incorrect.">
            <a:extLst>
              <a:ext uri="{FF2B5EF4-FFF2-40B4-BE49-F238E27FC236}">
                <a16:creationId xmlns:a16="http://schemas.microsoft.com/office/drawing/2014/main" id="{A21D876B-59E1-27A1-06B2-3B33FEDD54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734207" y="175689"/>
            <a:ext cx="1508593" cy="1508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1408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1">
            <a:extLst>
              <a:ext uri="{FF2B5EF4-FFF2-40B4-BE49-F238E27FC236}">
                <a16:creationId xmlns:a16="http://schemas.microsoft.com/office/drawing/2014/main" id="{6B2E33AD-7DC5-4F7F-B4D5-FF16936D161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846617"/>
            <a:ext cx="12192000" cy="1036523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087AC317-D1A0-4653-99B8-6CD6D5B060C5}"/>
              </a:ext>
            </a:extLst>
          </p:cNvPr>
          <p:cNvGrpSpPr/>
          <p:nvPr/>
        </p:nvGrpSpPr>
        <p:grpSpPr>
          <a:xfrm>
            <a:off x="654685" y="3761329"/>
            <a:ext cx="3785235" cy="2085288"/>
            <a:chOff x="8416216" y="4844834"/>
            <a:chExt cx="3649410" cy="1874465"/>
          </a:xfrm>
        </p:grpSpPr>
        <p:pic>
          <p:nvPicPr>
            <p:cNvPr id="16" name="Picture 15" descr="A group of kids sitting at a table&#10;&#10;Description automatically generated with low confidence">
              <a:extLst>
                <a:ext uri="{FF2B5EF4-FFF2-40B4-BE49-F238E27FC236}">
                  <a16:creationId xmlns:a16="http://schemas.microsoft.com/office/drawing/2014/main" id="{1B958252-697B-4AB7-874D-C27A69F6694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35082" y="4844834"/>
              <a:ext cx="3630544" cy="1848623"/>
            </a:xfrm>
            <a:prstGeom prst="rect">
              <a:avLst/>
            </a:prstGeom>
          </p:spPr>
        </p:pic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12B7ECE8-E866-4628-B80C-BA0CA645EC39}"/>
                </a:ext>
              </a:extLst>
            </p:cNvPr>
            <p:cNvSpPr/>
            <p:nvPr/>
          </p:nvSpPr>
          <p:spPr>
            <a:xfrm>
              <a:off x="8416216" y="6133673"/>
              <a:ext cx="3649410" cy="585626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Thảo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luận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800" b="1" dirty="0" err="1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8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4</a:t>
              </a:r>
            </a:p>
          </p:txBody>
        </p:sp>
      </p:grpSp>
      <p:sp>
        <p:nvSpPr>
          <p:cNvPr id="18" name="Rounded Rectangular Callout 16">
            <a:extLst>
              <a:ext uri="{FF2B5EF4-FFF2-40B4-BE49-F238E27FC236}">
                <a16:creationId xmlns:a16="http://schemas.microsoft.com/office/drawing/2014/main" id="{2A97541F-C519-4AAE-9B07-4F908A908882}"/>
              </a:ext>
            </a:extLst>
          </p:cNvPr>
          <p:cNvSpPr/>
          <p:nvPr/>
        </p:nvSpPr>
        <p:spPr>
          <a:xfrm>
            <a:off x="586418" y="520926"/>
            <a:ext cx="10978515" cy="916406"/>
          </a:xfrm>
          <a:prstGeom prst="wedgeRoundRectCallout">
            <a:avLst>
              <a:gd name="adj1" fmla="val -40635"/>
              <a:gd name="adj2" fmla="val 86928"/>
              <a:gd name="adj3" fmla="val 16667"/>
            </a:avLst>
          </a:prstGeom>
          <a:solidFill>
            <a:srgbClr val="E6F7FF">
              <a:lumMod val="9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en-US" sz="2800" kern="0" dirty="0" err="1">
                <a:solidFill>
                  <a:srgbClr val="005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Nhớ</a:t>
            </a:r>
            <a:r>
              <a:rPr lang="en-US" sz="2800" kern="0" dirty="0">
                <a:solidFill>
                  <a:srgbClr val="005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2800" kern="0" dirty="0">
                <a:solidFill>
                  <a:srgbClr val="00527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lại các món đồ của mình và ghi ra giấy tên món đồ cũ.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005279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ular Callout 18">
            <a:extLst>
              <a:ext uri="{FF2B5EF4-FFF2-40B4-BE49-F238E27FC236}">
                <a16:creationId xmlns:a16="http://schemas.microsoft.com/office/drawing/2014/main" id="{EC0DF371-FBCD-4CD4-9224-28E51848A3B6}"/>
              </a:ext>
            </a:extLst>
          </p:cNvPr>
          <p:cNvSpPr/>
          <p:nvPr/>
        </p:nvSpPr>
        <p:spPr>
          <a:xfrm>
            <a:off x="3373834" y="1809750"/>
            <a:ext cx="7184118" cy="912552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FBB03B">
              <a:lumMod val="40000"/>
              <a:lumOff val="60000"/>
            </a:srgbClr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muốn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loại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bỏ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hoặc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tục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sử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dụng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đồ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cũ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6E4F2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ounded Rectangular Callout 18">
            <a:extLst>
              <a:ext uri="{FF2B5EF4-FFF2-40B4-BE49-F238E27FC236}">
                <a16:creationId xmlns:a16="http://schemas.microsoft.com/office/drawing/2014/main" id="{FBE2ACB3-A3EC-4EB6-9287-ADE89C52CD8E}"/>
              </a:ext>
            </a:extLst>
          </p:cNvPr>
          <p:cNvSpPr/>
          <p:nvPr/>
        </p:nvSpPr>
        <p:spPr>
          <a:xfrm>
            <a:off x="4691910" y="3408742"/>
            <a:ext cx="6595621" cy="815120"/>
          </a:xfrm>
          <a:prstGeom prst="wedgeRoundRectCallout">
            <a:avLst>
              <a:gd name="adj1" fmla="val -41116"/>
              <a:gd name="adj2" fmla="val 80371"/>
              <a:gd name="adj3" fmla="val 16667"/>
            </a:avLst>
          </a:prstGeom>
          <a:solidFill>
            <a:srgbClr val="FFC000"/>
          </a:solidFill>
          <a:ln w="25400" cap="flat" cmpd="sng" algn="ctr">
            <a:solidFill>
              <a:srgbClr val="FDFDFD"/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ctr"/>
          <a:lstStyle/>
          <a:p>
            <a:pPr lvl="0" algn="ctr">
              <a:defRPr/>
            </a:pPr>
            <a:r>
              <a:rPr lang="vi-VN" sz="2800">
                <a:latin typeface="Arial" panose="020B0604020202020204" pitchFamily="34" charset="0"/>
                <a:cs typeface="Arial" panose="020B0604020202020204" pitchFamily="34" charset="0"/>
              </a:rPr>
              <a:t>Đưa ra cách sửa chữa một số đồ cũ bị hỏng để có thể tiếp tục dùng được</a:t>
            </a:r>
            <a:endParaRPr kumimoji="0" lang="vi-VN" sz="2800" b="0" i="0" u="none" strike="noStrike" kern="0" cap="none" spc="0" normalizeH="0" baseline="0" noProof="0" dirty="0">
              <a:ln>
                <a:noFill/>
              </a:ln>
              <a:solidFill>
                <a:srgbClr val="6E4F2B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67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14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1" dur="indefinite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5" presetClass="emph" presetSubtype="0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28" dur="indefinite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8" grpId="1" animBg="1"/>
      <p:bldP spid="19" grpId="0" animBg="1"/>
      <p:bldP spid="19" grpId="1" animBg="1"/>
      <p:bldP spid="22" grpId="0" animBg="1"/>
      <p:bldP spid="22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0" y="0"/>
            <a:ext cx="3179929" cy="684000"/>
            <a:chOff x="3521613" y="0"/>
            <a:chExt cx="3179929" cy="684000"/>
          </a:xfrm>
        </p:grpSpPr>
        <p:grpSp>
          <p:nvGrpSpPr>
            <p:cNvPr id="16" name="Group 15"/>
            <p:cNvGrpSpPr/>
            <p:nvPr/>
          </p:nvGrpSpPr>
          <p:grpSpPr>
            <a:xfrm>
              <a:off x="3521613" y="0"/>
              <a:ext cx="3179929" cy="684000"/>
              <a:chOff x="3770142" y="1493446"/>
              <a:chExt cx="3179929" cy="684000"/>
            </a:xfrm>
          </p:grpSpPr>
          <p:sp>
            <p:nvSpPr>
              <p:cNvPr id="18" name="Flowchart: Alternate Process 17"/>
              <p:cNvSpPr/>
              <p:nvPr/>
            </p:nvSpPr>
            <p:spPr>
              <a:xfrm>
                <a:off x="3840481" y="1547446"/>
                <a:ext cx="3109590" cy="576000"/>
              </a:xfrm>
              <a:prstGeom prst="flowChartAlternateProcess">
                <a:avLst/>
              </a:prstGeom>
              <a:solidFill>
                <a:srgbClr val="FFFF99"/>
              </a:solidFill>
              <a:ln w="28575">
                <a:solidFill>
                  <a:srgbClr val="FC7095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9" name="Picture 18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 rot="16200000">
                <a:off x="3751426" y="1512162"/>
                <a:ext cx="684000" cy="646568"/>
              </a:xfrm>
              <a:prstGeom prst="rect">
                <a:avLst/>
              </a:prstGeom>
            </p:spPr>
          </p:pic>
        </p:grpSp>
        <p:sp>
          <p:nvSpPr>
            <p:cNvPr id="17" name="TextBox 16"/>
            <p:cNvSpPr txBox="1"/>
            <p:nvPr/>
          </p:nvSpPr>
          <p:spPr>
            <a:xfrm>
              <a:off x="4046390" y="80389"/>
              <a:ext cx="2393467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Gợi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ý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trả</a:t>
              </a:r>
              <a:r>
                <a: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kumimoji="0" lang="en-US" sz="28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lời</a:t>
              </a:r>
              <a:endPara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70339" y="912154"/>
            <a:ext cx="5521164" cy="2727945"/>
            <a:chOff x="553540" y="1069809"/>
            <a:chExt cx="1776593" cy="1284957"/>
          </a:xfrm>
        </p:grpSpPr>
        <p:pic>
          <p:nvPicPr>
            <p:cNvPr id="22" name="图片 17">
              <a:extLst>
                <a:ext uri="{FF2B5EF4-FFF2-40B4-BE49-F238E27FC236}">
                  <a16:creationId xmlns:a16="http://schemas.microsoft.com/office/drawing/2014/main" id="{F4DFE95E-3229-4FDB-BCF3-140903A28F9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540" y="1069809"/>
              <a:ext cx="1776593" cy="128495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99768" y="1341393"/>
              <a:ext cx="1602941" cy="826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 err="1">
                  <a:solidFill>
                    <a:srgbClr val="002060"/>
                  </a:solidFill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L</a:t>
              </a:r>
              <a:r>
                <a:rPr lang="en-US" sz="36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í</a:t>
              </a:r>
              <a:r>
                <a:rPr lang="en-US" sz="36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do </a:t>
              </a:r>
              <a:r>
                <a:rPr lang="en-US" sz="36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em</a:t>
              </a:r>
              <a:r>
                <a:rPr lang="en-US" sz="36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muốn</a:t>
              </a:r>
              <a:r>
                <a:rPr lang="en-US" sz="36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loại</a:t>
              </a:r>
              <a:r>
                <a:rPr lang="en-US" sz="36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bỏ</a:t>
              </a:r>
              <a:r>
                <a:rPr lang="en-US" sz="36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hoặc</a:t>
              </a:r>
              <a:r>
                <a:rPr lang="en-US" sz="36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tiếp</a:t>
              </a:r>
              <a:r>
                <a:rPr lang="en-US" sz="36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tục</a:t>
              </a:r>
              <a:r>
                <a:rPr lang="en-US" sz="36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sử</a:t>
              </a:r>
              <a:r>
                <a:rPr lang="en-US" sz="36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dụng</a:t>
              </a:r>
              <a:r>
                <a:rPr lang="en-US" sz="36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một</a:t>
              </a:r>
              <a:r>
                <a:rPr lang="en-US" sz="36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đồ</a:t>
              </a:r>
              <a:r>
                <a:rPr lang="en-US" sz="36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vật</a:t>
              </a:r>
              <a:r>
                <a:rPr lang="en-US" sz="36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cũ</a:t>
              </a:r>
              <a:r>
                <a:rPr lang="en-US" sz="36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của</a:t>
              </a:r>
              <a:r>
                <a:rPr lang="en-US" sz="36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 </a:t>
              </a:r>
              <a:r>
                <a:rPr lang="en-US" sz="3600" b="0" i="0" dirty="0" err="1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em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5733125" y="1808571"/>
            <a:ext cx="6584998" cy="1670766"/>
            <a:chOff x="1629819" y="733985"/>
            <a:chExt cx="9439138" cy="1670766"/>
          </a:xfrm>
        </p:grpSpPr>
        <p:pic>
          <p:nvPicPr>
            <p:cNvPr id="28" name="图片 16">
              <a:extLst>
                <a:ext uri="{FF2B5EF4-FFF2-40B4-BE49-F238E27FC236}">
                  <a16:creationId xmlns:a16="http://schemas.microsoft.com/office/drawing/2014/main" id="{B054D3B0-AC60-482E-81DF-B0B6D90B13E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32" t="19699" r="27415" b="24031"/>
            <a:stretch/>
          </p:blipFill>
          <p:spPr>
            <a:xfrm flipH="1">
              <a:off x="9532265" y="733985"/>
              <a:ext cx="1536692" cy="1670766"/>
            </a:xfrm>
            <a:prstGeom prst="rect">
              <a:avLst/>
            </a:prstGeom>
          </p:spPr>
        </p:pic>
        <p:cxnSp>
          <p:nvCxnSpPr>
            <p:cNvPr id="30" name="Straight Connector 29"/>
            <p:cNvCxnSpPr/>
            <p:nvPr/>
          </p:nvCxnSpPr>
          <p:spPr>
            <a:xfrm>
              <a:off x="1629819" y="2303151"/>
              <a:ext cx="8094752" cy="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5591503" y="823192"/>
            <a:ext cx="62891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Quần áo: bị ố vàng, rách, hỏng khóa, đứt khuy, bục chỉ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….</a:t>
            </a:r>
            <a:endParaRPr lang="vi-VN" sz="3200" dirty="0">
              <a:solidFill>
                <a:srgbClr val="C00000"/>
              </a:solidFill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Đồ chơi: bị gãy, vỡ, nứt, hỏng hoặc bị thiếu mất một phụ kiện,...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 panose="020B0604020202020204" pitchFamily="3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4075" y="-5302281"/>
            <a:ext cx="12178952" cy="1033462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7849D1DE-AC32-477E-AA4C-3BE595AD8ADF}"/>
              </a:ext>
            </a:extLst>
          </p:cNvPr>
          <p:cNvGrpSpPr/>
          <p:nvPr/>
        </p:nvGrpSpPr>
        <p:grpSpPr>
          <a:xfrm>
            <a:off x="70339" y="4049666"/>
            <a:ext cx="5521164" cy="2727945"/>
            <a:chOff x="553540" y="1069809"/>
            <a:chExt cx="1776593" cy="1284957"/>
          </a:xfrm>
        </p:grpSpPr>
        <p:pic>
          <p:nvPicPr>
            <p:cNvPr id="25" name="图片 17">
              <a:extLst>
                <a:ext uri="{FF2B5EF4-FFF2-40B4-BE49-F238E27FC236}">
                  <a16:creationId xmlns:a16="http://schemas.microsoft.com/office/drawing/2014/main" id="{0732DAFC-711F-488A-A746-82FE969E5E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3540" y="1069809"/>
              <a:ext cx="1776593" cy="1284957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4D4AAA1-8D9F-41CC-9774-C9AC1382F7D4}"/>
                </a:ext>
              </a:extLst>
            </p:cNvPr>
            <p:cNvSpPr txBox="1"/>
            <p:nvPr/>
          </p:nvSpPr>
          <p:spPr>
            <a:xfrm>
              <a:off x="684420" y="1278217"/>
              <a:ext cx="1535136" cy="8263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600" b="0" i="0" dirty="0">
                  <a:solidFill>
                    <a:srgbClr val="00206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  <a:cs typeface="Arial" panose="020B0604020202020204" pitchFamily="34" charset="0"/>
                </a:rPr>
                <a:t>Cách sửa chữa một số đồ cũ bị hỏng để có thể tiếp tục dùng được</a:t>
              </a:r>
              <a:endPara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59A9B8C-52AE-418C-B2AE-F15227929AAA}"/>
              </a:ext>
            </a:extLst>
          </p:cNvPr>
          <p:cNvGrpSpPr/>
          <p:nvPr/>
        </p:nvGrpSpPr>
        <p:grpSpPr>
          <a:xfrm>
            <a:off x="5733125" y="4946083"/>
            <a:ext cx="6584998" cy="1670766"/>
            <a:chOff x="1629819" y="733985"/>
            <a:chExt cx="9439138" cy="1670766"/>
          </a:xfrm>
        </p:grpSpPr>
        <p:pic>
          <p:nvPicPr>
            <p:cNvPr id="33" name="图片 16">
              <a:extLst>
                <a:ext uri="{FF2B5EF4-FFF2-40B4-BE49-F238E27FC236}">
                  <a16:creationId xmlns:a16="http://schemas.microsoft.com/office/drawing/2014/main" id="{BEF365A1-8186-445C-864D-757E43ACA5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0832" t="19699" r="27415" b="24031"/>
            <a:stretch/>
          </p:blipFill>
          <p:spPr>
            <a:xfrm flipH="1">
              <a:off x="9532265" y="733985"/>
              <a:ext cx="1536692" cy="1670766"/>
            </a:xfrm>
            <a:prstGeom prst="rect">
              <a:avLst/>
            </a:prstGeom>
          </p:spPr>
        </p:pic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E7DB53AC-E535-4A23-ACBF-449603CF3686}"/>
                </a:ext>
              </a:extLst>
            </p:cNvPr>
            <p:cNvCxnSpPr/>
            <p:nvPr/>
          </p:nvCxnSpPr>
          <p:spPr>
            <a:xfrm>
              <a:off x="1629819" y="2303151"/>
              <a:ext cx="8094752" cy="0"/>
            </a:xfrm>
            <a:prstGeom prst="line">
              <a:avLst/>
            </a:prstGeom>
            <a:ln>
              <a:solidFill>
                <a:schemeClr val="accent3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3E559C54-66F3-4DEE-88DC-EAE2CC12EB65}"/>
              </a:ext>
            </a:extLst>
          </p:cNvPr>
          <p:cNvSpPr txBox="1"/>
          <p:nvPr/>
        </p:nvSpPr>
        <p:spPr>
          <a:xfrm>
            <a:off x="5591503" y="4395490"/>
            <a:ext cx="628914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Quần áo: khâu, vá, ghép các bộ đồ cũ với nhau,...</a:t>
            </a:r>
          </a:p>
          <a:p>
            <a:pPr marL="457200" lvl="0" indent="-457200" algn="just">
              <a:buFont typeface="Arial" panose="020B0604020202020204" pitchFamily="34" charset="0"/>
              <a:buChar char="•"/>
            </a:pPr>
            <a:r>
              <a:rPr lang="vi-VN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Arial" panose="020B0604020202020204" pitchFamily="34" charset="0"/>
              </a:rPr>
              <a:t>Đồ chơi: dùng keo gắn, dùng băng dính dán,...</a:t>
            </a:r>
          </a:p>
        </p:txBody>
      </p:sp>
    </p:spTree>
    <p:extLst>
      <p:ext uri="{BB962C8B-B14F-4D97-AF65-F5344CB8AC3E}">
        <p14:creationId xmlns:p14="http://schemas.microsoft.com/office/powerpoint/2010/main" val="1502902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5" grpId="0"/>
    </p:bldLst>
  </p:timing>
</p:sld>
</file>

<file path=ppt/theme/theme1.xml><?xml version="1.0" encoding="utf-8"?>
<a:theme xmlns:a="http://schemas.openxmlformats.org/drawingml/2006/main" name="Office 主题​​">
  <a:themeElements>
    <a:clrScheme name="自定义 233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94341"/>
      </a:accent1>
      <a:accent2>
        <a:srgbClr val="0DC8DB"/>
      </a:accent2>
      <a:accent3>
        <a:srgbClr val="505069"/>
      </a:accent3>
      <a:accent4>
        <a:srgbClr val="F94341"/>
      </a:accent4>
      <a:accent5>
        <a:srgbClr val="0DC8DB"/>
      </a:accent5>
      <a:accent6>
        <a:srgbClr val="505069"/>
      </a:accent6>
      <a:hlink>
        <a:srgbClr val="F94341"/>
      </a:hlink>
      <a:folHlink>
        <a:srgbClr val="0DC8DB"/>
      </a:folHlink>
    </a:clrScheme>
    <a:fontScheme name="自定义 2">
      <a:majorFont>
        <a:latin typeface="Humanst521 BT"/>
        <a:ea typeface="字魂59号-创粗黑"/>
        <a:cs typeface=""/>
      </a:majorFont>
      <a:minorFont>
        <a:latin typeface="Humanst521 BT"/>
        <a:ea typeface="字魂59号-创粗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343</Words>
  <Application>Microsoft Office PowerPoint</Application>
  <PresentationFormat>Widescreen</PresentationFormat>
  <Paragraphs>32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4" baseType="lpstr">
      <vt:lpstr>微软雅黑</vt:lpstr>
      <vt:lpstr>Arial</vt:lpstr>
      <vt:lpstr>Calibri</vt:lpstr>
      <vt:lpstr>Calibri Light</vt:lpstr>
      <vt:lpstr>Cambria</vt:lpstr>
      <vt:lpstr>等线</vt:lpstr>
      <vt:lpstr>Humanst521 BT</vt:lpstr>
      <vt:lpstr>Times New Roman</vt:lpstr>
      <vt:lpstr>字魂59号-创粗黑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</cp:lastModifiedBy>
  <cp:revision>72</cp:revision>
  <dcterms:created xsi:type="dcterms:W3CDTF">2022-07-19T06:40:44Z</dcterms:created>
  <dcterms:modified xsi:type="dcterms:W3CDTF">2025-12-03T03:35:57Z</dcterms:modified>
</cp:coreProperties>
</file>