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5" r:id="rId2"/>
    <p:sldId id="306" r:id="rId3"/>
    <p:sldId id="308" r:id="rId4"/>
    <p:sldId id="310" r:id="rId5"/>
    <p:sldId id="313" r:id="rId6"/>
    <p:sldId id="317" r:id="rId7"/>
    <p:sldId id="318" r:id="rId8"/>
    <p:sldId id="319" r:id="rId9"/>
    <p:sldId id="320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Leelawadee UI" panose="020B0502040204020203" pitchFamily="34" charset="-34"/>
      <p:regular r:id="rId13"/>
      <p:bold r:id="rId14"/>
    </p:embeddedFont>
    <p:embeddedFont>
      <p:font typeface="Baloo 2" panose="020B0604020202020204" charset="0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ết 1" id="{70E93455-C899-4491-A46F-503DA9FF1048}">
          <p14:sldIdLst>
            <p14:sldId id="305"/>
            <p14:sldId id="306"/>
          </p14:sldIdLst>
        </p14:section>
        <p14:section name="tiết 2" id="{DF478547-5C2F-43C9-BFED-545172FD2CC6}">
          <p14:sldIdLst>
            <p14:sldId id="308"/>
            <p14:sldId id="310"/>
            <p14:sldId id="313"/>
            <p14:sldId id="317"/>
            <p14:sldId id="318"/>
            <p14:sldId id="319"/>
            <p14:sldId id="320"/>
          </p14:sldIdLst>
        </p14:section>
        <p14:section name="Tiết 3" id="{91D40511-7B08-45B3-BE98-EE316B532F3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A6"/>
    <a:srgbClr val="BDF6A6"/>
    <a:srgbClr val="E5E1EE"/>
    <a:srgbClr val="FFE7E0"/>
    <a:srgbClr val="FFE1DF"/>
    <a:srgbClr val="FE6464"/>
    <a:srgbClr val="E6E6E6"/>
    <a:srgbClr val="00A651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98" autoAdjust="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019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4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4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4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microsoft.com/office/2007/relationships/hdphoto" Target="../media/hdphoto1.wdp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17" Type="http://schemas.microsoft.com/office/2007/relationships/hdphoto" Target="../media/hdphoto11.wdp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0.wdp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7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5113D6C0-F57A-4511-94BA-F2530EE5DF84}"/>
              </a:ext>
            </a:extLst>
          </p:cNvPr>
          <p:cNvSpPr/>
          <p:nvPr/>
        </p:nvSpPr>
        <p:spPr>
          <a:xfrm>
            <a:off x="117087" y="1039744"/>
            <a:ext cx="2446231" cy="112936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7990" y="1262675"/>
            <a:ext cx="2687444" cy="75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4F90E-FB2F-41D2-9F7F-719B8004CECC}"/>
              </a:ext>
            </a:extLst>
          </p:cNvPr>
          <p:cNvSpPr/>
          <p:nvPr/>
        </p:nvSpPr>
        <p:spPr>
          <a:xfrm>
            <a:off x="5397190" y="367989"/>
            <a:ext cx="3378820" cy="1538869"/>
          </a:xfrm>
          <a:prstGeom prst="rect">
            <a:avLst/>
          </a:prstGeom>
          <a:solidFill>
            <a:srgbClr val="FE6464"/>
          </a:solidFill>
          <a:ln>
            <a:solidFill>
              <a:srgbClr val="FE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904FF-B32A-440C-91BC-BEDB429EC74B}"/>
              </a:ext>
            </a:extLst>
          </p:cNvPr>
          <p:cNvSpPr txBox="1"/>
          <p:nvPr/>
        </p:nvSpPr>
        <p:spPr>
          <a:xfrm>
            <a:off x="5497551" y="747132"/>
            <a:ext cx="410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NẾP SỐNG ĐẸP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14B8EF-E806-4694-B2DB-D3F9FA762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8830" y="2169106"/>
            <a:ext cx="4870732" cy="567000"/>
          </a:xfrm>
        </p:spPr>
        <p:txBody>
          <a:bodyPr/>
          <a:lstStyle/>
          <a:p>
            <a:pPr marL="469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F1A40-BFB1-4BEF-A466-7E481741B04A}"/>
              </a:ext>
            </a:extLst>
          </p:cNvPr>
          <p:cNvSpPr txBox="1"/>
          <p:nvPr/>
        </p:nvSpPr>
        <p:spPr>
          <a:xfrm>
            <a:off x="1514509" y="3791554"/>
            <a:ext cx="5665278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A16220-2D31-46C0-B0A2-AA31588FFEC2}"/>
              </a:ext>
            </a:extLst>
          </p:cNvPr>
          <p:cNvSpPr/>
          <p:nvPr/>
        </p:nvSpPr>
        <p:spPr>
          <a:xfrm>
            <a:off x="6730584" y="4751882"/>
            <a:ext cx="1918741" cy="39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oogle Shape;218;p28">
            <a:extLst>
              <a:ext uri="{FF2B5EF4-FFF2-40B4-BE49-F238E27FC236}">
                <a16:creationId xmlns:a16="http://schemas.microsoft.com/office/drawing/2014/main" id="{032111A3-8A18-4342-AB88-39244174617C}"/>
              </a:ext>
            </a:extLst>
          </p:cNvPr>
          <p:cNvGrpSpPr/>
          <p:nvPr/>
        </p:nvGrpSpPr>
        <p:grpSpPr>
          <a:xfrm rot="-668250">
            <a:off x="167336" y="4466093"/>
            <a:ext cx="849903" cy="571578"/>
            <a:chOff x="6429375" y="2405775"/>
            <a:chExt cx="528050" cy="355125"/>
          </a:xfrm>
        </p:grpSpPr>
        <p:sp>
          <p:nvSpPr>
            <p:cNvPr id="13" name="Google Shape;219;p28">
              <a:extLst>
                <a:ext uri="{FF2B5EF4-FFF2-40B4-BE49-F238E27FC236}">
                  <a16:creationId xmlns:a16="http://schemas.microsoft.com/office/drawing/2014/main" id="{BE8C5D35-8822-40FB-8404-95BE35258384}"/>
                </a:ext>
              </a:extLst>
            </p:cNvPr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0;p28">
              <a:extLst>
                <a:ext uri="{FF2B5EF4-FFF2-40B4-BE49-F238E27FC236}">
                  <a16:creationId xmlns:a16="http://schemas.microsoft.com/office/drawing/2014/main" id="{02D988A4-CC4A-41B8-B328-9CC36EE1D312}"/>
                </a:ext>
              </a:extLst>
            </p:cNvPr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1;p28">
              <a:extLst>
                <a:ext uri="{FF2B5EF4-FFF2-40B4-BE49-F238E27FC236}">
                  <a16:creationId xmlns:a16="http://schemas.microsoft.com/office/drawing/2014/main" id="{CAD62CB8-CC53-4AA5-87A7-C465210BC061}"/>
                </a:ext>
              </a:extLst>
            </p:cNvPr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2;p28">
              <a:extLst>
                <a:ext uri="{FF2B5EF4-FFF2-40B4-BE49-F238E27FC236}">
                  <a16:creationId xmlns:a16="http://schemas.microsoft.com/office/drawing/2014/main" id="{E568A940-B052-4A2F-8872-766E58789DA7}"/>
                </a:ext>
              </a:extLst>
            </p:cNvPr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3;p28">
              <a:extLst>
                <a:ext uri="{FF2B5EF4-FFF2-40B4-BE49-F238E27FC236}">
                  <a16:creationId xmlns:a16="http://schemas.microsoft.com/office/drawing/2014/main" id="{0D85000C-FA7E-4560-811B-3E3A41D0AD2B}"/>
                </a:ext>
              </a:extLst>
            </p:cNvPr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4;p28">
              <a:extLst>
                <a:ext uri="{FF2B5EF4-FFF2-40B4-BE49-F238E27FC236}">
                  <a16:creationId xmlns:a16="http://schemas.microsoft.com/office/drawing/2014/main" id="{CF6992DF-6CAD-4040-AFA6-90B4200A01B9}"/>
                </a:ext>
              </a:extLst>
            </p:cNvPr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5;p28">
              <a:extLst>
                <a:ext uri="{FF2B5EF4-FFF2-40B4-BE49-F238E27FC236}">
                  <a16:creationId xmlns:a16="http://schemas.microsoft.com/office/drawing/2014/main" id="{06EF5688-72AB-410D-A6FF-A6FA32C23B1A}"/>
                </a:ext>
              </a:extLst>
            </p:cNvPr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27;p28">
            <a:extLst>
              <a:ext uri="{FF2B5EF4-FFF2-40B4-BE49-F238E27FC236}">
                <a16:creationId xmlns:a16="http://schemas.microsoft.com/office/drawing/2014/main" id="{7BABC70D-AF26-40CA-A857-D503FB501CAC}"/>
              </a:ext>
            </a:extLst>
          </p:cNvPr>
          <p:cNvGrpSpPr/>
          <p:nvPr/>
        </p:nvGrpSpPr>
        <p:grpSpPr>
          <a:xfrm>
            <a:off x="6181544" y="1539263"/>
            <a:ext cx="1681982" cy="1327923"/>
            <a:chOff x="4582100" y="3095150"/>
            <a:chExt cx="581650" cy="417350"/>
          </a:xfrm>
        </p:grpSpPr>
        <p:sp>
          <p:nvSpPr>
            <p:cNvPr id="21" name="Google Shape;228;p28">
              <a:extLst>
                <a:ext uri="{FF2B5EF4-FFF2-40B4-BE49-F238E27FC236}">
                  <a16:creationId xmlns:a16="http://schemas.microsoft.com/office/drawing/2014/main" id="{AB19BFB7-25B1-4459-AB74-362543175EF4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9;p28">
              <a:extLst>
                <a:ext uri="{FF2B5EF4-FFF2-40B4-BE49-F238E27FC236}">
                  <a16:creationId xmlns:a16="http://schemas.microsoft.com/office/drawing/2014/main" id="{28158E00-1C6C-4573-8B0E-619C6AEA1BEF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0;p28">
              <a:extLst>
                <a:ext uri="{FF2B5EF4-FFF2-40B4-BE49-F238E27FC236}">
                  <a16:creationId xmlns:a16="http://schemas.microsoft.com/office/drawing/2014/main" id="{DFDFF252-71CA-4584-83FD-461C19F0D088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;p28">
              <a:extLst>
                <a:ext uri="{FF2B5EF4-FFF2-40B4-BE49-F238E27FC236}">
                  <a16:creationId xmlns:a16="http://schemas.microsoft.com/office/drawing/2014/main" id="{A6F39B6A-D85B-41EF-BD60-9AA46B91E11F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;p28">
              <a:extLst>
                <a:ext uri="{FF2B5EF4-FFF2-40B4-BE49-F238E27FC236}">
                  <a16:creationId xmlns:a16="http://schemas.microsoft.com/office/drawing/2014/main" id="{F8AB70B2-FC6B-4B34-A96A-9ED1DE44AD6E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3;p28">
              <a:extLst>
                <a:ext uri="{FF2B5EF4-FFF2-40B4-BE49-F238E27FC236}">
                  <a16:creationId xmlns:a16="http://schemas.microsoft.com/office/drawing/2014/main" id="{DA8CB6E9-38D0-4FAF-A475-49F631A26AD9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;p28">
              <a:extLst>
                <a:ext uri="{FF2B5EF4-FFF2-40B4-BE49-F238E27FC236}">
                  <a16:creationId xmlns:a16="http://schemas.microsoft.com/office/drawing/2014/main" id="{4CB82CB3-9AC7-4739-B05C-CDC9D133DDE7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;p28">
              <a:extLst>
                <a:ext uri="{FF2B5EF4-FFF2-40B4-BE49-F238E27FC236}">
                  <a16:creationId xmlns:a16="http://schemas.microsoft.com/office/drawing/2014/main" id="{A4900D5C-3EC7-4E2E-BDB5-9AAF806F3478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6;p28">
              <a:extLst>
                <a:ext uri="{FF2B5EF4-FFF2-40B4-BE49-F238E27FC236}">
                  <a16:creationId xmlns:a16="http://schemas.microsoft.com/office/drawing/2014/main" id="{2CD79E80-0CB7-4B06-B1DC-B499519EF858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7;p28">
              <a:extLst>
                <a:ext uri="{FF2B5EF4-FFF2-40B4-BE49-F238E27FC236}">
                  <a16:creationId xmlns:a16="http://schemas.microsoft.com/office/drawing/2014/main" id="{90A62C79-6A44-4BCF-AF74-624183757987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8;p28">
              <a:extLst>
                <a:ext uri="{FF2B5EF4-FFF2-40B4-BE49-F238E27FC236}">
                  <a16:creationId xmlns:a16="http://schemas.microsoft.com/office/drawing/2014/main" id="{412BDE46-B951-4C44-A0D1-5BD71812BC37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9;p28">
              <a:extLst>
                <a:ext uri="{FF2B5EF4-FFF2-40B4-BE49-F238E27FC236}">
                  <a16:creationId xmlns:a16="http://schemas.microsoft.com/office/drawing/2014/main" id="{84D7D863-86B3-40D7-81B9-DEF4EE76391B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;p28">
              <a:extLst>
                <a:ext uri="{FF2B5EF4-FFF2-40B4-BE49-F238E27FC236}">
                  <a16:creationId xmlns:a16="http://schemas.microsoft.com/office/drawing/2014/main" id="{390BCF70-C781-4F87-B62C-057182D44A6E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1;p28">
              <a:extLst>
                <a:ext uri="{FF2B5EF4-FFF2-40B4-BE49-F238E27FC236}">
                  <a16:creationId xmlns:a16="http://schemas.microsoft.com/office/drawing/2014/main" id="{FE2D6147-E7FA-4FD8-84A0-2DD5CE3DEABE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2;p28">
              <a:extLst>
                <a:ext uri="{FF2B5EF4-FFF2-40B4-BE49-F238E27FC236}">
                  <a16:creationId xmlns:a16="http://schemas.microsoft.com/office/drawing/2014/main" id="{332F7545-B6EE-460C-8131-73A026AC41DD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3;p28">
              <a:extLst>
                <a:ext uri="{FF2B5EF4-FFF2-40B4-BE49-F238E27FC236}">
                  <a16:creationId xmlns:a16="http://schemas.microsoft.com/office/drawing/2014/main" id="{320075C6-DDBA-421C-B950-306B0242A539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4;p28">
              <a:extLst>
                <a:ext uri="{FF2B5EF4-FFF2-40B4-BE49-F238E27FC236}">
                  <a16:creationId xmlns:a16="http://schemas.microsoft.com/office/drawing/2014/main" id="{F0E76529-7B2A-4C66-BA3D-133A3F79B04F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5;p28">
              <a:extLst>
                <a:ext uri="{FF2B5EF4-FFF2-40B4-BE49-F238E27FC236}">
                  <a16:creationId xmlns:a16="http://schemas.microsoft.com/office/drawing/2014/main" id="{68355071-52D9-40FC-AA73-DBB7D04971A3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6;p28">
              <a:extLst>
                <a:ext uri="{FF2B5EF4-FFF2-40B4-BE49-F238E27FC236}">
                  <a16:creationId xmlns:a16="http://schemas.microsoft.com/office/drawing/2014/main" id="{9FC22863-BDF6-46FB-A8E9-42FFE7AA39B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7;p28">
              <a:extLst>
                <a:ext uri="{FF2B5EF4-FFF2-40B4-BE49-F238E27FC236}">
                  <a16:creationId xmlns:a16="http://schemas.microsoft.com/office/drawing/2014/main" id="{D9F9227E-EE15-4222-B64F-1550C3C51D7C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8;p28">
              <a:extLst>
                <a:ext uri="{FF2B5EF4-FFF2-40B4-BE49-F238E27FC236}">
                  <a16:creationId xmlns:a16="http://schemas.microsoft.com/office/drawing/2014/main" id="{BD86B0C0-0314-4278-9659-73AE89C1A50E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9;p28">
              <a:extLst>
                <a:ext uri="{FF2B5EF4-FFF2-40B4-BE49-F238E27FC236}">
                  <a16:creationId xmlns:a16="http://schemas.microsoft.com/office/drawing/2014/main" id="{8D9298AC-F65B-4CFD-8410-79441956688B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0;p28">
              <a:extLst>
                <a:ext uri="{FF2B5EF4-FFF2-40B4-BE49-F238E27FC236}">
                  <a16:creationId xmlns:a16="http://schemas.microsoft.com/office/drawing/2014/main" id="{A5217418-0A6F-4B6D-A048-31E5247B7048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1;p28">
              <a:extLst>
                <a:ext uri="{FF2B5EF4-FFF2-40B4-BE49-F238E27FC236}">
                  <a16:creationId xmlns:a16="http://schemas.microsoft.com/office/drawing/2014/main" id="{F9C3BE7E-1D1B-4EC4-9B1D-A24E3E62CB39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80;p28">
            <a:extLst>
              <a:ext uri="{FF2B5EF4-FFF2-40B4-BE49-F238E27FC236}">
                <a16:creationId xmlns:a16="http://schemas.microsoft.com/office/drawing/2014/main" id="{8C52EEBB-2680-4319-AFE9-8A6DD44E18BF}"/>
              </a:ext>
            </a:extLst>
          </p:cNvPr>
          <p:cNvSpPr/>
          <p:nvPr/>
        </p:nvSpPr>
        <p:spPr>
          <a:xfrm rot="-1140824">
            <a:off x="8288264" y="281225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A4CCF-273D-44BC-A52E-115D8C8C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9" y="169973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D6244-A91B-4CFD-843C-775627D5E4FD}"/>
              </a:ext>
            </a:extLst>
          </p:cNvPr>
          <p:cNvSpPr txBox="1"/>
          <p:nvPr/>
        </p:nvSpPr>
        <p:spPr>
          <a:xfrm>
            <a:off x="1352509" y="200915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42428"/>
                </a:solidFill>
              </a:rPr>
              <a:t>ĐÊM HỘI TRĂNG RẰM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77753-0E85-420A-9B5B-7DD05669E577}"/>
              </a:ext>
            </a:extLst>
          </p:cNvPr>
          <p:cNvSpPr txBox="1"/>
          <p:nvPr/>
        </p:nvSpPr>
        <p:spPr>
          <a:xfrm>
            <a:off x="1286178" y="480140"/>
            <a:ext cx="8358486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múa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“</a:t>
            </a:r>
            <a:r>
              <a:rPr lang="en-US" sz="2000" dirty="0" err="1"/>
              <a:t>Đêm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trăng</a:t>
            </a:r>
            <a:r>
              <a:rPr lang="en-US" sz="2000" dirty="0"/>
              <a:t> </a:t>
            </a:r>
            <a:r>
              <a:rPr lang="en-US" sz="2000" dirty="0" err="1"/>
              <a:t>rằm</a:t>
            </a:r>
            <a:r>
              <a:rPr lang="en-US" sz="2000" dirty="0"/>
              <a:t>”.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Cuội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trăng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/>
              <a:t>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.</a:t>
            </a:r>
          </a:p>
        </p:txBody>
      </p:sp>
      <p:pic>
        <p:nvPicPr>
          <p:cNvPr id="1026" name="Picture 2" descr="20220526025804_wm_shs-hoat-dong-trai-nghiem-3">
            <a:extLst>
              <a:ext uri="{FF2B5EF4-FFF2-40B4-BE49-F238E27FC236}">
                <a16:creationId xmlns:a16="http://schemas.microsoft.com/office/drawing/2014/main" id="{A338E3AE-4E60-4292-B599-C81B9A667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56049" r="7119" b="8749"/>
          <a:stretch/>
        </p:blipFill>
        <p:spPr bwMode="auto">
          <a:xfrm>
            <a:off x="2178756" y="1900465"/>
            <a:ext cx="4820355" cy="28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AA083-CC68-4CDF-8695-F7CAE2052E64}"/>
              </a:ext>
            </a:extLst>
          </p:cNvPr>
          <p:cNvSpPr txBox="1"/>
          <p:nvPr/>
        </p:nvSpPr>
        <p:spPr>
          <a:xfrm>
            <a:off x="1425321" y="590925"/>
            <a:ext cx="843270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1. Chia </a:t>
            </a:r>
            <a:r>
              <a:rPr lang="en-US" sz="2400" b="1" dirty="0" err="1">
                <a:solidFill>
                  <a:schemeClr val="accent2"/>
                </a:solidFill>
              </a:rPr>
              <a:t>sẻ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về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hoạt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động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hằng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ngày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của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em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F0B16-2B35-4C13-A98F-B0B7DDAB6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9" y="195041"/>
            <a:ext cx="819264" cy="905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878B7-A9CE-4F8A-AF55-00FB720BA502}"/>
              </a:ext>
            </a:extLst>
          </p:cNvPr>
          <p:cNvSpPr txBox="1"/>
          <p:nvPr/>
        </p:nvSpPr>
        <p:spPr>
          <a:xfrm>
            <a:off x="606057" y="270766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THỜI GIAN BIỂU CỦA EM</a:t>
            </a:r>
          </a:p>
        </p:txBody>
      </p:sp>
      <p:pic>
        <p:nvPicPr>
          <p:cNvPr id="2050" name="Picture 2" descr="20220526025804_wm_shs-hoat-dong-trai-nghiem-3">
            <a:extLst>
              <a:ext uri="{FF2B5EF4-FFF2-40B4-BE49-F238E27FC236}">
                <a16:creationId xmlns:a16="http://schemas.microsoft.com/office/drawing/2014/main" id="{149C0D26-4BFC-42B2-999C-26D569077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3004" r="18316" b="58519"/>
          <a:stretch/>
        </p:blipFill>
        <p:spPr bwMode="auto">
          <a:xfrm>
            <a:off x="1425321" y="1168775"/>
            <a:ext cx="6437213" cy="34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E253AA-60B8-448D-BE08-5DA6173223D2}"/>
              </a:ext>
            </a:extLst>
          </p:cNvPr>
          <p:cNvCxnSpPr>
            <a:cxnSpLocks/>
          </p:cNvCxnSpPr>
          <p:nvPr/>
        </p:nvCxnSpPr>
        <p:spPr>
          <a:xfrm>
            <a:off x="2226977" y="1491916"/>
            <a:ext cx="1262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81194-049F-43B4-9D95-24D5FE23A456}"/>
              </a:ext>
            </a:extLst>
          </p:cNvPr>
          <p:cNvCxnSpPr>
            <a:cxnSpLocks/>
          </p:cNvCxnSpPr>
          <p:nvPr/>
        </p:nvCxnSpPr>
        <p:spPr>
          <a:xfrm>
            <a:off x="4464851" y="1491916"/>
            <a:ext cx="2958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526025804_wm_shs-hoat-dong-trai-nghiem-3">
            <a:extLst>
              <a:ext uri="{FF2B5EF4-FFF2-40B4-BE49-F238E27FC236}">
                <a16:creationId xmlns:a16="http://schemas.microsoft.com/office/drawing/2014/main" id="{702E9C93-AC65-4658-89E4-CC1AB18F4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41262" r="17333" b="6721"/>
          <a:stretch/>
        </p:blipFill>
        <p:spPr bwMode="auto">
          <a:xfrm>
            <a:off x="1998133" y="149113"/>
            <a:ext cx="4628445" cy="45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220526025804_wm_shs-hoat-dong-trai-nghiem-3">
            <a:extLst>
              <a:ext uri="{FF2B5EF4-FFF2-40B4-BE49-F238E27FC236}">
                <a16:creationId xmlns:a16="http://schemas.microsoft.com/office/drawing/2014/main" id="{4152C613-90A9-477C-A6B9-0CCDE9D89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00" b="68875" l="16053" r="47105">
                        <a14:foregroundMark x1="30175" y1="60688" x2="30175" y2="60688"/>
                        <a14:foregroundMark x1="30702" y1="60563" x2="30702" y2="60563"/>
                        <a14:foregroundMark x1="32719" y1="60063" x2="32719" y2="60063"/>
                        <a14:foregroundMark x1="29912" y1="61375" x2="29912" y2="6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45228" r="52725" b="33359"/>
          <a:stretch/>
        </p:blipFill>
        <p:spPr bwMode="auto">
          <a:xfrm>
            <a:off x="2573867" y="493872"/>
            <a:ext cx="1851377" cy="18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4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5802E-6 L -0.24184 0.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9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526025804_wm_shs-hoat-dong-trai-nghiem-3">
            <a:extLst>
              <a:ext uri="{FF2B5EF4-FFF2-40B4-BE49-F238E27FC236}">
                <a16:creationId xmlns:a16="http://schemas.microsoft.com/office/drawing/2014/main" id="{702E9C93-AC65-4658-89E4-CC1AB18F4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00" b="68875" l="16053" r="47105">
                        <a14:foregroundMark x1="30175" y1="60688" x2="30175" y2="60688"/>
                        <a14:foregroundMark x1="30702" y1="60563" x2="30702" y2="60563"/>
                        <a14:foregroundMark x1="32719" y1="60063" x2="32719" y2="60063"/>
                        <a14:foregroundMark x1="29912" y1="61375" x2="29912" y2="6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45228" r="52725" b="33359"/>
          <a:stretch/>
        </p:blipFill>
        <p:spPr bwMode="auto">
          <a:xfrm>
            <a:off x="282223" y="1404863"/>
            <a:ext cx="2348089" cy="23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6FA8E373-C14E-41F3-9343-131C64827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3637336" flipH="1">
            <a:off x="2295340" y="902406"/>
            <a:ext cx="669943" cy="1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AFE7FD-3251-42B7-94C6-34F1CB7E27B8}"/>
              </a:ext>
            </a:extLst>
          </p:cNvPr>
          <p:cNvSpPr/>
          <p:nvPr/>
        </p:nvSpPr>
        <p:spPr>
          <a:xfrm>
            <a:off x="3562065" y="866070"/>
            <a:ext cx="3152633" cy="778874"/>
          </a:xfrm>
          <a:prstGeom prst="roundRect">
            <a:avLst>
              <a:gd name="adj" fmla="val 254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C9A377-8A05-46A6-9089-5DA53B36E606}"/>
              </a:ext>
            </a:extLst>
          </p:cNvPr>
          <p:cNvSpPr/>
          <p:nvPr/>
        </p:nvSpPr>
        <p:spPr>
          <a:xfrm>
            <a:off x="3562066" y="2182312"/>
            <a:ext cx="3152633" cy="778874"/>
          </a:xfrm>
          <a:prstGeom prst="roundRect">
            <a:avLst>
              <a:gd name="adj" fmla="val 254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12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CD8DBCE1-2F52-42E1-A035-9AABD699A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5491981" flipH="1">
            <a:off x="2666755" y="1932121"/>
            <a:ext cx="669943" cy="1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575B4A-344B-4BFD-BF61-37165F91500C}"/>
              </a:ext>
            </a:extLst>
          </p:cNvPr>
          <p:cNvSpPr/>
          <p:nvPr/>
        </p:nvSpPr>
        <p:spPr>
          <a:xfrm>
            <a:off x="3562066" y="3272368"/>
            <a:ext cx="3152633" cy="778874"/>
          </a:xfrm>
          <a:prstGeom prst="roundRect">
            <a:avLst>
              <a:gd name="adj" fmla="val 254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6AAF92A3-BFB3-46CF-B9EB-068C8372C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7417402" flipH="1" flipV="1">
            <a:off x="2507951" y="2852090"/>
            <a:ext cx="669943" cy="1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ình ảnh Bảng đen PNG, Vector, PSD, và biểu tượng để tải về miễn phí |  pngtree">
            <a:extLst>
              <a:ext uri="{FF2B5EF4-FFF2-40B4-BE49-F238E27FC236}">
                <a16:creationId xmlns:a16="http://schemas.microsoft.com/office/drawing/2014/main" id="{C249195C-5CF2-46B7-8DE6-2502A63B5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103" b="85990" l="16417" r="8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8753" r="19255" b="12922"/>
          <a:stretch/>
        </p:blipFill>
        <p:spPr bwMode="auto">
          <a:xfrm>
            <a:off x="6397952" y="889929"/>
            <a:ext cx="907339" cy="4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20526025804_wm_shs-hoat-dong-trai-nghiem-3">
            <a:extLst>
              <a:ext uri="{FF2B5EF4-FFF2-40B4-BE49-F238E27FC236}">
                <a16:creationId xmlns:a16="http://schemas.microsoft.com/office/drawing/2014/main" id="{A56E4EA8-7FC3-4BEE-936E-8799B670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062" b="68875" l="23947" r="47018">
                        <a14:foregroundMark x1="30175" y1="60688" x2="30175" y2="60688"/>
                        <a14:foregroundMark x1="30702" y1="60563" x2="30702" y2="60563"/>
                        <a14:foregroundMark x1="32719" y1="60063" x2="32719" y2="60063"/>
                        <a14:foregroundMark x1="29912" y1="61375" x2="29912" y2="61375"/>
                        <a14:foregroundMark x1="29386" y1="60063" x2="29386" y2="60063"/>
                        <a14:foregroundMark x1="30088" y1="59313" x2="30088" y2="59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55808" r="62967" b="33590"/>
          <a:stretch/>
        </p:blipFill>
        <p:spPr bwMode="auto">
          <a:xfrm>
            <a:off x="5976903" y="2035283"/>
            <a:ext cx="1533091" cy="10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ốt nhạc – Wikipedia tiếng Việt">
            <a:extLst>
              <a:ext uri="{FF2B5EF4-FFF2-40B4-BE49-F238E27FC236}">
                <a16:creationId xmlns:a16="http://schemas.microsoft.com/office/drawing/2014/main" id="{4744C882-A833-4FEC-BB18-50787D7C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74" y="1961573"/>
            <a:ext cx="717809" cy="4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ình ảnh Cuốn Sách Học Bút Chì PNG , Sách, Bốn Quyển Sách, Một Cái Bút PNG  miễn phí tải tập tin PSDComment và Vector">
            <a:extLst>
              <a:ext uri="{FF2B5EF4-FFF2-40B4-BE49-F238E27FC236}">
                <a16:creationId xmlns:a16="http://schemas.microsoft.com/office/drawing/2014/main" id="{A97D7E9B-FBE8-4F33-92F4-E9E787A3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42" y="3160854"/>
            <a:ext cx="972912" cy="9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Ngày sách thế giới trẻ em đọc sách PNG miễn phí | Công cụ đồ họa PSD Tải  xuống miễn phí - Pikbest">
            <a:extLst>
              <a:ext uri="{FF2B5EF4-FFF2-40B4-BE49-F238E27FC236}">
                <a16:creationId xmlns:a16="http://schemas.microsoft.com/office/drawing/2014/main" id="{3F69DC9F-9B9D-40B6-AF15-F452F7EE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56571" y1="50714" x2="56571" y2="50714"/>
                        <a14:foregroundMark x1="58429" y1="53857" x2="63286" y2="46143"/>
                        <a14:foregroundMark x1="68429" y1="46143" x2="54143" y2="4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98" y="3088994"/>
            <a:ext cx="1130520" cy="11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D10731-F861-483B-873F-3B089AFD5D3E}"/>
              </a:ext>
            </a:extLst>
          </p:cNvPr>
          <p:cNvSpPr txBox="1"/>
          <p:nvPr/>
        </p:nvSpPr>
        <p:spPr>
          <a:xfrm>
            <a:off x="7270901" y="1059612"/>
            <a:ext cx="204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7:00 – 16:00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64C27D-428F-4A8B-A28C-D4CA106EF5E4}"/>
              </a:ext>
            </a:extLst>
          </p:cNvPr>
          <p:cNvSpPr txBox="1"/>
          <p:nvPr/>
        </p:nvSpPr>
        <p:spPr>
          <a:xfrm>
            <a:off x="7103434" y="2273099"/>
            <a:ext cx="191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15:00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9A1E75-D711-45D5-90A0-4775A79D51D7}"/>
              </a:ext>
            </a:extLst>
          </p:cNvPr>
          <p:cNvSpPr txBox="1"/>
          <p:nvPr/>
        </p:nvSpPr>
        <p:spPr>
          <a:xfrm>
            <a:off x="7103434" y="3494435"/>
            <a:ext cx="204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20:30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3" grpId="0" animBg="1"/>
          <p:bldP spid="9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3" grpId="0" animBg="1"/>
          <p:bldP spid="9" grpId="0"/>
          <p:bldP spid="23" grpId="0"/>
          <p:bldP spid="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526025804_wm_shs-hoat-dong-trai-nghiem-3">
            <a:extLst>
              <a:ext uri="{FF2B5EF4-FFF2-40B4-BE49-F238E27FC236}">
                <a16:creationId xmlns:a16="http://schemas.microsoft.com/office/drawing/2014/main" id="{702E9C93-AC65-4658-89E4-CC1AB18F4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41262" r="17333" b="6721"/>
          <a:stretch/>
        </p:blipFill>
        <p:spPr bwMode="auto">
          <a:xfrm>
            <a:off x="1998133" y="147497"/>
            <a:ext cx="4628445" cy="45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526025804_wm_shs-hoat-dong-trai-nghiem-3">
            <a:extLst>
              <a:ext uri="{FF2B5EF4-FFF2-40B4-BE49-F238E27FC236}">
                <a16:creationId xmlns:a16="http://schemas.microsoft.com/office/drawing/2014/main" id="{5C11D57C-19C1-4974-9A53-746980F83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88" b="69000" l="51930" r="82456">
                        <a14:foregroundMark x1="57368" y1="53250" x2="61491" y2="53813"/>
                        <a14:foregroundMark x1="60877" y1="57063" x2="60614" y2="59438"/>
                        <a14:foregroundMark x1="69211" y1="59375" x2="69211" y2="59375"/>
                        <a14:foregroundMark x1="72456" y1="56563" x2="72456" y2="56563"/>
                        <a14:foregroundMark x1="70439" y1="56750" x2="70439" y2="56750"/>
                        <a14:foregroundMark x1="73596" y1="56125" x2="73596" y2="56125"/>
                        <a14:foregroundMark x1="76228" y1="56125" x2="76228" y2="56125"/>
                        <a14:foregroundMark x1="75000" y1="56125" x2="75000" y2="56125"/>
                        <a14:foregroundMark x1="73070" y1="56000" x2="76228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22" t="43636" r="17333" b="31277"/>
          <a:stretch/>
        </p:blipFill>
        <p:spPr bwMode="auto">
          <a:xfrm>
            <a:off x="4559968" y="319402"/>
            <a:ext cx="2054578" cy="21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4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3827E-6 L -0.13854 0.209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0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20526025804_wm_shs-hoat-dong-trai-nghiem-3">
            <a:extLst>
              <a:ext uri="{FF2B5EF4-FFF2-40B4-BE49-F238E27FC236}">
                <a16:creationId xmlns:a16="http://schemas.microsoft.com/office/drawing/2014/main" id="{50EF1AA3-F99E-4473-889E-F2B25A7BF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88" b="69000" l="51930" r="82456">
                        <a14:foregroundMark x1="57368" y1="53250" x2="61491" y2="53813"/>
                        <a14:foregroundMark x1="60877" y1="57063" x2="60614" y2="59438"/>
                        <a14:foregroundMark x1="69211" y1="59375" x2="69211" y2="59375"/>
                        <a14:foregroundMark x1="72456" y1="56563" x2="72456" y2="56563"/>
                        <a14:foregroundMark x1="70439" y1="56750" x2="70439" y2="56750"/>
                        <a14:foregroundMark x1="73596" y1="56125" x2="73596" y2="56125"/>
                        <a14:foregroundMark x1="76228" y1="56125" x2="76228" y2="56125"/>
                        <a14:foregroundMark x1="75000" y1="56125" x2="75000" y2="56125"/>
                        <a14:foregroundMark x1="73070" y1="56000" x2="76228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22" t="43636" r="17333" b="31277"/>
          <a:stretch/>
        </p:blipFill>
        <p:spPr bwMode="auto">
          <a:xfrm>
            <a:off x="3157999" y="1251838"/>
            <a:ext cx="2054578" cy="21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0563FEC6-6722-4517-AD69-98D576EE9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3612465" flipH="1">
            <a:off x="5003435" y="971807"/>
            <a:ext cx="493625" cy="7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371F65-72F1-4C0A-B855-A30755C77776}"/>
              </a:ext>
            </a:extLst>
          </p:cNvPr>
          <p:cNvSpPr/>
          <p:nvPr/>
        </p:nvSpPr>
        <p:spPr>
          <a:xfrm>
            <a:off x="5646087" y="255807"/>
            <a:ext cx="2171753" cy="730121"/>
          </a:xfrm>
          <a:prstGeom prst="roundRect">
            <a:avLst>
              <a:gd name="adj" fmla="val 25428"/>
            </a:avLst>
          </a:prstGeom>
          <a:solidFill>
            <a:srgbClr val="BD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E0F25E-32F9-434E-92A2-35BFD9E8D6C4}"/>
              </a:ext>
            </a:extLst>
          </p:cNvPr>
          <p:cNvSpPr/>
          <p:nvPr/>
        </p:nvSpPr>
        <p:spPr>
          <a:xfrm>
            <a:off x="6229379" y="1876726"/>
            <a:ext cx="2482891" cy="709215"/>
          </a:xfrm>
          <a:prstGeom prst="roundRect">
            <a:avLst>
              <a:gd name="adj" fmla="val 25428"/>
            </a:avLst>
          </a:prstGeom>
          <a:solidFill>
            <a:srgbClr val="BD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828CB780-53B5-4DDE-9F6E-EA85285B4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5103085" flipH="1">
            <a:off x="5319593" y="1885383"/>
            <a:ext cx="483692" cy="7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89DC12-A694-4826-B2C3-6121793FBC68}"/>
              </a:ext>
            </a:extLst>
          </p:cNvPr>
          <p:cNvSpPr/>
          <p:nvPr/>
        </p:nvSpPr>
        <p:spPr>
          <a:xfrm>
            <a:off x="1113505" y="3538108"/>
            <a:ext cx="1791112" cy="694974"/>
          </a:xfrm>
          <a:prstGeom prst="roundRect">
            <a:avLst>
              <a:gd name="adj" fmla="val 25428"/>
            </a:avLst>
          </a:prstGeom>
          <a:solidFill>
            <a:srgbClr val="BD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26FECA71-3319-4A38-8FC8-2F01D2A86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4985299" flipH="1" flipV="1">
            <a:off x="3005840" y="2823552"/>
            <a:ext cx="505392" cy="7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5EC315-A2F7-4B2E-8711-00D37C8ACE4F}"/>
              </a:ext>
            </a:extLst>
          </p:cNvPr>
          <p:cNvSpPr/>
          <p:nvPr/>
        </p:nvSpPr>
        <p:spPr>
          <a:xfrm>
            <a:off x="544569" y="1613363"/>
            <a:ext cx="1876095" cy="730121"/>
          </a:xfrm>
          <a:prstGeom prst="roundRect">
            <a:avLst>
              <a:gd name="adj" fmla="val 25428"/>
            </a:avLst>
          </a:prstGeom>
          <a:solidFill>
            <a:srgbClr val="BD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AE633A50-4181-4116-BDF4-7EEDF125F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7597930" flipH="1" flipV="1">
            <a:off x="2681215" y="1733307"/>
            <a:ext cx="513906" cy="7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3E172E-417D-49B7-B645-1B53EC836FE8}"/>
              </a:ext>
            </a:extLst>
          </p:cNvPr>
          <p:cNvSpPr txBox="1"/>
          <p:nvPr/>
        </p:nvSpPr>
        <p:spPr>
          <a:xfrm>
            <a:off x="7817840" y="383242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00992-2CA3-45F3-91DE-5530CD7ACBA0}"/>
              </a:ext>
            </a:extLst>
          </p:cNvPr>
          <p:cNvSpPr txBox="1"/>
          <p:nvPr/>
        </p:nvSpPr>
        <p:spPr>
          <a:xfrm>
            <a:off x="6968022" y="2493727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6:05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0C9E35-C538-40F1-B26F-7CE651637887}"/>
              </a:ext>
            </a:extLst>
          </p:cNvPr>
          <p:cNvSpPr/>
          <p:nvPr/>
        </p:nvSpPr>
        <p:spPr>
          <a:xfrm>
            <a:off x="4493604" y="3579882"/>
            <a:ext cx="2482891" cy="709215"/>
          </a:xfrm>
          <a:prstGeom prst="roundRect">
            <a:avLst>
              <a:gd name="adj" fmla="val 25428"/>
            </a:avLst>
          </a:prstGeom>
          <a:solidFill>
            <a:srgbClr val="BD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2EB509ED-3113-4D5C-A618-E6E00154E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8809428" flipH="1">
            <a:off x="4847847" y="2826501"/>
            <a:ext cx="483692" cy="7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57755F-39DD-4F99-82C8-982619C98EDB}"/>
              </a:ext>
            </a:extLst>
          </p:cNvPr>
          <p:cNvSpPr txBox="1"/>
          <p:nvPr/>
        </p:nvSpPr>
        <p:spPr>
          <a:xfrm>
            <a:off x="4760721" y="4199436"/>
            <a:ext cx="240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6:20 , 21:00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E1835-0CBB-4C73-952A-E50B828E61DA}"/>
              </a:ext>
            </a:extLst>
          </p:cNvPr>
          <p:cNvSpPr txBox="1"/>
          <p:nvPr/>
        </p:nvSpPr>
        <p:spPr>
          <a:xfrm>
            <a:off x="1546769" y="4122137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2A470-A95E-4963-9715-4A604DC5B43F}"/>
              </a:ext>
            </a:extLst>
          </p:cNvPr>
          <p:cNvSpPr txBox="1"/>
          <p:nvPr/>
        </p:nvSpPr>
        <p:spPr>
          <a:xfrm>
            <a:off x="988519" y="2204072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18:00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1A46AC-B8A7-4D87-A663-0F3CE3D1050F}"/>
              </a:ext>
            </a:extLst>
          </p:cNvPr>
          <p:cNvSpPr/>
          <p:nvPr/>
        </p:nvSpPr>
        <p:spPr>
          <a:xfrm>
            <a:off x="1546769" y="257540"/>
            <a:ext cx="1876095" cy="730121"/>
          </a:xfrm>
          <a:prstGeom prst="roundRect">
            <a:avLst>
              <a:gd name="adj" fmla="val 25428"/>
            </a:avLst>
          </a:prstGeom>
          <a:solidFill>
            <a:srgbClr val="BD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Nhãn Công Cụ Chỉ Hướng Mũi Tên Màu đỏ Hình ảnh | Định dạng hình ảnh PSD  611741522| vn.lovepik.com">
            <a:extLst>
              <a:ext uri="{FF2B5EF4-FFF2-40B4-BE49-F238E27FC236}">
                <a16:creationId xmlns:a16="http://schemas.microsoft.com/office/drawing/2014/main" id="{E4A65E66-DF8A-4B47-9843-F4F63B3B7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6241" r="24321" b="12647"/>
          <a:stretch/>
        </p:blipFill>
        <p:spPr bwMode="auto">
          <a:xfrm rot="19214142" flipH="1" flipV="1">
            <a:off x="3527566" y="732083"/>
            <a:ext cx="513906" cy="7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8EFB90-ECA7-4AA2-AC93-59C24B8E6A98}"/>
              </a:ext>
            </a:extLst>
          </p:cNvPr>
          <p:cNvSpPr txBox="1"/>
          <p:nvPr/>
        </p:nvSpPr>
        <p:spPr>
          <a:xfrm>
            <a:off x="3299110" y="359258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21:30</a:t>
            </a:r>
          </a:p>
        </p:txBody>
      </p:sp>
      <p:pic>
        <p:nvPicPr>
          <p:cNvPr id="7170" name="Picture 2" descr="Hình ảnh Vật Liệu Mặt Trời Màu Vàng đáng Yêu PNG , Cười, Dễ Thương, Hoạt  Hình PNG miễn phí tải tập tin PSDComment và Vector">
            <a:extLst>
              <a:ext uri="{FF2B5EF4-FFF2-40B4-BE49-F238E27FC236}">
                <a16:creationId xmlns:a16="http://schemas.microsoft.com/office/drawing/2014/main" id="{C82A0135-793E-431B-8A37-5DCCFA0A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5" b="92344" l="3125" r="95313">
                        <a14:foregroundMark x1="51094" y1="17969" x2="51094" y2="17969"/>
                        <a14:foregroundMark x1="28281" y1="15156" x2="28281" y2="15156"/>
                        <a14:foregroundMark x1="20938" y1="33438" x2="20938" y2="33438"/>
                        <a14:foregroundMark x1="14375" y1="46563" x2="14375" y2="46563"/>
                        <a14:foregroundMark x1="23281" y1="69688" x2="23281" y2="69688"/>
                        <a14:foregroundMark x1="36250" y1="79063" x2="36250" y2="79063"/>
                        <a14:foregroundMark x1="52500" y1="80156" x2="52500" y2="80156"/>
                        <a14:foregroundMark x1="33594" y1="76719" x2="33594" y2="76719"/>
                        <a14:foregroundMark x1="33906" y1="78906" x2="34844" y2="76250"/>
                        <a14:foregroundMark x1="72969" y1="74844" x2="72969" y2="74844"/>
                        <a14:foregroundMark x1="81406" y1="58438" x2="81406" y2="58438"/>
                        <a14:foregroundMark x1="86719" y1="38906" x2="86719" y2="38906"/>
                        <a14:foregroundMark x1="74844" y1="19688" x2="74844" y2="19688"/>
                        <a14:foregroundMark x1="29219" y1="20625" x2="29219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24" y="21632"/>
            <a:ext cx="1208381" cy="12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ình ảnh Tập Thể Dục Thể Dục Nâng Tạ Cậu Bé Hoạt Hình PNG , Tập Thể Dục, Sự  Khỏe Khoắn, Nâng Quả Tạ PNG miễn phí tải tập tin PSDComment và">
            <a:extLst>
              <a:ext uri="{FF2B5EF4-FFF2-40B4-BE49-F238E27FC236}">
                <a16:creationId xmlns:a16="http://schemas.microsoft.com/office/drawing/2014/main" id="{0592C568-2B24-40FB-8B1A-9C654746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7083" l="10000" r="90000">
                        <a14:foregroundMark x1="60750" y1="93833" x2="60750" y2="93833"/>
                        <a14:foregroundMark x1="58417" y1="92833" x2="60750" y2="91667"/>
                        <a14:foregroundMark x1="43667" y1="93333" x2="40917" y2="92667"/>
                        <a14:foregroundMark x1="40417" y1="93583" x2="44833" y2="94250"/>
                        <a14:foregroundMark x1="44833" y1="93083" x2="39917" y2="93583"/>
                        <a14:foregroundMark x1="57917" y1="93833" x2="61917" y2="9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70" y="1311275"/>
            <a:ext cx="1491916" cy="1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ình ảnh Bàn Chải đánh Răng Vector Bằng Tay Và Kem đánh Răng PNG , Bàn Chải  đánh Răng, Vector Tay, Kem đánh Răng PNG và Vector với nền trong suốt để">
            <a:extLst>
              <a:ext uri="{FF2B5EF4-FFF2-40B4-BE49-F238E27FC236}">
                <a16:creationId xmlns:a16="http://schemas.microsoft.com/office/drawing/2014/main" id="{4C339FF3-B734-4E87-8E31-D1579A47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2031" y1="22656" x2="42031" y2="22656"/>
                        <a14:foregroundMark x1="40938" y1="25781" x2="45156" y2="27813"/>
                        <a14:foregroundMark x1="39531" y1="27813" x2="43906" y2="47188"/>
                        <a14:foregroundMark x1="40000" y1="21094" x2="40000" y2="2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05" y="3243380"/>
            <a:ext cx="1269588" cy="12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ình ảnh Bánh Mì Kẹp PNG , Bánh Mì Kẹp PNG , Giăm Bông, Bánh Mì PNG miễn  phí tải tập tin PSDComment và Vector">
            <a:extLst>
              <a:ext uri="{FF2B5EF4-FFF2-40B4-BE49-F238E27FC236}">
                <a16:creationId xmlns:a16="http://schemas.microsoft.com/office/drawing/2014/main" id="{DC3DDBA3-6D2D-4D22-92C4-4F769D21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9" y="3622695"/>
            <a:ext cx="999602" cy="66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ẽ đơn giản | Nhật ký nghệ thuật, Ý tưởng vẽ, Nghệ thuật">
            <a:extLst>
              <a:ext uri="{FF2B5EF4-FFF2-40B4-BE49-F238E27FC236}">
                <a16:creationId xmlns:a16="http://schemas.microsoft.com/office/drawing/2014/main" id="{650E4B3B-F6FE-4C6E-B711-7382C9687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056" b="90556" l="49583" r="100000">
                        <a14:foregroundMark x1="65139" y1="56806" x2="65139" y2="56806"/>
                        <a14:foregroundMark x1="55139" y1="63611" x2="55139" y2="63611"/>
                        <a14:foregroundMark x1="64722" y1="82083" x2="64722" y2="82083"/>
                        <a14:foregroundMark x1="79028" y1="66389" x2="79028" y2="66389"/>
                        <a14:foregroundMark x1="80000" y1="61944" x2="94444" y2="72083"/>
                        <a14:foregroundMark x1="93333" y1="60139" x2="93333" y2="60139"/>
                        <a14:foregroundMark x1="92778" y1="65278" x2="93750" y2="66944"/>
                        <a14:foregroundMark x1="91111" y1="76944" x2="91111" y2="76944"/>
                        <a14:foregroundMark x1="87222" y1="78611" x2="87222" y2="7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6" t="47211" b="8181"/>
          <a:stretch/>
        </p:blipFill>
        <p:spPr bwMode="auto">
          <a:xfrm>
            <a:off x="-21340" y="1514749"/>
            <a:ext cx="908073" cy="8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ình ảnh Mặt Trăng Dễ Thương PNG , Mặt Trăng, Clip Nghệ Thuật, Clip Mặt  Trăng PNG và Vector với nền trong suốt để tải xuống miễn phí">
            <a:extLst>
              <a:ext uri="{FF2B5EF4-FFF2-40B4-BE49-F238E27FC236}">
                <a16:creationId xmlns:a16="http://schemas.microsoft.com/office/drawing/2014/main" id="{912383CE-E9F4-40A2-B1BD-6BEDFDAD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719" b="90000" l="4375" r="97031">
                        <a14:foregroundMark x1="47656" y1="24844" x2="47656" y2="24844"/>
                        <a14:foregroundMark x1="42500" y1="38594" x2="42500" y2="38594"/>
                        <a14:foregroundMark x1="26875" y1="32813" x2="26875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8" y="24224"/>
            <a:ext cx="1140139" cy="11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4" dur="11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5" dur="11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7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7" grpId="0" animBg="1"/>
          <p:bldP spid="9" grpId="0" animBg="1"/>
          <p:bldP spid="11" grpId="0"/>
          <p:bldP spid="12" grpId="0"/>
          <p:bldP spid="13" grpId="0" animBg="1"/>
          <p:bldP spid="15" grpId="0"/>
          <p:bldP spid="16" grpId="0"/>
          <p:bldP spid="17" grpId="0"/>
          <p:bldP spid="18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1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1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7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7" grpId="0" animBg="1"/>
          <p:bldP spid="9" grpId="0" animBg="1"/>
          <p:bldP spid="11" grpId="0"/>
          <p:bldP spid="12" grpId="0"/>
          <p:bldP spid="13" grpId="0" animBg="1"/>
          <p:bldP spid="15" grpId="0"/>
          <p:bldP spid="16" grpId="0"/>
          <p:bldP spid="17" grpId="0"/>
          <p:bldP spid="18" grpId="0" animBg="1"/>
          <p:bldP spid="2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526025804_wm_shs-hoat-dong-trai-nghiem-3">
            <a:extLst>
              <a:ext uri="{FF2B5EF4-FFF2-40B4-BE49-F238E27FC236}">
                <a16:creationId xmlns:a16="http://schemas.microsoft.com/office/drawing/2014/main" id="{702E9C93-AC65-4658-89E4-CC1AB18F4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41262" r="17333" b="6721"/>
          <a:stretch/>
        </p:blipFill>
        <p:spPr bwMode="auto">
          <a:xfrm>
            <a:off x="1998133" y="147497"/>
            <a:ext cx="4628445" cy="45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20526025804_wm_shs-hoat-dong-trai-nghiem-3">
            <a:extLst>
              <a:ext uri="{FF2B5EF4-FFF2-40B4-BE49-F238E27FC236}">
                <a16:creationId xmlns:a16="http://schemas.microsoft.com/office/drawing/2014/main" id="{A38DBAAF-8442-46AE-B408-088A1E4C8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70202" r="53082" b="6721"/>
          <a:stretch/>
        </p:blipFill>
        <p:spPr bwMode="auto">
          <a:xfrm>
            <a:off x="2538663" y="2658979"/>
            <a:ext cx="1876926" cy="20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6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6914E-7 L -0.23281 -0.211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1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20526025804_wm_shs-hoat-dong-trai-nghiem-3">
            <a:extLst>
              <a:ext uri="{FF2B5EF4-FFF2-40B4-BE49-F238E27FC236}">
                <a16:creationId xmlns:a16="http://schemas.microsoft.com/office/drawing/2014/main" id="{B278DA95-5E0B-474A-B8EE-42832D506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70202" r="53082" b="6721"/>
          <a:stretch/>
        </p:blipFill>
        <p:spPr bwMode="auto">
          <a:xfrm>
            <a:off x="421104" y="1570409"/>
            <a:ext cx="1876926" cy="20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him Hoạt Hình Màu Vàng đen Bên Phải Mũi Tên Trên Hình ảnh | Định dạng hình  ảnh PSD 611644510| vn.lovepik.com">
            <a:extLst>
              <a:ext uri="{FF2B5EF4-FFF2-40B4-BE49-F238E27FC236}">
                <a16:creationId xmlns:a16="http://schemas.microsoft.com/office/drawing/2014/main" id="{7F83DE86-6D11-41D3-93CA-BF848816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46" y="1231332"/>
            <a:ext cx="1179095" cy="11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im Hoạt Hình Màu Vàng đen Bên Phải Mũi Tên Trên Hình ảnh | Định dạng hình  ảnh PSD 611644510| vn.lovepik.com">
            <a:extLst>
              <a:ext uri="{FF2B5EF4-FFF2-40B4-BE49-F238E27FC236}">
                <a16:creationId xmlns:a16="http://schemas.microsoft.com/office/drawing/2014/main" id="{523203FD-B5B9-44D2-B3A9-90EAAEE5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6303">
            <a:off x="2190247" y="2332414"/>
            <a:ext cx="1179095" cy="11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5492A-5283-4BD7-98C8-A8C03B304DBC}"/>
              </a:ext>
            </a:extLst>
          </p:cNvPr>
          <p:cNvSpPr/>
          <p:nvPr/>
        </p:nvSpPr>
        <p:spPr>
          <a:xfrm>
            <a:off x="3955932" y="1127881"/>
            <a:ext cx="2499060" cy="730121"/>
          </a:xfrm>
          <a:prstGeom prst="roundRect">
            <a:avLst>
              <a:gd name="adj" fmla="val 25428"/>
            </a:avLst>
          </a:prstGeom>
          <a:solidFill>
            <a:srgbClr val="F8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32119-F066-46B4-98C3-CEDA4E94E6D0}"/>
              </a:ext>
            </a:extLst>
          </p:cNvPr>
          <p:cNvSpPr txBox="1"/>
          <p:nvPr/>
        </p:nvSpPr>
        <p:spPr>
          <a:xfrm>
            <a:off x="6693567" y="1231332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16:30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F18C23-632C-4C8E-BBD4-AC252CC9B57C}"/>
              </a:ext>
            </a:extLst>
          </p:cNvPr>
          <p:cNvSpPr/>
          <p:nvPr/>
        </p:nvSpPr>
        <p:spPr>
          <a:xfrm>
            <a:off x="3933958" y="2693121"/>
            <a:ext cx="2499060" cy="730121"/>
          </a:xfrm>
          <a:prstGeom prst="roundRect">
            <a:avLst>
              <a:gd name="adj" fmla="val 25428"/>
            </a:avLst>
          </a:prstGeom>
          <a:solidFill>
            <a:srgbClr val="F8F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EC928-222F-44E2-B240-D9690854AEEF}"/>
              </a:ext>
            </a:extLst>
          </p:cNvPr>
          <p:cNvSpPr txBox="1"/>
          <p:nvPr/>
        </p:nvSpPr>
        <p:spPr>
          <a:xfrm>
            <a:off x="6793966" y="2796572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20:00</a:t>
            </a:r>
          </a:p>
        </p:txBody>
      </p:sp>
      <p:pic>
        <p:nvPicPr>
          <p:cNvPr id="9220" name="Picture 4" descr="Thể thao, Chơi bóng Chày Clip nghệ thuật - ngôi sao thể thao. png tải về -  Miễn phí trong suốt Bóng png Tải về.">
            <a:extLst>
              <a:ext uri="{FF2B5EF4-FFF2-40B4-BE49-F238E27FC236}">
                <a16:creationId xmlns:a16="http://schemas.microsoft.com/office/drawing/2014/main" id="{461DEA70-ECB4-42A5-9A36-93264CCA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25" l="10000" r="97556">
                        <a14:foregroundMark x1="53556" y1="73750" x2="54333" y2="74375"/>
                        <a14:foregroundMark x1="58000" y1="93125" x2="58000" y2="93125"/>
                        <a14:foregroundMark x1="64556" y1="91042" x2="64556" y2="91042"/>
                        <a14:foregroundMark x1="62333" y1="80417" x2="61889" y2="80417"/>
                        <a14:foregroundMark x1="65667" y1="60417" x2="66333" y2="60417"/>
                        <a14:foregroundMark x1="59667" y1="55625" x2="59667" y2="55625"/>
                        <a14:foregroundMark x1="60000" y1="43542" x2="60000" y2="42708"/>
                        <a14:foregroundMark x1="57889" y1="41458" x2="57889" y2="41458"/>
                        <a14:foregroundMark x1="72333" y1="28958" x2="72333" y2="28958"/>
                        <a14:foregroundMark x1="79444" y1="43958" x2="79444" y2="43958"/>
                        <a14:foregroundMark x1="79222" y1="60000" x2="79222" y2="60000"/>
                        <a14:foregroundMark x1="78889" y1="38542" x2="74667" y2="58958"/>
                        <a14:foregroundMark x1="76000" y1="72917" x2="76000" y2="72917"/>
                        <a14:foregroundMark x1="63222" y1="70833" x2="62778" y2="70833"/>
                        <a14:foregroundMark x1="46778" y1="86458" x2="46778" y2="86458"/>
                        <a14:backgroundMark x1="52333" y1="67708" x2="52333" y2="67708"/>
                        <a14:backgroundMark x1="51667" y1="62917" x2="56222" y2="73125"/>
                        <a14:backgroundMark x1="50556" y1="81875" x2="51222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57" y="692155"/>
            <a:ext cx="1441199" cy="9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0" grpId="0" animBg="1"/>
          <p:bldP spid="1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163</Words>
  <Application>Microsoft Office PowerPoint</Application>
  <PresentationFormat>On-screen Show (16:9)</PresentationFormat>
  <Paragraphs>33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Pangolin</vt:lpstr>
      <vt:lpstr>UTM Cookies</vt:lpstr>
      <vt:lpstr>Leelawadee UI</vt:lpstr>
      <vt:lpstr>Arial</vt:lpstr>
      <vt:lpstr>Times New Roman</vt:lpstr>
      <vt:lpstr>UTM Androgyne</vt:lpstr>
      <vt:lpstr>Baloo 2</vt:lpstr>
      <vt:lpstr>Wingdings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58</cp:revision>
  <dcterms:modified xsi:type="dcterms:W3CDTF">2025-12-03T05:44:44Z</dcterms:modified>
</cp:coreProperties>
</file>