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  <p:sldMasterId id="2147483714" r:id="rId4"/>
  </p:sldMasterIdLst>
  <p:notesMasterIdLst>
    <p:notesMasterId r:id="rId12"/>
  </p:notesMasterIdLst>
  <p:sldIdLst>
    <p:sldId id="257" r:id="rId5"/>
    <p:sldId id="256" r:id="rId6"/>
    <p:sldId id="485" r:id="rId7"/>
    <p:sldId id="302" r:id="rId8"/>
    <p:sldId id="310" r:id="rId9"/>
    <p:sldId id="48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D6E6-115E-4473-A2CE-4CE4D794BF70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7BAB-9744-46F1-AD4E-CB73985C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4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1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526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746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8115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57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41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2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60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98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6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15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41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606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16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630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4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723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656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86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163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571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65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43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169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77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197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075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928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9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68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39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377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2026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39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787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64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722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67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833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96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106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235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3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C80DEC3-5CE1-CB1F-9AF2-48C1A98742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F3B5CA-3C2B-4116-780F-456EE80B51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D152C7-060F-BC82-A3A4-F9C4833D5C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sv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8.png"/><Relationship Id="rId17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openxmlformats.org/officeDocument/2006/relationships/image" Target="../media/image68.svg"/><Relationship Id="rId5" Type="http://schemas.openxmlformats.org/officeDocument/2006/relationships/image" Target="../media/image15.sv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8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0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0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0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0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E24BD6AD-7D43-E273-EA77-8738CC53508F}"/>
              </a:ext>
            </a:extLst>
          </p:cNvPr>
          <p:cNvSpPr/>
          <p:nvPr/>
        </p:nvSpPr>
        <p:spPr>
          <a:xfrm>
            <a:off x="6483728" y="2148775"/>
            <a:ext cx="2799927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C3384-E1AA-86C8-85F8-E9E7530BE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460" y="992118"/>
            <a:ext cx="4165961" cy="4478916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29926E-4DDA-6FBF-DF18-5FBF9C4A9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0360071" y="4926258"/>
            <a:ext cx="1703658" cy="1812402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9390881" y="488049"/>
            <a:ext cx="3210455" cy="577882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148431" y="110900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1032432">
            <a:off x="269955" y="4389746"/>
            <a:ext cx="1303133" cy="2548917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509744" y="3177567"/>
            <a:ext cx="844038" cy="92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6"/>
              </a:lnSpc>
              <a:spcBef>
                <a:spcPct val="0"/>
              </a:spcBef>
            </a:pPr>
            <a:r>
              <a:rPr lang="en-US" sz="6036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3324441" y="67440"/>
            <a:ext cx="725364" cy="79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743"/>
              </a:lnSpc>
              <a:spcBef>
                <a:spcPct val="0"/>
              </a:spcBef>
            </a:pPr>
            <a:r>
              <a:rPr lang="en-US" sz="5187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8050341" y="6138493"/>
            <a:ext cx="694063" cy="77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52"/>
              </a:lnSpc>
              <a:spcBef>
                <a:spcPct val="0"/>
              </a:spcBef>
            </a:pPr>
            <a:r>
              <a:rPr lang="en-US" sz="4963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7772827" y="2345"/>
            <a:ext cx="830067" cy="9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16"/>
              </a:lnSpc>
              <a:spcBef>
                <a:spcPct val="0"/>
              </a:spcBef>
            </a:pPr>
            <a:r>
              <a:rPr lang="en-US" sz="5936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1091917" y="3419489"/>
            <a:ext cx="661664" cy="87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374"/>
              </a:lnSpc>
              <a:spcBef>
                <a:spcPct val="0"/>
              </a:spcBef>
            </a:pPr>
            <a:r>
              <a:rPr lang="en-US" sz="5672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3384524" y="6004676"/>
            <a:ext cx="768008" cy="101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59"/>
              </a:lnSpc>
              <a:spcBef>
                <a:spcPct val="0"/>
              </a:spcBef>
            </a:pPr>
            <a:r>
              <a:rPr lang="en-US" sz="6584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5411254" y="169614"/>
            <a:ext cx="1025617" cy="11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534"/>
              </a:lnSpc>
              <a:spcBef>
                <a:spcPct val="0"/>
              </a:spcBef>
            </a:pPr>
            <a:r>
              <a:rPr lang="en-US" sz="733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1332738" y="1650116"/>
            <a:ext cx="950949" cy="10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84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134623" y="1834286"/>
            <a:ext cx="722718" cy="112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462"/>
              </a:lnSpc>
              <a:spcBef>
                <a:spcPct val="0"/>
              </a:spcBef>
            </a:pPr>
            <a:r>
              <a:rPr lang="en-US" sz="7278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5872765" y="5505921"/>
            <a:ext cx="737849" cy="11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660"/>
              </a:lnSpc>
              <a:spcBef>
                <a:spcPct val="0"/>
              </a:spcBef>
            </a:pPr>
            <a:r>
              <a:rPr lang="en-US" sz="7430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4609" y="1038426"/>
            <a:ext cx="9655944" cy="4781149"/>
            <a:chOff x="-21264" y="0"/>
            <a:chExt cx="19311888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8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-21264" y="186910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667BBF26-6646-54E3-478C-14FD658E6842}"/>
              </a:ext>
            </a:extLst>
          </p:cNvPr>
          <p:cNvSpPr/>
          <p:nvPr/>
        </p:nvSpPr>
        <p:spPr>
          <a:xfrm>
            <a:off x="892222" y="2316112"/>
            <a:ext cx="2848800" cy="3642214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18F6AF-9197-B34C-645F-CC47E4B23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7059" y="2179608"/>
            <a:ext cx="5358848" cy="31580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A25CB9-6D1E-C0D0-9D77-DD6133D4C9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0063" y="988623"/>
            <a:ext cx="2383743" cy="1457070"/>
          </a:xfrm>
          <a:prstGeom prst="rect">
            <a:avLst/>
          </a:prstGeom>
        </p:spPr>
      </p:pic>
      <p:pic>
        <p:nvPicPr>
          <p:cNvPr id="22" name="Picture 2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B1F7C2-B982-3AF0-6979-C24EEE3F35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0187E-FE73-A20A-CE4A-3BC8B916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8CF674-C75C-B376-2FCC-F7F43C5267C6}"/>
              </a:ext>
            </a:extLst>
          </p:cNvPr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33B80D9-B67E-94B4-F159-795CDD40006A}"/>
                </a:ext>
              </a:extLst>
            </p:cNvPr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28C1997-B0B0-CCF5-F8BB-CC81B7547B08}"/>
                  </a:ext>
                </a:extLst>
              </p:cNvPr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2925816-EDE0-79DF-01EC-31896C2F8F5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A61BFEB-63A8-0A6B-2C50-D462C29E9AA9}"/>
                </a:ext>
              </a:extLst>
            </p:cNvPr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18B2278D-D379-416B-C155-3DA15578022B}"/>
              </a:ext>
            </a:extLst>
          </p:cNvPr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B849542-B9AB-879E-F67D-AD278159B71F}"/>
              </a:ext>
            </a:extLst>
          </p:cNvPr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D62D365-7076-AACA-5E11-49DCA8C32284}"/>
              </a:ext>
            </a:extLst>
          </p:cNvPr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BA2EFF5-0197-27ED-841B-5B93181B9B8C}"/>
                </a:ext>
              </a:extLst>
            </p:cNvPr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4FCD7DF-9AAE-1410-735E-52080541EAC3}"/>
                </a:ext>
              </a:extLst>
            </p:cNvPr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A769BD0-F116-78FB-D0E4-78C1E9413CF3}"/>
              </a:ext>
            </a:extLst>
          </p:cNvPr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B3250F45-9EF7-E9D9-9F36-1826AF5BA5DE}"/>
                </a:ext>
              </a:extLst>
            </p:cNvPr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EF2EAA28-9955-1A74-600F-D89C0A1DB214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A07ACD03-7C5C-3A8E-BE43-3D53AD90B81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02EE9824-3CED-59BC-4FBB-9D159504C436}"/>
                </a:ext>
              </a:extLst>
            </p:cNvPr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75606C26-A0CC-48AE-C65B-60A539064902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61D22C47-2077-885D-E482-AB697415918D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429B8875-D307-E927-5137-0F540E601CC9}"/>
                </a:ext>
              </a:extLst>
            </p:cNvPr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7077818E-13FC-31B4-02F5-317AA6FE13A5}"/>
                  </a:ext>
                </a:extLst>
              </p:cNvPr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D96F38C3-4B1C-E96E-8730-D8B9AB04CEDA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6D705256-1480-4B14-64BA-05F56F888E9F}"/>
              </a:ext>
            </a:extLst>
          </p:cNvPr>
          <p:cNvSpPr/>
          <p:nvPr/>
        </p:nvSpPr>
        <p:spPr>
          <a:xfrm>
            <a:off x="6483728" y="2148775"/>
            <a:ext cx="2799927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915F1-BE54-D59D-7554-C4830DFACD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" y="1700046"/>
            <a:ext cx="6886657" cy="5157954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A2F450-C8F8-848E-30D0-33929096E1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F3964E22-1C8F-4468-A4ED-ADDB8682E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1" y="1469755"/>
            <a:ext cx="8417278" cy="3918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2D61D-D25E-4A56-ACF9-C8B2632BE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0602" y="2820271"/>
            <a:ext cx="5425910" cy="2017951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B76D7D17-F729-B6B1-7D04-69409880738F}"/>
              </a:ext>
            </a:extLst>
          </p:cNvPr>
          <p:cNvSpPr/>
          <p:nvPr/>
        </p:nvSpPr>
        <p:spPr>
          <a:xfrm>
            <a:off x="8280631" y="1957389"/>
            <a:ext cx="2660272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771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F3964E22-1C8F-4468-A4ED-ADDB8682E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1" y="1469755"/>
            <a:ext cx="8417278" cy="3918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2AD18-113A-4590-8C53-C8DAE6B97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094" y="2882431"/>
            <a:ext cx="4474852" cy="1853345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817806C6-BF60-F608-9AAD-B8AFB769E3F8}"/>
              </a:ext>
            </a:extLst>
          </p:cNvPr>
          <p:cNvSpPr/>
          <p:nvPr/>
        </p:nvSpPr>
        <p:spPr>
          <a:xfrm>
            <a:off x="8888819" y="2137145"/>
            <a:ext cx="2595776" cy="4720856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45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78D3A-C795-F559-FB72-EAA29509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937DD2-9BB2-4C84-ED34-A8CC2B890DCB}"/>
              </a:ext>
            </a:extLst>
          </p:cNvPr>
          <p:cNvGrpSpPr/>
          <p:nvPr/>
        </p:nvGrpSpPr>
        <p:grpSpPr>
          <a:xfrm>
            <a:off x="685801" y="685800"/>
            <a:ext cx="6842859" cy="5486400"/>
            <a:chOff x="0" y="0"/>
            <a:chExt cx="13685718" cy="109728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214625E-36EB-2D26-7855-774B7F7BD453}"/>
                </a:ext>
              </a:extLst>
            </p:cNvPr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0C16E08-CE51-E9D0-71D5-EB081B0E7643}"/>
                  </a:ext>
                </a:extLst>
              </p:cNvPr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5FC8422-F932-9AD5-2EFA-A3ECE299619B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8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DAC26E7-6698-A158-F391-D4BBA6EB026B}"/>
                </a:ext>
              </a:extLst>
            </p:cNvPr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AA9F70D4-10D3-D6E2-10D6-6425198365B9}"/>
              </a:ext>
            </a:extLst>
          </p:cNvPr>
          <p:cNvSpPr/>
          <p:nvPr/>
        </p:nvSpPr>
        <p:spPr>
          <a:xfrm rot="-837345">
            <a:off x="9709201" y="4588206"/>
            <a:ext cx="1621307" cy="1724794"/>
          </a:xfrm>
          <a:custGeom>
            <a:avLst/>
            <a:gdLst/>
            <a:ahLst/>
            <a:cxnLst/>
            <a:rect l="l" t="t" r="r" b="b"/>
            <a:pathLst>
              <a:path w="2431960" h="2587191">
                <a:moveTo>
                  <a:pt x="0" y="0"/>
                </a:moveTo>
                <a:lnTo>
                  <a:pt x="2431960" y="0"/>
                </a:lnTo>
                <a:lnTo>
                  <a:pt x="2431960" y="2587191"/>
                </a:lnTo>
                <a:lnTo>
                  <a:pt x="0" y="258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00D23A6-3F6C-D7F5-43D5-102D16AB02A9}"/>
              </a:ext>
            </a:extLst>
          </p:cNvPr>
          <p:cNvSpPr/>
          <p:nvPr/>
        </p:nvSpPr>
        <p:spPr>
          <a:xfrm rot="1165862">
            <a:off x="9754473" y="2220162"/>
            <a:ext cx="1390419" cy="1616765"/>
          </a:xfrm>
          <a:custGeom>
            <a:avLst/>
            <a:gdLst/>
            <a:ahLst/>
            <a:cxnLst/>
            <a:rect l="l" t="t" r="r" b="b"/>
            <a:pathLst>
              <a:path w="2085628" h="2425148">
                <a:moveTo>
                  <a:pt x="0" y="0"/>
                </a:moveTo>
                <a:lnTo>
                  <a:pt x="2085627" y="0"/>
                </a:lnTo>
                <a:lnTo>
                  <a:pt x="2085627" y="2425148"/>
                </a:lnTo>
                <a:lnTo>
                  <a:pt x="0" y="2425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45648C0-33B6-D176-D61B-233FEED82FFB}"/>
              </a:ext>
            </a:extLst>
          </p:cNvPr>
          <p:cNvGrpSpPr/>
          <p:nvPr/>
        </p:nvGrpSpPr>
        <p:grpSpPr>
          <a:xfrm rot="482311">
            <a:off x="10143688" y="1202156"/>
            <a:ext cx="1097102" cy="355785"/>
            <a:chOff x="0" y="0"/>
            <a:chExt cx="433423" cy="14055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2AFF09-FE8B-2003-8975-AD377BCE6B77}"/>
                </a:ext>
              </a:extLst>
            </p:cNvPr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AA7583-4F81-BB4D-7DB3-2AAA493ECAA9}"/>
                </a:ext>
              </a:extLst>
            </p:cNvPr>
            <p:cNvSpPr txBox="1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A784CC6-19A5-381B-EE8E-AA9644A47004}"/>
              </a:ext>
            </a:extLst>
          </p:cNvPr>
          <p:cNvGrpSpPr/>
          <p:nvPr/>
        </p:nvGrpSpPr>
        <p:grpSpPr>
          <a:xfrm>
            <a:off x="8205492" y="924013"/>
            <a:ext cx="912071" cy="912071"/>
            <a:chOff x="0" y="0"/>
            <a:chExt cx="1824142" cy="182414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FC410D34-3DF1-5141-399E-8AC747B0B8A6}"/>
                </a:ext>
              </a:extLst>
            </p:cNvPr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BA3C8F-5046-97EB-EE86-899EAE419001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129288A4-648A-87A9-0A92-05C342F89D8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3DF1030A-0982-1963-627F-2AF7A6964CCA}"/>
                </a:ext>
              </a:extLst>
            </p:cNvPr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04803681-7FD4-BF9E-A96B-1E84D37BD314}"/>
                  </a:ext>
                </a:extLst>
              </p:cNvPr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B5D6FBDA-AD84-F467-DC09-1A7348F58ABC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2975A567-5B9D-6F65-DB05-ED182AD675E4}"/>
                </a:ext>
              </a:extLst>
            </p:cNvPr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0598E6C-F25E-BD2B-8E89-683E4CDFB971}"/>
                  </a:ext>
                </a:extLst>
              </p:cNvPr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C17BDDF1-FE44-F607-F5D2-356F2BF88FE6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14">
            <a:extLst>
              <a:ext uri="{FF2B5EF4-FFF2-40B4-BE49-F238E27FC236}">
                <a16:creationId xmlns:a16="http://schemas.microsoft.com/office/drawing/2014/main" id="{A36148BE-5F36-58CA-A5DE-E20777EAADC7}"/>
              </a:ext>
            </a:extLst>
          </p:cNvPr>
          <p:cNvSpPr/>
          <p:nvPr/>
        </p:nvSpPr>
        <p:spPr>
          <a:xfrm>
            <a:off x="6709144" y="2148775"/>
            <a:ext cx="2574511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99D11-7A9D-0912-E77F-9C7211F56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1767196"/>
            <a:ext cx="6162942" cy="49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99172">
            <a:off x="10226617" y="4860538"/>
            <a:ext cx="1842927" cy="1960560"/>
          </a:xfrm>
          <a:custGeom>
            <a:avLst/>
            <a:gdLst/>
            <a:ahLst/>
            <a:cxnLst/>
            <a:rect l="l" t="t" r="r" b="b"/>
            <a:pathLst>
              <a:path w="2764390" h="2940840">
                <a:moveTo>
                  <a:pt x="0" y="0"/>
                </a:moveTo>
                <a:lnTo>
                  <a:pt x="2764390" y="0"/>
                </a:lnTo>
                <a:lnTo>
                  <a:pt x="2764390" y="2940840"/>
                </a:lnTo>
                <a:lnTo>
                  <a:pt x="0" y="294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041622">
            <a:off x="-208900" y="444135"/>
            <a:ext cx="2685173" cy="483331"/>
          </a:xfrm>
          <a:custGeom>
            <a:avLst/>
            <a:gdLst/>
            <a:ahLst/>
            <a:cxnLst/>
            <a:rect l="l" t="t" r="r" b="b"/>
            <a:pathLst>
              <a:path w="4027759" h="724997">
                <a:moveTo>
                  <a:pt x="0" y="0"/>
                </a:moveTo>
                <a:lnTo>
                  <a:pt x="4027759" y="0"/>
                </a:lnTo>
                <a:lnTo>
                  <a:pt x="4027759" y="724996"/>
                </a:lnTo>
                <a:lnTo>
                  <a:pt x="0" y="724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1256102">
            <a:off x="10392957" y="109736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234222">
            <a:off x="10442176" y="2352288"/>
            <a:ext cx="1411808" cy="1641637"/>
          </a:xfrm>
          <a:custGeom>
            <a:avLst/>
            <a:gdLst/>
            <a:ahLst/>
            <a:cxnLst/>
            <a:rect l="l" t="t" r="r" b="b"/>
            <a:pathLst>
              <a:path w="2117712" h="2462456">
                <a:moveTo>
                  <a:pt x="0" y="0"/>
                </a:moveTo>
                <a:lnTo>
                  <a:pt x="2117712" y="0"/>
                </a:lnTo>
                <a:lnTo>
                  <a:pt x="2117712" y="2462456"/>
                </a:lnTo>
                <a:lnTo>
                  <a:pt x="0" y="2462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2142676">
            <a:off x="444845" y="1397816"/>
            <a:ext cx="980707" cy="2185418"/>
          </a:xfrm>
          <a:custGeom>
            <a:avLst/>
            <a:gdLst/>
            <a:ahLst/>
            <a:cxnLst/>
            <a:rect l="l" t="t" r="r" b="b"/>
            <a:pathLst>
              <a:path w="1471060" h="3278127">
                <a:moveTo>
                  <a:pt x="0" y="0"/>
                </a:moveTo>
                <a:lnTo>
                  <a:pt x="1471060" y="0"/>
                </a:lnTo>
                <a:lnTo>
                  <a:pt x="1471060" y="3278127"/>
                </a:lnTo>
                <a:lnTo>
                  <a:pt x="0" y="3278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579836">
            <a:off x="216683" y="4171223"/>
            <a:ext cx="1379443" cy="2698178"/>
          </a:xfrm>
          <a:custGeom>
            <a:avLst/>
            <a:gdLst/>
            <a:ahLst/>
            <a:cxnLst/>
            <a:rect l="l" t="t" r="r" b="b"/>
            <a:pathLst>
              <a:path w="2069165" h="4047267">
                <a:moveTo>
                  <a:pt x="0" y="0"/>
                </a:moveTo>
                <a:lnTo>
                  <a:pt x="2069165" y="0"/>
                </a:lnTo>
                <a:lnTo>
                  <a:pt x="2069165" y="4047266"/>
                </a:lnTo>
                <a:lnTo>
                  <a:pt x="0" y="4047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E3F84E4-21FD-D4D5-6897-CF73E8E3635E}"/>
              </a:ext>
            </a:extLst>
          </p:cNvPr>
          <p:cNvSpPr/>
          <p:nvPr/>
        </p:nvSpPr>
        <p:spPr>
          <a:xfrm>
            <a:off x="3241602" y="4080989"/>
            <a:ext cx="2703150" cy="3291585"/>
          </a:xfrm>
          <a:custGeom>
            <a:avLst/>
            <a:gdLst/>
            <a:ahLst/>
            <a:cxnLst/>
            <a:rect l="l" t="t" r="r" b="b"/>
            <a:pathLst>
              <a:path w="5354274" h="6853471">
                <a:moveTo>
                  <a:pt x="0" y="0"/>
                </a:moveTo>
                <a:lnTo>
                  <a:pt x="5354274" y="0"/>
                </a:lnTo>
                <a:lnTo>
                  <a:pt x="5354274" y="6853471"/>
                </a:lnTo>
                <a:lnTo>
                  <a:pt x="0" y="6853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3603C9E-D4A7-F2F3-0842-5EBD30E86FD2}"/>
              </a:ext>
            </a:extLst>
          </p:cNvPr>
          <p:cNvSpPr/>
          <p:nvPr/>
        </p:nvSpPr>
        <p:spPr>
          <a:xfrm rot="21359531">
            <a:off x="5805045" y="3771091"/>
            <a:ext cx="3179115" cy="3269247"/>
          </a:xfrm>
          <a:custGeom>
            <a:avLst/>
            <a:gdLst/>
            <a:ahLst/>
            <a:cxnLst/>
            <a:rect l="l" t="t" r="r" b="b"/>
            <a:pathLst>
              <a:path w="6799847" h="7586998">
                <a:moveTo>
                  <a:pt x="6799846" y="0"/>
                </a:moveTo>
                <a:lnTo>
                  <a:pt x="0" y="0"/>
                </a:lnTo>
                <a:lnTo>
                  <a:pt x="0" y="7586997"/>
                </a:lnTo>
                <a:lnTo>
                  <a:pt x="6799846" y="7586997"/>
                </a:lnTo>
                <a:lnTo>
                  <a:pt x="6799846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3BC85C-D5DE-BB52-67BD-B9E3144C43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3460" y="1630616"/>
            <a:ext cx="8405081" cy="246299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1EB05A-1FA8-8A94-20C3-7200A1A999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</Words>
  <Application>Microsoft Office PowerPoint</Application>
  <PresentationFormat>Widescreen</PresentationFormat>
  <Paragraphs>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Arial</vt:lpstr>
      <vt:lpstr>Calibri</vt:lpstr>
      <vt:lpstr>等线</vt:lpstr>
      <vt:lpstr>Libre Franklin Bold</vt:lpstr>
      <vt:lpstr>Libre Franklin Ultra-Bold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71</cp:revision>
  <dcterms:created xsi:type="dcterms:W3CDTF">2022-07-15T01:13:52Z</dcterms:created>
  <dcterms:modified xsi:type="dcterms:W3CDTF">2025-12-03T06:50:08Z</dcterms:modified>
</cp:coreProperties>
</file>