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7" r:id="rId2"/>
    <p:sldMasterId id="2147483720" r:id="rId3"/>
    <p:sldMasterId id="2147483790" r:id="rId4"/>
  </p:sldMasterIdLst>
  <p:notesMasterIdLst>
    <p:notesMasterId r:id="rId11"/>
  </p:notesMasterIdLst>
  <p:sldIdLst>
    <p:sldId id="341" r:id="rId5"/>
    <p:sldId id="299" r:id="rId6"/>
    <p:sldId id="265" r:id="rId7"/>
    <p:sldId id="302" r:id="rId8"/>
    <p:sldId id="339" r:id="rId9"/>
    <p:sldId id="33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38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54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9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88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92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2" name="Google Shape;76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385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211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1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59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492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7" name="Google Shape;787;p1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9" name="Google Shape;789;p1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87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764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5" name="Google Shape;805;p1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324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3" name="Google Shape;813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868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540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26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8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6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6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6" r:id="rId2"/>
    <p:sldLayoutId id="2147483727" r:id="rId3"/>
    <p:sldLayoutId id="2147483729" r:id="rId4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3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C455A5B1-D805-4A2E-8E21-2DCCB5A5B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9" y="3042032"/>
            <a:ext cx="2275493" cy="355857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7AA1C609-25FC-4E0D-B398-1B2A67437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" y="3429000"/>
            <a:ext cx="2545582" cy="33092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0158" y="1922306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884437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600" y="-127552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2718" y="4377298"/>
            <a:ext cx="1244525" cy="2402939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0"/>
          <p:cNvSpPr/>
          <p:nvPr/>
        </p:nvSpPr>
        <p:spPr>
          <a:xfrm>
            <a:off x="114816" y="2680883"/>
            <a:ext cx="5290303" cy="1589899"/>
          </a:xfrm>
          <a:prstGeom prst="wedgeRoundRectCallout">
            <a:avLst>
              <a:gd name="adj1" fmla="val -30026"/>
              <a:gd name="adj2" fmla="val 6975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64D8-3FD8-480B-BE2A-B79DAFDBE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042" y="1908182"/>
            <a:ext cx="4303078" cy="34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1374232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15760" y="5068794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10201" y="1"/>
            <a:ext cx="6498772" cy="6272457"/>
            <a:chOff x="4312920" y="2700338"/>
            <a:chExt cx="6823393" cy="3106102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Năm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2009,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kĩ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sư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Anh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James Dyson (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Giêm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Đai-sơn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nghiên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cứu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tạo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ra “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28FB8-C4DB-4E12-8596-30384DE60DDA}"/>
                </a:ext>
              </a:extLst>
            </p:cNvPr>
            <p:cNvSpPr txBox="1"/>
            <p:nvPr/>
          </p:nvSpPr>
          <p:spPr>
            <a:xfrm>
              <a:off x="4781807" y="4212377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thiết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nằm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trong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thân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kiểu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dáng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đẹp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vệ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sinh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trẻ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1740724" y="2875002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128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Coiny</vt:lpstr>
      <vt:lpstr>等线</vt:lpstr>
      <vt:lpstr>字魂36号-正文宋楷</vt:lpstr>
      <vt:lpstr>2_Office 主题​​</vt:lpstr>
      <vt:lpstr>1_Office 主题</vt:lpstr>
      <vt:lpstr>3_Office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59</cp:revision>
  <dcterms:created xsi:type="dcterms:W3CDTF">2022-07-17T05:49:10Z</dcterms:created>
  <dcterms:modified xsi:type="dcterms:W3CDTF">2025-12-03T06:16:54Z</dcterms:modified>
</cp:coreProperties>
</file>