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0"/>
  </p:notesMasterIdLst>
  <p:sldIdLst>
    <p:sldId id="261" r:id="rId3"/>
    <p:sldId id="256" r:id="rId4"/>
    <p:sldId id="401" r:id="rId5"/>
    <p:sldId id="342" r:id="rId6"/>
    <p:sldId id="402" r:id="rId7"/>
    <p:sldId id="399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663B5-ADC7-49B7-9D19-7E43F3A78955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7F82A-A515-4977-8E82-F59345ECC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7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01367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180354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787344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0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5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39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9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18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62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8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61645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93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01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8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303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6977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097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2239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720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304039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8840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186372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2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11" Type="http://schemas.openxmlformats.org/officeDocument/2006/relationships/image" Target="../media/image13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video" Target="../media/media1.mp4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microsoft.com/office/2007/relationships/media" Target="../media/media1.mp4"/><Relationship Id="rId1" Type="http://schemas.openxmlformats.org/officeDocument/2006/relationships/tags" Target="../tags/tag5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2.svg"/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28.png"/><Relationship Id="rId17" Type="http://schemas.openxmlformats.org/officeDocument/2006/relationships/image" Target="../media/image66.sv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11" Type="http://schemas.openxmlformats.org/officeDocument/2006/relationships/image" Target="../media/image60.svg"/><Relationship Id="rId5" Type="http://schemas.openxmlformats.org/officeDocument/2006/relationships/image" Target="../media/image9.svg"/><Relationship Id="rId15" Type="http://schemas.openxmlformats.org/officeDocument/2006/relationships/image" Target="../media/image64.svg"/><Relationship Id="rId10" Type="http://schemas.openxmlformats.org/officeDocument/2006/relationships/image" Target="../media/image27.png"/><Relationship Id="rId19" Type="http://schemas.openxmlformats.org/officeDocument/2006/relationships/image" Target="../media/image68.sv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78462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-2102763">
            <a:off x="8501722" y="5365093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7" y="0"/>
                </a:lnTo>
                <a:lnTo>
                  <a:pt x="7718377" y="6618509"/>
                </a:lnTo>
                <a:lnTo>
                  <a:pt x="0" y="6618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2102763">
            <a:off x="9726744" y="-2727544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6" y="0"/>
                </a:lnTo>
                <a:lnTo>
                  <a:pt x="7718376" y="6618508"/>
                </a:lnTo>
                <a:lnTo>
                  <a:pt x="0" y="6618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659576" y="1075172"/>
            <a:ext cx="6047510" cy="4966399"/>
            <a:chOff x="0" y="0"/>
            <a:chExt cx="3424390" cy="31434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24389" cy="3143486"/>
            </a:xfrm>
            <a:custGeom>
              <a:avLst/>
              <a:gdLst/>
              <a:ahLst/>
              <a:cxnLst/>
              <a:rect l="l" t="t" r="r" b="b"/>
              <a:pathLst>
                <a:path w="3424389" h="3143486">
                  <a:moveTo>
                    <a:pt x="95399" y="0"/>
                  </a:moveTo>
                  <a:lnTo>
                    <a:pt x="3328990" y="0"/>
                  </a:lnTo>
                  <a:cubicBezTo>
                    <a:pt x="3381678" y="0"/>
                    <a:pt x="3424389" y="42712"/>
                    <a:pt x="3424389" y="95399"/>
                  </a:cubicBezTo>
                  <a:lnTo>
                    <a:pt x="3424389" y="3048087"/>
                  </a:lnTo>
                  <a:cubicBezTo>
                    <a:pt x="3424389" y="3073388"/>
                    <a:pt x="3414338" y="3097653"/>
                    <a:pt x="3396448" y="3115544"/>
                  </a:cubicBezTo>
                  <a:cubicBezTo>
                    <a:pt x="3378557" y="3133435"/>
                    <a:pt x="3354292" y="3143486"/>
                    <a:pt x="3328990" y="3143486"/>
                  </a:cubicBezTo>
                  <a:lnTo>
                    <a:pt x="95399" y="3143486"/>
                  </a:lnTo>
                  <a:cubicBezTo>
                    <a:pt x="42712" y="3143486"/>
                    <a:pt x="0" y="3100774"/>
                    <a:pt x="0" y="3048087"/>
                  </a:cubicBezTo>
                  <a:lnTo>
                    <a:pt x="0" y="95399"/>
                  </a:lnTo>
                  <a:cubicBezTo>
                    <a:pt x="0" y="42712"/>
                    <a:pt x="42712" y="0"/>
                    <a:pt x="95399" y="0"/>
                  </a:cubicBezTo>
                  <a:close/>
                </a:path>
              </a:pathLst>
            </a:custGeom>
            <a:solidFill>
              <a:srgbClr val="FCD09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424390" cy="31815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40934" y="676600"/>
            <a:ext cx="5862363" cy="822712"/>
            <a:chOff x="0" y="0"/>
            <a:chExt cx="3321063" cy="5207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21063" cy="520736"/>
            </a:xfrm>
            <a:custGeom>
              <a:avLst/>
              <a:gdLst/>
              <a:ahLst/>
              <a:cxnLst/>
              <a:rect l="l" t="t" r="r" b="b"/>
              <a:pathLst>
                <a:path w="3321063" h="520736">
                  <a:moveTo>
                    <a:pt x="98367" y="0"/>
                  </a:moveTo>
                  <a:lnTo>
                    <a:pt x="3222696" y="0"/>
                  </a:lnTo>
                  <a:cubicBezTo>
                    <a:pt x="3248784" y="0"/>
                    <a:pt x="3273804" y="10364"/>
                    <a:pt x="3292252" y="28811"/>
                  </a:cubicBezTo>
                  <a:cubicBezTo>
                    <a:pt x="3310699" y="47259"/>
                    <a:pt x="3321063" y="72279"/>
                    <a:pt x="3321063" y="98367"/>
                  </a:cubicBezTo>
                  <a:lnTo>
                    <a:pt x="3321063" y="422369"/>
                  </a:lnTo>
                  <a:cubicBezTo>
                    <a:pt x="3321063" y="448458"/>
                    <a:pt x="3310699" y="473478"/>
                    <a:pt x="3292252" y="491925"/>
                  </a:cubicBezTo>
                  <a:cubicBezTo>
                    <a:pt x="3273804" y="510373"/>
                    <a:pt x="3248784" y="520736"/>
                    <a:pt x="3222696" y="520736"/>
                  </a:cubicBezTo>
                  <a:lnTo>
                    <a:pt x="98367" y="520736"/>
                  </a:lnTo>
                  <a:cubicBezTo>
                    <a:pt x="72279" y="520736"/>
                    <a:pt x="47259" y="510373"/>
                    <a:pt x="28811" y="491925"/>
                  </a:cubicBezTo>
                  <a:cubicBezTo>
                    <a:pt x="10364" y="473478"/>
                    <a:pt x="0" y="448458"/>
                    <a:pt x="0" y="422369"/>
                  </a:cubicBezTo>
                  <a:lnTo>
                    <a:pt x="0" y="98367"/>
                  </a:lnTo>
                  <a:cubicBezTo>
                    <a:pt x="0" y="72279"/>
                    <a:pt x="10364" y="47259"/>
                    <a:pt x="28811" y="28811"/>
                  </a:cubicBezTo>
                  <a:cubicBezTo>
                    <a:pt x="47259" y="10364"/>
                    <a:pt x="72279" y="0"/>
                    <a:pt x="98367" y="0"/>
                  </a:cubicBezTo>
                  <a:close/>
                </a:path>
              </a:pathLst>
            </a:custGeom>
            <a:solidFill>
              <a:srgbClr val="F07C5D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321063" cy="5588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39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Freeform 17">
            <a:extLst>
              <a:ext uri="{FF2B5EF4-FFF2-40B4-BE49-F238E27FC236}">
                <a16:creationId xmlns:a16="http://schemas.microsoft.com/office/drawing/2014/main" id="{AD2C070C-EC80-A050-AE8B-FA8DDC20E0C4}"/>
              </a:ext>
            </a:extLst>
          </p:cNvPr>
          <p:cNvSpPr/>
          <p:nvPr/>
        </p:nvSpPr>
        <p:spPr>
          <a:xfrm>
            <a:off x="7873340" y="2161310"/>
            <a:ext cx="3420159" cy="3729466"/>
          </a:xfrm>
          <a:custGeom>
            <a:avLst/>
            <a:gdLst/>
            <a:ahLst/>
            <a:cxnLst/>
            <a:rect l="l" t="t" r="r" b="b"/>
            <a:pathLst>
              <a:path w="2957506" h="3025581">
                <a:moveTo>
                  <a:pt x="0" y="0"/>
                </a:moveTo>
                <a:lnTo>
                  <a:pt x="2957506" y="0"/>
                </a:lnTo>
                <a:lnTo>
                  <a:pt x="2957506" y="3025582"/>
                </a:lnTo>
                <a:lnTo>
                  <a:pt x="0" y="30255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137101D4-2A08-6573-174E-485C05B5B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5" y="1555667"/>
            <a:ext cx="6555217" cy="505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78462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-2102763">
            <a:off x="-1624859" y="-1480060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7" y="0"/>
                </a:lnTo>
                <a:lnTo>
                  <a:pt x="7718377" y="6618508"/>
                </a:lnTo>
                <a:lnTo>
                  <a:pt x="0" y="6618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2102763">
            <a:off x="8151250" y="4672293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7" y="0"/>
                </a:lnTo>
                <a:lnTo>
                  <a:pt x="7718377" y="6618508"/>
                </a:lnTo>
                <a:lnTo>
                  <a:pt x="0" y="6618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2102763">
            <a:off x="-2001637" y="5270288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7" y="0"/>
                </a:lnTo>
                <a:lnTo>
                  <a:pt x="7718377" y="6618509"/>
                </a:lnTo>
                <a:lnTo>
                  <a:pt x="0" y="66185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2102763">
            <a:off x="8395336" y="-1766189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7" y="0"/>
                </a:lnTo>
                <a:lnTo>
                  <a:pt x="7718377" y="6618509"/>
                </a:lnTo>
                <a:lnTo>
                  <a:pt x="0" y="66185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855570">
            <a:off x="767709" y="301578"/>
            <a:ext cx="1512512" cy="1785153"/>
          </a:xfrm>
          <a:custGeom>
            <a:avLst/>
            <a:gdLst/>
            <a:ahLst/>
            <a:cxnLst/>
            <a:rect l="l" t="t" r="r" b="b"/>
            <a:pathLst>
              <a:path w="2268768" h="2677730">
                <a:moveTo>
                  <a:pt x="0" y="0"/>
                </a:moveTo>
                <a:lnTo>
                  <a:pt x="2268768" y="0"/>
                </a:lnTo>
                <a:lnTo>
                  <a:pt x="2268768" y="2677730"/>
                </a:lnTo>
                <a:lnTo>
                  <a:pt x="0" y="26777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432248" y="142801"/>
            <a:ext cx="2247811" cy="2112943"/>
          </a:xfrm>
          <a:custGeom>
            <a:avLst/>
            <a:gdLst/>
            <a:ahLst/>
            <a:cxnLst/>
            <a:rect l="l" t="t" r="r" b="b"/>
            <a:pathLst>
              <a:path w="3371717" h="3169414">
                <a:moveTo>
                  <a:pt x="0" y="0"/>
                </a:moveTo>
                <a:lnTo>
                  <a:pt x="3371717" y="0"/>
                </a:lnTo>
                <a:lnTo>
                  <a:pt x="3371717" y="3169414"/>
                </a:lnTo>
                <a:lnTo>
                  <a:pt x="0" y="3169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231032" y="4033805"/>
            <a:ext cx="2585867" cy="2553543"/>
          </a:xfrm>
          <a:custGeom>
            <a:avLst/>
            <a:gdLst/>
            <a:ahLst/>
            <a:cxnLst/>
            <a:rect l="l" t="t" r="r" b="b"/>
            <a:pathLst>
              <a:path w="3878800" h="3830315">
                <a:moveTo>
                  <a:pt x="0" y="0"/>
                </a:moveTo>
                <a:lnTo>
                  <a:pt x="3878800" y="0"/>
                </a:lnTo>
                <a:lnTo>
                  <a:pt x="3878800" y="3830315"/>
                </a:lnTo>
                <a:lnTo>
                  <a:pt x="0" y="38303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D122A8-88AB-FF62-0C58-147C1BED9D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8109" y="623365"/>
            <a:ext cx="3444539" cy="11461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93640F-F302-E22E-2CAC-9B42FBE533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72799" y="1664561"/>
            <a:ext cx="6846401" cy="3718882"/>
          </a:xfrm>
          <a:prstGeom prst="rect">
            <a:avLst/>
          </a:prstGeom>
        </p:spPr>
      </p:pic>
      <p:sp>
        <p:nvSpPr>
          <p:cNvPr id="24" name="Freeform 16"/>
          <p:cNvSpPr/>
          <p:nvPr/>
        </p:nvSpPr>
        <p:spPr>
          <a:xfrm>
            <a:off x="9108372" y="5159829"/>
            <a:ext cx="2774489" cy="1698171"/>
          </a:xfrm>
          <a:custGeom>
            <a:avLst/>
            <a:gdLst/>
            <a:ahLst/>
            <a:cxnLst/>
            <a:rect l="l" t="t" r="r" b="b"/>
            <a:pathLst>
              <a:path w="4963395" h="3207594">
                <a:moveTo>
                  <a:pt x="0" y="0"/>
                </a:moveTo>
                <a:lnTo>
                  <a:pt x="4963395" y="0"/>
                </a:lnTo>
                <a:lnTo>
                  <a:pt x="4963395" y="3207594"/>
                </a:lnTo>
                <a:lnTo>
                  <a:pt x="0" y="320759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7947F-2960-54A1-657A-CE9B6DDD4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F6A160-DC41-1BBB-B2CE-20B0E052A4F2}"/>
              </a:ext>
            </a:extLst>
          </p:cNvPr>
          <p:cNvGrpSpPr/>
          <p:nvPr/>
        </p:nvGrpSpPr>
        <p:grpSpPr>
          <a:xfrm>
            <a:off x="0" y="0"/>
            <a:ext cx="12192000" cy="6878462"/>
            <a:chOff x="0" y="0"/>
            <a:chExt cx="1149350" cy="114935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8321F00-581A-CA6D-C3A5-0ED764084EBA}"/>
                </a:ext>
              </a:extLst>
            </p:cNvPr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87C89042-7366-D413-A542-FADC706059ED}"/>
              </a:ext>
            </a:extLst>
          </p:cNvPr>
          <p:cNvSpPr/>
          <p:nvPr/>
        </p:nvSpPr>
        <p:spPr>
          <a:xfrm rot="-2102763">
            <a:off x="8501722" y="5365093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7" y="0"/>
                </a:lnTo>
                <a:lnTo>
                  <a:pt x="7718377" y="6618509"/>
                </a:lnTo>
                <a:lnTo>
                  <a:pt x="0" y="6618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1DE10EF-FB6F-208C-73A7-2B2DA8E156C6}"/>
              </a:ext>
            </a:extLst>
          </p:cNvPr>
          <p:cNvSpPr/>
          <p:nvPr/>
        </p:nvSpPr>
        <p:spPr>
          <a:xfrm rot="-2102763">
            <a:off x="9726744" y="-2727544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6" y="0"/>
                </a:lnTo>
                <a:lnTo>
                  <a:pt x="7718376" y="6618508"/>
                </a:lnTo>
                <a:lnTo>
                  <a:pt x="0" y="6618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7592FAD-EECD-1614-6152-7BC61DF4D3EF}"/>
              </a:ext>
            </a:extLst>
          </p:cNvPr>
          <p:cNvGrpSpPr/>
          <p:nvPr/>
        </p:nvGrpSpPr>
        <p:grpSpPr>
          <a:xfrm>
            <a:off x="1659576" y="1075172"/>
            <a:ext cx="6047510" cy="4966399"/>
            <a:chOff x="0" y="0"/>
            <a:chExt cx="3424390" cy="31434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7319F20-57E6-53AF-AF1E-DF4250A96C0A}"/>
                </a:ext>
              </a:extLst>
            </p:cNvPr>
            <p:cNvSpPr/>
            <p:nvPr/>
          </p:nvSpPr>
          <p:spPr>
            <a:xfrm>
              <a:off x="0" y="0"/>
              <a:ext cx="3424389" cy="3143486"/>
            </a:xfrm>
            <a:custGeom>
              <a:avLst/>
              <a:gdLst/>
              <a:ahLst/>
              <a:cxnLst/>
              <a:rect l="l" t="t" r="r" b="b"/>
              <a:pathLst>
                <a:path w="3424389" h="3143486">
                  <a:moveTo>
                    <a:pt x="95399" y="0"/>
                  </a:moveTo>
                  <a:lnTo>
                    <a:pt x="3328990" y="0"/>
                  </a:lnTo>
                  <a:cubicBezTo>
                    <a:pt x="3381678" y="0"/>
                    <a:pt x="3424389" y="42712"/>
                    <a:pt x="3424389" y="95399"/>
                  </a:cubicBezTo>
                  <a:lnTo>
                    <a:pt x="3424389" y="3048087"/>
                  </a:lnTo>
                  <a:cubicBezTo>
                    <a:pt x="3424389" y="3073388"/>
                    <a:pt x="3414338" y="3097653"/>
                    <a:pt x="3396448" y="3115544"/>
                  </a:cubicBezTo>
                  <a:cubicBezTo>
                    <a:pt x="3378557" y="3133435"/>
                    <a:pt x="3354292" y="3143486"/>
                    <a:pt x="3328990" y="3143486"/>
                  </a:cubicBezTo>
                  <a:lnTo>
                    <a:pt x="95399" y="3143486"/>
                  </a:lnTo>
                  <a:cubicBezTo>
                    <a:pt x="42712" y="3143486"/>
                    <a:pt x="0" y="3100774"/>
                    <a:pt x="0" y="3048087"/>
                  </a:cubicBezTo>
                  <a:lnTo>
                    <a:pt x="0" y="95399"/>
                  </a:lnTo>
                  <a:cubicBezTo>
                    <a:pt x="0" y="42712"/>
                    <a:pt x="42712" y="0"/>
                    <a:pt x="95399" y="0"/>
                  </a:cubicBezTo>
                  <a:close/>
                </a:path>
              </a:pathLst>
            </a:custGeom>
            <a:solidFill>
              <a:srgbClr val="FCD09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83E23C7-15CF-0243-D436-78FCDB0208B2}"/>
                </a:ext>
              </a:extLst>
            </p:cNvPr>
            <p:cNvSpPr txBox="1"/>
            <p:nvPr/>
          </p:nvSpPr>
          <p:spPr>
            <a:xfrm>
              <a:off x="0" y="-38100"/>
              <a:ext cx="3424390" cy="31815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4C27CB2C-FD26-95B2-EDF2-6194F7784A64}"/>
              </a:ext>
            </a:extLst>
          </p:cNvPr>
          <p:cNvGrpSpPr/>
          <p:nvPr/>
        </p:nvGrpSpPr>
        <p:grpSpPr>
          <a:xfrm>
            <a:off x="1740934" y="676600"/>
            <a:ext cx="5862363" cy="822712"/>
            <a:chOff x="0" y="0"/>
            <a:chExt cx="3321063" cy="520736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F7A0F13-CCB7-2BF7-C607-0D4708A8A490}"/>
                </a:ext>
              </a:extLst>
            </p:cNvPr>
            <p:cNvSpPr/>
            <p:nvPr/>
          </p:nvSpPr>
          <p:spPr>
            <a:xfrm>
              <a:off x="0" y="0"/>
              <a:ext cx="3321063" cy="520736"/>
            </a:xfrm>
            <a:custGeom>
              <a:avLst/>
              <a:gdLst/>
              <a:ahLst/>
              <a:cxnLst/>
              <a:rect l="l" t="t" r="r" b="b"/>
              <a:pathLst>
                <a:path w="3321063" h="520736">
                  <a:moveTo>
                    <a:pt x="98367" y="0"/>
                  </a:moveTo>
                  <a:lnTo>
                    <a:pt x="3222696" y="0"/>
                  </a:lnTo>
                  <a:cubicBezTo>
                    <a:pt x="3248784" y="0"/>
                    <a:pt x="3273804" y="10364"/>
                    <a:pt x="3292252" y="28811"/>
                  </a:cubicBezTo>
                  <a:cubicBezTo>
                    <a:pt x="3310699" y="47259"/>
                    <a:pt x="3321063" y="72279"/>
                    <a:pt x="3321063" y="98367"/>
                  </a:cubicBezTo>
                  <a:lnTo>
                    <a:pt x="3321063" y="422369"/>
                  </a:lnTo>
                  <a:cubicBezTo>
                    <a:pt x="3321063" y="448458"/>
                    <a:pt x="3310699" y="473478"/>
                    <a:pt x="3292252" y="491925"/>
                  </a:cubicBezTo>
                  <a:cubicBezTo>
                    <a:pt x="3273804" y="510373"/>
                    <a:pt x="3248784" y="520736"/>
                    <a:pt x="3222696" y="520736"/>
                  </a:cubicBezTo>
                  <a:lnTo>
                    <a:pt x="98367" y="520736"/>
                  </a:lnTo>
                  <a:cubicBezTo>
                    <a:pt x="72279" y="520736"/>
                    <a:pt x="47259" y="510373"/>
                    <a:pt x="28811" y="491925"/>
                  </a:cubicBezTo>
                  <a:cubicBezTo>
                    <a:pt x="10364" y="473478"/>
                    <a:pt x="0" y="448458"/>
                    <a:pt x="0" y="422369"/>
                  </a:cubicBezTo>
                  <a:lnTo>
                    <a:pt x="0" y="98367"/>
                  </a:lnTo>
                  <a:cubicBezTo>
                    <a:pt x="0" y="72279"/>
                    <a:pt x="10364" y="47259"/>
                    <a:pt x="28811" y="28811"/>
                  </a:cubicBezTo>
                  <a:cubicBezTo>
                    <a:pt x="47259" y="10364"/>
                    <a:pt x="72279" y="0"/>
                    <a:pt x="98367" y="0"/>
                  </a:cubicBezTo>
                  <a:close/>
                </a:path>
              </a:pathLst>
            </a:custGeom>
            <a:solidFill>
              <a:srgbClr val="F07C5D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5743E3AF-72D1-BDEB-1DAE-5944373D59E4}"/>
                </a:ext>
              </a:extLst>
            </p:cNvPr>
            <p:cNvSpPr txBox="1"/>
            <p:nvPr/>
          </p:nvSpPr>
          <p:spPr>
            <a:xfrm>
              <a:off x="0" y="-38100"/>
              <a:ext cx="3321063" cy="5588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3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Freeform 17">
            <a:extLst>
              <a:ext uri="{FF2B5EF4-FFF2-40B4-BE49-F238E27FC236}">
                <a16:creationId xmlns:a16="http://schemas.microsoft.com/office/drawing/2014/main" id="{F7AD6914-4E3D-8AE5-D209-17D25472B86A}"/>
              </a:ext>
            </a:extLst>
          </p:cNvPr>
          <p:cNvSpPr/>
          <p:nvPr/>
        </p:nvSpPr>
        <p:spPr>
          <a:xfrm>
            <a:off x="7873340" y="2161310"/>
            <a:ext cx="3420159" cy="3729466"/>
          </a:xfrm>
          <a:custGeom>
            <a:avLst/>
            <a:gdLst/>
            <a:ahLst/>
            <a:cxnLst/>
            <a:rect l="l" t="t" r="r" b="b"/>
            <a:pathLst>
              <a:path w="2957506" h="3025581">
                <a:moveTo>
                  <a:pt x="0" y="0"/>
                </a:moveTo>
                <a:lnTo>
                  <a:pt x="2957506" y="0"/>
                </a:lnTo>
                <a:lnTo>
                  <a:pt x="2957506" y="3025582"/>
                </a:lnTo>
                <a:lnTo>
                  <a:pt x="0" y="30255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A897E852-B252-CD49-AC6B-C8BB1C9FD9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8" y="1615043"/>
            <a:ext cx="6800007" cy="50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0"/>
            <a:ext cx="3305153" cy="1102651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70CE8E1-3B5B-4DD5-BD1E-25BAF9A6EE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590925"/>
            <a:ext cx="3390900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D3A44B-B159-423B-86BA-2E44162F1D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26" y="4008622"/>
            <a:ext cx="3638874" cy="2729156"/>
          </a:xfrm>
          <a:prstGeom prst="rect">
            <a:avLst/>
          </a:prstGeom>
        </p:spPr>
      </p:pic>
      <p:sp>
        <p:nvSpPr>
          <p:cNvPr id="11" name="Rounded Rectangular Callout 1">
            <a:extLst>
              <a:ext uri="{FF2B5EF4-FFF2-40B4-BE49-F238E27FC236}">
                <a16:creationId xmlns:a16="http://schemas.microsoft.com/office/drawing/2014/main" id="{EC2815AD-0AAC-4A1D-A102-9978BE1B8662}"/>
              </a:ext>
            </a:extLst>
          </p:cNvPr>
          <p:cNvSpPr/>
          <p:nvPr/>
        </p:nvSpPr>
        <p:spPr>
          <a:xfrm>
            <a:off x="2414427" y="1699089"/>
            <a:ext cx="7376845" cy="2379752"/>
          </a:xfrm>
          <a:prstGeom prst="wedgeRoundRectCallout">
            <a:avLst>
              <a:gd name="adj1" fmla="val -17790"/>
              <a:gd name="adj2" fmla="val 48759"/>
              <a:gd name="adj3" fmla="val 16667"/>
            </a:avLst>
          </a:prstGeom>
          <a:solidFill>
            <a:srgbClr val="FFFF00"/>
          </a:solidFill>
          <a:ln w="57150">
            <a:solidFill>
              <a:srgbClr val="FF0000"/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1.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Tìm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về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tác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dụng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máy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thu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endParaRPr lang="en-US" sz="54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37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0F2D3-93BE-624D-BD0A-934BBB132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521CE39-E7A7-B272-F85D-177E2E96DAD9}"/>
              </a:ext>
            </a:extLst>
          </p:cNvPr>
          <p:cNvGrpSpPr/>
          <p:nvPr/>
        </p:nvGrpSpPr>
        <p:grpSpPr>
          <a:xfrm>
            <a:off x="0" y="0"/>
            <a:ext cx="12192000" cy="6878462"/>
            <a:chOff x="0" y="0"/>
            <a:chExt cx="1149350" cy="114935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87A16E7-0CD8-56E6-DB60-700F4FA3CEFC}"/>
                </a:ext>
              </a:extLst>
            </p:cNvPr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010CF8A1-9DAF-873C-E764-6E080EBE797C}"/>
              </a:ext>
            </a:extLst>
          </p:cNvPr>
          <p:cNvSpPr/>
          <p:nvPr/>
        </p:nvSpPr>
        <p:spPr>
          <a:xfrm rot="-2102763">
            <a:off x="8501722" y="5365093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7" y="0"/>
                </a:lnTo>
                <a:lnTo>
                  <a:pt x="7718377" y="6618509"/>
                </a:lnTo>
                <a:lnTo>
                  <a:pt x="0" y="6618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1DB92A4-3764-52C2-3B66-42A1C0F03719}"/>
              </a:ext>
            </a:extLst>
          </p:cNvPr>
          <p:cNvSpPr/>
          <p:nvPr/>
        </p:nvSpPr>
        <p:spPr>
          <a:xfrm rot="-2102763">
            <a:off x="9726744" y="-2727544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6" y="0"/>
                </a:lnTo>
                <a:lnTo>
                  <a:pt x="7718376" y="6618508"/>
                </a:lnTo>
                <a:lnTo>
                  <a:pt x="0" y="6618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706ED98F-8B9C-B6DF-D620-98B763189DF0}"/>
              </a:ext>
            </a:extLst>
          </p:cNvPr>
          <p:cNvGrpSpPr/>
          <p:nvPr/>
        </p:nvGrpSpPr>
        <p:grpSpPr>
          <a:xfrm>
            <a:off x="1659576" y="1075172"/>
            <a:ext cx="6047510" cy="4966399"/>
            <a:chOff x="0" y="0"/>
            <a:chExt cx="3424390" cy="31434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E9BB667-85D2-AB55-3FA2-C235791083FD}"/>
                </a:ext>
              </a:extLst>
            </p:cNvPr>
            <p:cNvSpPr/>
            <p:nvPr/>
          </p:nvSpPr>
          <p:spPr>
            <a:xfrm>
              <a:off x="0" y="0"/>
              <a:ext cx="3424389" cy="3143486"/>
            </a:xfrm>
            <a:custGeom>
              <a:avLst/>
              <a:gdLst/>
              <a:ahLst/>
              <a:cxnLst/>
              <a:rect l="l" t="t" r="r" b="b"/>
              <a:pathLst>
                <a:path w="3424389" h="3143486">
                  <a:moveTo>
                    <a:pt x="95399" y="0"/>
                  </a:moveTo>
                  <a:lnTo>
                    <a:pt x="3328990" y="0"/>
                  </a:lnTo>
                  <a:cubicBezTo>
                    <a:pt x="3381678" y="0"/>
                    <a:pt x="3424389" y="42712"/>
                    <a:pt x="3424389" y="95399"/>
                  </a:cubicBezTo>
                  <a:lnTo>
                    <a:pt x="3424389" y="3048087"/>
                  </a:lnTo>
                  <a:cubicBezTo>
                    <a:pt x="3424389" y="3073388"/>
                    <a:pt x="3414338" y="3097653"/>
                    <a:pt x="3396448" y="3115544"/>
                  </a:cubicBezTo>
                  <a:cubicBezTo>
                    <a:pt x="3378557" y="3133435"/>
                    <a:pt x="3354292" y="3143486"/>
                    <a:pt x="3328990" y="3143486"/>
                  </a:cubicBezTo>
                  <a:lnTo>
                    <a:pt x="95399" y="3143486"/>
                  </a:lnTo>
                  <a:cubicBezTo>
                    <a:pt x="42712" y="3143486"/>
                    <a:pt x="0" y="3100774"/>
                    <a:pt x="0" y="3048087"/>
                  </a:cubicBezTo>
                  <a:lnTo>
                    <a:pt x="0" y="95399"/>
                  </a:lnTo>
                  <a:cubicBezTo>
                    <a:pt x="0" y="42712"/>
                    <a:pt x="42712" y="0"/>
                    <a:pt x="95399" y="0"/>
                  </a:cubicBezTo>
                  <a:close/>
                </a:path>
              </a:pathLst>
            </a:custGeom>
            <a:solidFill>
              <a:srgbClr val="FCD09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959E2FA-4C2F-B762-CCF6-C91B3EBE2C3D}"/>
                </a:ext>
              </a:extLst>
            </p:cNvPr>
            <p:cNvSpPr txBox="1"/>
            <p:nvPr/>
          </p:nvSpPr>
          <p:spPr>
            <a:xfrm>
              <a:off x="0" y="-38100"/>
              <a:ext cx="3424390" cy="31815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6B674F6B-930A-5207-8C6D-CD121A23BA60}"/>
              </a:ext>
            </a:extLst>
          </p:cNvPr>
          <p:cNvGrpSpPr/>
          <p:nvPr/>
        </p:nvGrpSpPr>
        <p:grpSpPr>
          <a:xfrm>
            <a:off x="1740934" y="676600"/>
            <a:ext cx="5862363" cy="822712"/>
            <a:chOff x="0" y="0"/>
            <a:chExt cx="3321063" cy="520736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98CD724-09D5-BBCF-4A85-8FFE1D74B53F}"/>
                </a:ext>
              </a:extLst>
            </p:cNvPr>
            <p:cNvSpPr/>
            <p:nvPr/>
          </p:nvSpPr>
          <p:spPr>
            <a:xfrm>
              <a:off x="0" y="0"/>
              <a:ext cx="3321063" cy="520736"/>
            </a:xfrm>
            <a:custGeom>
              <a:avLst/>
              <a:gdLst/>
              <a:ahLst/>
              <a:cxnLst/>
              <a:rect l="l" t="t" r="r" b="b"/>
              <a:pathLst>
                <a:path w="3321063" h="520736">
                  <a:moveTo>
                    <a:pt x="98367" y="0"/>
                  </a:moveTo>
                  <a:lnTo>
                    <a:pt x="3222696" y="0"/>
                  </a:lnTo>
                  <a:cubicBezTo>
                    <a:pt x="3248784" y="0"/>
                    <a:pt x="3273804" y="10364"/>
                    <a:pt x="3292252" y="28811"/>
                  </a:cubicBezTo>
                  <a:cubicBezTo>
                    <a:pt x="3310699" y="47259"/>
                    <a:pt x="3321063" y="72279"/>
                    <a:pt x="3321063" y="98367"/>
                  </a:cubicBezTo>
                  <a:lnTo>
                    <a:pt x="3321063" y="422369"/>
                  </a:lnTo>
                  <a:cubicBezTo>
                    <a:pt x="3321063" y="448458"/>
                    <a:pt x="3310699" y="473478"/>
                    <a:pt x="3292252" y="491925"/>
                  </a:cubicBezTo>
                  <a:cubicBezTo>
                    <a:pt x="3273804" y="510373"/>
                    <a:pt x="3248784" y="520736"/>
                    <a:pt x="3222696" y="520736"/>
                  </a:cubicBezTo>
                  <a:lnTo>
                    <a:pt x="98367" y="520736"/>
                  </a:lnTo>
                  <a:cubicBezTo>
                    <a:pt x="72279" y="520736"/>
                    <a:pt x="47259" y="510373"/>
                    <a:pt x="28811" y="491925"/>
                  </a:cubicBezTo>
                  <a:cubicBezTo>
                    <a:pt x="10364" y="473478"/>
                    <a:pt x="0" y="448458"/>
                    <a:pt x="0" y="422369"/>
                  </a:cubicBezTo>
                  <a:lnTo>
                    <a:pt x="0" y="98367"/>
                  </a:lnTo>
                  <a:cubicBezTo>
                    <a:pt x="0" y="72279"/>
                    <a:pt x="10364" y="47259"/>
                    <a:pt x="28811" y="28811"/>
                  </a:cubicBezTo>
                  <a:cubicBezTo>
                    <a:pt x="47259" y="10364"/>
                    <a:pt x="72279" y="0"/>
                    <a:pt x="98367" y="0"/>
                  </a:cubicBezTo>
                  <a:close/>
                </a:path>
              </a:pathLst>
            </a:custGeom>
            <a:solidFill>
              <a:srgbClr val="F07C5D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1C586C2-6352-7E5A-748C-B5E19ECAA7F2}"/>
                </a:ext>
              </a:extLst>
            </p:cNvPr>
            <p:cNvSpPr txBox="1"/>
            <p:nvPr/>
          </p:nvSpPr>
          <p:spPr>
            <a:xfrm>
              <a:off x="0" y="-38100"/>
              <a:ext cx="3321063" cy="5588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3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Freeform 17">
            <a:extLst>
              <a:ext uri="{FF2B5EF4-FFF2-40B4-BE49-F238E27FC236}">
                <a16:creationId xmlns:a16="http://schemas.microsoft.com/office/drawing/2014/main" id="{D90D9631-07AF-6D2C-8E8B-765D4399E345}"/>
              </a:ext>
            </a:extLst>
          </p:cNvPr>
          <p:cNvSpPr/>
          <p:nvPr/>
        </p:nvSpPr>
        <p:spPr>
          <a:xfrm>
            <a:off x="7873340" y="2161310"/>
            <a:ext cx="3420159" cy="3729466"/>
          </a:xfrm>
          <a:custGeom>
            <a:avLst/>
            <a:gdLst/>
            <a:ahLst/>
            <a:cxnLst/>
            <a:rect l="l" t="t" r="r" b="b"/>
            <a:pathLst>
              <a:path w="2957506" h="3025581">
                <a:moveTo>
                  <a:pt x="0" y="0"/>
                </a:moveTo>
                <a:lnTo>
                  <a:pt x="2957506" y="0"/>
                </a:lnTo>
                <a:lnTo>
                  <a:pt x="2957506" y="3025582"/>
                </a:lnTo>
                <a:lnTo>
                  <a:pt x="0" y="30255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F0E953E-60EA-FB0C-6B00-CB66242A3A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40" y="1496290"/>
            <a:ext cx="5923827" cy="476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4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>
            <a:extLst>
              <a:ext uri="{FF2B5EF4-FFF2-40B4-BE49-F238E27FC236}">
                <a16:creationId xmlns:a16="http://schemas.microsoft.com/office/drawing/2014/main" id="{C8F7A3B8-843B-4563-91F8-6A9D63A538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339021">
            <a:off x="208633" y="2620098"/>
            <a:ext cx="2161811" cy="2107766"/>
          </a:xfrm>
          <a:prstGeom prst="rect">
            <a:avLst/>
          </a:prstGeom>
        </p:spPr>
      </p:pic>
      <p:pic>
        <p:nvPicPr>
          <p:cNvPr id="46" name="Content Placeholder 4" descr="Whiteboard&#10;&#10;Description automatically generated with medium confidence">
            <a:extLst>
              <a:ext uri="{FF2B5EF4-FFF2-40B4-BE49-F238E27FC236}">
                <a16:creationId xmlns:a16="http://schemas.microsoft.com/office/drawing/2014/main" id="{59B896F6-F5C4-4AAA-852D-E4478E7227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99" y="295727"/>
            <a:ext cx="10662011" cy="6541142"/>
          </a:xfrm>
          <a:prstGeom prst="rect">
            <a:avLst/>
          </a:prstGeom>
        </p:spPr>
      </p:pic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5CAC587-89C8-4FE4-8F01-C8DF1A71D9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97" y="1239880"/>
            <a:ext cx="7256883" cy="1084220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CC3C5843-DB2F-44FF-9BD9-AE7996EB0C81}"/>
              </a:ext>
            </a:extLst>
          </p:cNvPr>
          <p:cNvSpPr txBox="1">
            <a:spLocks/>
          </p:cNvSpPr>
          <p:nvPr/>
        </p:nvSpPr>
        <p:spPr>
          <a:xfrm>
            <a:off x="3062147" y="1160725"/>
            <a:ext cx="7723713" cy="718622"/>
          </a:xfrm>
          <a:prstGeom prst="rect">
            <a:avLst/>
          </a:prstGeom>
        </p:spPr>
        <p:txBody>
          <a:bodyPr lIns="90000" tIns="46800" rIns="90000" bIns="4680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9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47AF8D79-2D0E-4A2B-B639-BF88894885A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6001" y="364266"/>
            <a:ext cx="986619" cy="77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579B713-119A-42E7-85EE-37B3610A241E}"/>
              </a:ext>
            </a:extLst>
          </p:cNvPr>
          <p:cNvSpPr txBox="1"/>
          <p:nvPr/>
        </p:nvSpPr>
        <p:spPr>
          <a:xfrm>
            <a:off x="6750051" y="4057651"/>
            <a:ext cx="19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" name="Picture 7">
            <a:extLst>
              <a:ext uri="{FF2B5EF4-FFF2-40B4-BE49-F238E27FC236}">
                <a16:creationId xmlns:a16="http://schemas.microsoft.com/office/drawing/2014/main" id="{7DE66472-6E10-40E9-A393-798AD439C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-52860" y="3613135"/>
            <a:ext cx="2587814" cy="318010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807503B-FDA7-4A73-B0AD-54FD4164998D}"/>
              </a:ext>
            </a:extLst>
          </p:cNvPr>
          <p:cNvSpPr txBox="1"/>
          <p:nvPr/>
        </p:nvSpPr>
        <p:spPr>
          <a:xfrm>
            <a:off x="4886325" y="5507165"/>
            <a:ext cx="670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Chiếc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nón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kì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diệu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5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4235488C-72BA-4A73-8191-1444143015A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7" y="53104"/>
            <a:ext cx="1513588" cy="1415779"/>
          </a:xfrm>
          <a:prstGeom prst="rect">
            <a:avLst/>
          </a:prstGeom>
        </p:spPr>
      </p:pic>
      <p:pic>
        <p:nvPicPr>
          <p:cNvPr id="1026" name="Picture 2" descr="5 MC gắn bó cùng Chiếc nón kỳ diệu giờ ra sao?">
            <a:extLst>
              <a:ext uri="{FF2B5EF4-FFF2-40B4-BE49-F238E27FC236}">
                <a16:creationId xmlns:a16="http://schemas.microsoft.com/office/drawing/2014/main" id="{1B8A7D26-1383-4B66-B745-50CDEAE3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02" y="2020219"/>
            <a:ext cx="6298059" cy="344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9060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5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55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78462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-2102763">
            <a:off x="-1624859" y="-1480060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7" y="0"/>
                </a:lnTo>
                <a:lnTo>
                  <a:pt x="7718377" y="6618508"/>
                </a:lnTo>
                <a:lnTo>
                  <a:pt x="0" y="6618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2102763">
            <a:off x="8151250" y="4672293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7" y="0"/>
                </a:lnTo>
                <a:lnTo>
                  <a:pt x="7718377" y="6618508"/>
                </a:lnTo>
                <a:lnTo>
                  <a:pt x="0" y="6618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2102763">
            <a:off x="-2001637" y="5270288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7" y="0"/>
                </a:lnTo>
                <a:lnTo>
                  <a:pt x="7718377" y="6618509"/>
                </a:lnTo>
                <a:lnTo>
                  <a:pt x="0" y="66185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2102763">
            <a:off x="8395336" y="-1766189"/>
            <a:ext cx="5145585" cy="4412339"/>
          </a:xfrm>
          <a:custGeom>
            <a:avLst/>
            <a:gdLst/>
            <a:ahLst/>
            <a:cxnLst/>
            <a:rect l="l" t="t" r="r" b="b"/>
            <a:pathLst>
              <a:path w="7718377" h="6618508">
                <a:moveTo>
                  <a:pt x="0" y="0"/>
                </a:moveTo>
                <a:lnTo>
                  <a:pt x="7718377" y="0"/>
                </a:lnTo>
                <a:lnTo>
                  <a:pt x="7718377" y="6618509"/>
                </a:lnTo>
                <a:lnTo>
                  <a:pt x="0" y="66185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427305" y="329658"/>
            <a:ext cx="2923557" cy="712285"/>
          </a:xfrm>
          <a:custGeom>
            <a:avLst/>
            <a:gdLst/>
            <a:ahLst/>
            <a:cxnLst/>
            <a:rect l="l" t="t" r="r" b="b"/>
            <a:pathLst>
              <a:path w="4385335" h="1068427">
                <a:moveTo>
                  <a:pt x="0" y="0"/>
                </a:moveTo>
                <a:lnTo>
                  <a:pt x="4385335" y="0"/>
                </a:lnTo>
                <a:lnTo>
                  <a:pt x="4385335" y="1068428"/>
                </a:lnTo>
                <a:lnTo>
                  <a:pt x="0" y="10684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9432247" y="4771270"/>
            <a:ext cx="2312136" cy="1816078"/>
          </a:xfrm>
          <a:custGeom>
            <a:avLst/>
            <a:gdLst/>
            <a:ahLst/>
            <a:cxnLst/>
            <a:rect l="l" t="t" r="r" b="b"/>
            <a:pathLst>
              <a:path w="3468204" h="2724117">
                <a:moveTo>
                  <a:pt x="3468205" y="0"/>
                </a:moveTo>
                <a:lnTo>
                  <a:pt x="0" y="0"/>
                </a:lnTo>
                <a:lnTo>
                  <a:pt x="0" y="2724117"/>
                </a:lnTo>
                <a:lnTo>
                  <a:pt x="3468205" y="2724117"/>
                </a:lnTo>
                <a:lnTo>
                  <a:pt x="346820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842476" y="4865959"/>
            <a:ext cx="2074015" cy="1719547"/>
          </a:xfrm>
          <a:custGeom>
            <a:avLst/>
            <a:gdLst/>
            <a:ahLst/>
            <a:cxnLst/>
            <a:rect l="l" t="t" r="r" b="b"/>
            <a:pathLst>
              <a:path w="3111022" h="2579320">
                <a:moveTo>
                  <a:pt x="0" y="0"/>
                </a:moveTo>
                <a:lnTo>
                  <a:pt x="3111023" y="0"/>
                </a:lnTo>
                <a:lnTo>
                  <a:pt x="3111023" y="2579321"/>
                </a:lnTo>
                <a:lnTo>
                  <a:pt x="0" y="25793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446349" y="544048"/>
            <a:ext cx="1898156" cy="1542683"/>
          </a:xfrm>
          <a:custGeom>
            <a:avLst/>
            <a:gdLst/>
            <a:ahLst/>
            <a:cxnLst/>
            <a:rect l="l" t="t" r="r" b="b"/>
            <a:pathLst>
              <a:path w="2847234" h="2314025">
                <a:moveTo>
                  <a:pt x="0" y="0"/>
                </a:moveTo>
                <a:lnTo>
                  <a:pt x="2847234" y="0"/>
                </a:lnTo>
                <a:lnTo>
                  <a:pt x="2847234" y="2314025"/>
                </a:lnTo>
                <a:lnTo>
                  <a:pt x="0" y="23140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flipH="1">
            <a:off x="9848303" y="439981"/>
            <a:ext cx="1242687" cy="2040232"/>
          </a:xfrm>
          <a:custGeom>
            <a:avLst/>
            <a:gdLst/>
            <a:ahLst/>
            <a:cxnLst/>
            <a:rect l="l" t="t" r="r" b="b"/>
            <a:pathLst>
              <a:path w="1864030" h="3060348">
                <a:moveTo>
                  <a:pt x="1864030" y="0"/>
                </a:moveTo>
                <a:lnTo>
                  <a:pt x="0" y="0"/>
                </a:lnTo>
                <a:lnTo>
                  <a:pt x="0" y="3060348"/>
                </a:lnTo>
                <a:lnTo>
                  <a:pt x="1864030" y="3060348"/>
                </a:lnTo>
                <a:lnTo>
                  <a:pt x="186403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 descr="A blue and orange text&#10;&#10;AI-generated content may be incorrect.">
            <a:extLst>
              <a:ext uri="{FF2B5EF4-FFF2-40B4-BE49-F238E27FC236}">
                <a16:creationId xmlns:a16="http://schemas.microsoft.com/office/drawing/2014/main" id="{BB3E7AEC-C32D-AEE2-A95D-10DD660EF9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76" y="2358671"/>
            <a:ext cx="8254699" cy="285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24</Words>
  <Application>Microsoft Office PowerPoint</Application>
  <PresentationFormat>Widescreen</PresentationFormat>
  <Paragraphs>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Arial</vt:lpstr>
      <vt:lpstr>Calibri</vt:lpstr>
      <vt:lpstr>Cambria</vt:lpstr>
      <vt:lpstr>Tahoma</vt:lpstr>
      <vt:lpstr>Times New Roman</vt:lpstr>
      <vt:lpstr>Wingdings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2022-09-08T02:09:18Z</dcterms:created>
  <dcterms:modified xsi:type="dcterms:W3CDTF">2025-12-03T07:10:53Z</dcterms:modified>
</cp:coreProperties>
</file>