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  <p:sldMasterId id="2147483714" r:id="rId4"/>
    <p:sldMasterId id="2147483728" r:id="rId5"/>
  </p:sldMasterIdLst>
  <p:notesMasterIdLst>
    <p:notesMasterId r:id="rId17"/>
  </p:notesMasterIdLst>
  <p:sldIdLst>
    <p:sldId id="334" r:id="rId6"/>
    <p:sldId id="323" r:id="rId7"/>
    <p:sldId id="324" r:id="rId8"/>
    <p:sldId id="290" r:id="rId9"/>
    <p:sldId id="335" r:id="rId10"/>
    <p:sldId id="264" r:id="rId11"/>
    <p:sldId id="337" r:id="rId12"/>
    <p:sldId id="338" r:id="rId13"/>
    <p:sldId id="288" r:id="rId14"/>
    <p:sldId id="29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02DF-49EB-4E64-8FF8-6178F8EFAC8C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DDBE7-19D9-4D9D-AC7A-291DEEF2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DBE7-19D9-4D9D-AC7A-291DEEF24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7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4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2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7788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2286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2320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3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0319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70133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6441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464337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153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7567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1197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9144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5863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6867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21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086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83607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06792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1096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370572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4166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16484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70030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26796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4928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18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758107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0777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56350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5116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239750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000632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810768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068940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279149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01531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96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0724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3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6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1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3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BD20F7E-ACAE-8734-9582-EB76338D69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3" y="259772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761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 descr="A green and orange letters&#10;&#10;AI-generated content may be incorrect.">
            <a:extLst>
              <a:ext uri="{FF2B5EF4-FFF2-40B4-BE49-F238E27FC236}">
                <a16:creationId xmlns:a16="http://schemas.microsoft.com/office/drawing/2014/main" id="{B1DBF7F8-534C-31D0-80A0-3949EABCF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00" y="2997616"/>
            <a:ext cx="9999956" cy="26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333374"/>
            <a:ext cx="11277600" cy="635317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4B3FEC-9706-4E12-811A-7F3BCD9CC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05619"/>
              </p:ext>
            </p:extLst>
          </p:nvPr>
        </p:nvGraphicFramePr>
        <p:xfrm>
          <a:off x="876301" y="478440"/>
          <a:ext cx="10706100" cy="589681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781299">
                  <a:extLst>
                    <a:ext uri="{9D8B030D-6E8A-4147-A177-3AD203B41FA5}">
                      <a16:colId xmlns:a16="http://schemas.microsoft.com/office/drawing/2014/main" val="860767266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192222628"/>
                    </a:ext>
                  </a:extLst>
                </a:gridCol>
                <a:gridCol w="4781551">
                  <a:extLst>
                    <a:ext uri="{9D8B030D-6E8A-4147-A177-3AD203B41FA5}">
                      <a16:colId xmlns:a16="http://schemas.microsoft.com/office/drawing/2014/main" val="1954770890"/>
                    </a:ext>
                  </a:extLst>
                </a:gridCol>
              </a:tblGrid>
              <a:tr h="567252">
                <a:tc>
                  <a:txBody>
                    <a:bodyPr/>
                    <a:lstStyle/>
                    <a:p>
                      <a:pPr algn="ctr" fontAlgn="t"/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7173" marR="67173" marT="33587" marB="33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28453"/>
                  </a:ext>
                </a:extLst>
              </a:tr>
              <a:tr h="10458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Đỏ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cánh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xếp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chồng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lên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nhau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01256"/>
                  </a:ext>
                </a:extLst>
              </a:tr>
              <a:tr h="10458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cúc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Vàng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 cánh hoa xếp chồng lên nhau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28589"/>
                  </a:ext>
                </a:extLst>
              </a:tr>
              <a:tr h="806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 đào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cánh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xếp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diện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nhau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781865"/>
                  </a:ext>
                </a:extLst>
              </a:tr>
              <a:tr h="806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thanh long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 hồng, ruột trắng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cuống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09393"/>
                  </a:ext>
                </a:extLst>
              </a:tr>
              <a:tr h="32794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chuối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Vàng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Dài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15369"/>
                  </a:ext>
                </a:extLst>
              </a:tr>
              <a:tr h="56725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cam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 xanh, ruột cam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Tròn trơn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7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5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CE8178-E3F7-4EF9-867C-ADCA0124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5" descr="d79920d49786cb7f77054acd292b4945">
            <a:extLst>
              <a:ext uri="{FF2B5EF4-FFF2-40B4-BE49-F238E27FC236}">
                <a16:creationId xmlns:a16="http://schemas.microsoft.com/office/drawing/2014/main" id="{7FB5ED37-194D-B26D-869E-5119249E9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04" y="3738623"/>
            <a:ext cx="3568065" cy="3568065"/>
          </a:xfrm>
          <a:prstGeom prst="rect">
            <a:avLst/>
          </a:prstGeom>
        </p:spPr>
      </p:pic>
      <p:pic>
        <p:nvPicPr>
          <p:cNvPr id="5" name="图片 7" descr="57f4c3ccecec2cd57004ea0eaefdb465">
            <a:extLst>
              <a:ext uri="{FF2B5EF4-FFF2-40B4-BE49-F238E27FC236}">
                <a16:creationId xmlns:a16="http://schemas.microsoft.com/office/drawing/2014/main" id="{F0483FAB-DEED-10DE-31AF-07D0D697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145" y="2654935"/>
            <a:ext cx="4283710" cy="4283710"/>
          </a:xfrm>
          <a:prstGeom prst="rect">
            <a:avLst/>
          </a:prstGeom>
        </p:spPr>
      </p:pic>
      <p:pic>
        <p:nvPicPr>
          <p:cNvPr id="7" name="Picture 6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23A99968-BAC5-9C91-D60F-D1C401EE0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8" y="206413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Kể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tên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dạng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dục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khế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ổi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chuối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…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04065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Kể tên các lá cây có dạng hình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tròn</a:t>
            </a:r>
            <a:endParaRPr lang="vi-VN" sz="44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sen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súng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má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…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8199" y="16945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545092" y="395205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CBEC4-260F-4110-B759-3232E1044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05" y="3911501"/>
            <a:ext cx="1524132" cy="169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E360F-3A49-1F7C-6E53-4CCCA29A1CC6}"/>
              </a:ext>
            </a:extLst>
          </p:cNvPr>
          <p:cNvSpPr txBox="1"/>
          <p:nvPr/>
        </p:nvSpPr>
        <p:spPr>
          <a:xfrm>
            <a:off x="3760152" y="1391275"/>
            <a:ext cx="63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D3C01-8407-0A7F-F1EE-403DB0548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283" y="2050504"/>
            <a:ext cx="2749534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FB51AC-F281-E578-A08B-1F991DD86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595" y="2789647"/>
            <a:ext cx="844369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A4767-C1B3-C0B2-80F8-E0A28E7E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89CDD6-858C-09B2-84C1-5C74B014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C2601A68-83B8-49D9-ABE5-BB651141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92" y="3392325"/>
            <a:ext cx="90350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495301"/>
            <a:ext cx="11277600" cy="5981700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431D5-5775-4646-920A-48B7B95B283D}"/>
              </a:ext>
            </a:extLst>
          </p:cNvPr>
          <p:cNvSpPr txBox="1"/>
          <p:nvPr/>
        </p:nvSpPr>
        <p:spPr>
          <a:xfrm>
            <a:off x="1766423" y="690442"/>
            <a:ext cx="95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Chỉ, nói tên các bộ phận của hoa và quả.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C2E97-A17D-469C-9CBC-64A881F4A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A6A1B-F0A6-4447-84CE-E210CC49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28850"/>
            <a:ext cx="6877336" cy="314325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64AD579-9625-49E0-9EB2-E9CAF7BF2226}"/>
              </a:ext>
            </a:extLst>
          </p:cNvPr>
          <p:cNvSpPr/>
          <p:nvPr/>
        </p:nvSpPr>
        <p:spPr>
          <a:xfrm>
            <a:off x="6332220" y="1694834"/>
            <a:ext cx="5469255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bộ phận của hoa: nhụy hoa, nhị hoa, cánh hoa, đài hoa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D89379E-C995-4DE3-82DA-4EED35361432}"/>
              </a:ext>
            </a:extLst>
          </p:cNvPr>
          <p:cNvSpPr/>
          <p:nvPr/>
        </p:nvSpPr>
        <p:spPr>
          <a:xfrm>
            <a:off x="7701280" y="3133108"/>
            <a:ext cx="4233545" cy="1105517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bộ phận của quả: Vỏ, thịt quả, hạt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990F0D7B-A665-8A4A-C7DD-922FE0B3B6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ơc (Video)">
            <a:hlinkClick r:id="" action="ppaction://media"/>
            <a:extLst>
              <a:ext uri="{FF2B5EF4-FFF2-40B4-BE49-F238E27FC236}">
                <a16:creationId xmlns:a16="http://schemas.microsoft.com/office/drawing/2014/main" id="{D40D6B3B-430B-192E-362C-6683469110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495301"/>
            <a:ext cx="11277600" cy="5981700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431D5-5775-4646-920A-48B7B95B283D}"/>
              </a:ext>
            </a:extLst>
          </p:cNvPr>
          <p:cNvSpPr txBox="1"/>
          <p:nvPr/>
        </p:nvSpPr>
        <p:spPr>
          <a:xfrm>
            <a:off x="1766423" y="690442"/>
            <a:ext cx="959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Nhận xét và so sánh về màu sắc, hình dạng của hoa, quả.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C2E97-A17D-469C-9CBC-64A881F4A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05B4F-E48D-45FD-A7DE-3EBEA7AA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7" y="2143124"/>
            <a:ext cx="5892753" cy="36099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6C225-DF80-4005-B0A0-F615B50C8129}"/>
              </a:ext>
            </a:extLst>
          </p:cNvPr>
          <p:cNvGrpSpPr/>
          <p:nvPr/>
        </p:nvGrpSpPr>
        <p:grpSpPr>
          <a:xfrm>
            <a:off x="8277225" y="4572000"/>
            <a:ext cx="3571875" cy="1699385"/>
            <a:chOff x="892354" y="3758439"/>
            <a:chExt cx="4278451" cy="2175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CC43ED-9E1B-4D86-B5BA-FA8C85D2E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5E40E86-CE05-4A25-B782-EC54C91A8A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3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187</Words>
  <Application>Microsoft Office PowerPoint</Application>
  <PresentationFormat>Widescreen</PresentationFormat>
  <Paragraphs>34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Anaheim</vt:lpstr>
      <vt:lpstr>Arial-Rounded</vt:lpstr>
      <vt:lpstr>等线</vt:lpstr>
      <vt:lpstr>等线 Light</vt:lpstr>
      <vt:lpstr>微软雅黑</vt:lpstr>
      <vt:lpstr>Nunito</vt:lpstr>
      <vt:lpstr>Ranchers</vt:lpstr>
      <vt:lpstr>宋体</vt:lpstr>
      <vt:lpstr>Arial</vt:lpstr>
      <vt:lpstr>Arial Black</vt:lpstr>
      <vt:lpstr>Calibri</vt:lpstr>
      <vt:lpstr>Cambria</vt:lpstr>
      <vt:lpstr>1_Office Theme</vt:lpstr>
      <vt:lpstr>5_Office 主题​​</vt:lpstr>
      <vt:lpstr>Office 主题</vt:lpstr>
      <vt:lpstr>2_Office Theme</vt:lpstr>
      <vt:lpstr>1_Science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2022-09-12T12:28:46Z</dcterms:created>
  <dcterms:modified xsi:type="dcterms:W3CDTF">2025-12-27T13:41:41Z</dcterms:modified>
</cp:coreProperties>
</file>