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301" r:id="rId3"/>
    <p:sldId id="256" r:id="rId4"/>
    <p:sldId id="276" r:id="rId5"/>
    <p:sldId id="291" r:id="rId6"/>
    <p:sldId id="292" r:id="rId7"/>
    <p:sldId id="297" r:id="rId8"/>
    <p:sldId id="294" r:id="rId9"/>
    <p:sldId id="298" r:id="rId10"/>
    <p:sldId id="299" r:id="rId11"/>
    <p:sldId id="300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16EA3-E9A6-43DD-9761-BA19195D04F8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ACD83-8120-4419-B7CD-8FAB728A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ACD83-8120-4419-B7CD-8FAB728A6E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B215E-32AB-4A14-AF3E-D89C3B01E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758371-0091-4CC8-A152-A0FE738D2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21DE1-D907-4DC1-99A1-776F1DD1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C3778-7D2B-4473-8DAF-449DAD359F71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244BA-7FA3-4C11-ADAB-BFB15CF45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3433E-7195-40F9-9230-BD1597943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2523C-13E1-4798-8D1E-F4B10605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47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EC86-A591-409A-BF25-BBACE07D4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1DB88C-E8BA-4C4A-A0D4-66CE0FB5E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6FB96-F342-426A-B9BA-C831E6AC85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C3778-7D2B-4473-8DAF-449DAD359F71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B0057-0D91-422F-BDD4-4F6BDAEAE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91AEB-C9E2-45A3-811C-259D29C1B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2523C-13E1-4798-8D1E-F4B10605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9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B89623-2F47-4D92-8206-AB9CF8EC2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995446-9694-4ACD-A800-8162C9F7E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A3E74-93A4-4DCA-A05A-392FF1D327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C3778-7D2B-4473-8DAF-449DAD359F71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E6748-5E7A-42EA-9043-5D2E8B542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BB8D6-82A1-4A8A-981F-2CE111949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2523C-13E1-4798-8D1E-F4B10605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87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907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940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319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135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185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170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639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597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6F486-5B32-42E2-97E9-CC099179B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E8282-B3DC-4849-A1E1-909C9BB3F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87A6F-25D0-4A32-B9FC-E0C1378D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C3778-7D2B-4473-8DAF-449DAD359F71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4CC0E-6E8A-4D31-997B-8109FEA5A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E7AB2-8071-4342-94A4-579D9B3B8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2523C-13E1-4798-8D1E-F4B10605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56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542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413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653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477A8-ED6E-418F-9830-D9F02CB89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A474A-7053-4F44-845C-32E57F1C6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D2AE7-AB48-423E-87C5-52D7CA3F0E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C3778-7D2B-4473-8DAF-449DAD359F71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24E7E-7F7E-4197-BFF9-40654ACCA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120A1-5F2B-4315-BCF5-329BAC90F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2523C-13E1-4798-8D1E-F4B10605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9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E453D-70FA-4F31-BC38-37FEE66DC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02FA2-ED79-4DAA-89D5-5B26CBF56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03333-33A8-45EB-A693-641FC1C34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4CB5F5-E59D-4DA7-8CFC-43705B785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C3778-7D2B-4473-8DAF-449DAD359F71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F792A-9355-47DF-A36A-28266C245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271F60-84C7-43C6-91AC-3765850A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2523C-13E1-4798-8D1E-F4B10605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9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8406-209C-443A-BBDE-B3EAFA188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EBA18-2626-4E3D-9242-350DCC9BD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39A90-47B1-4E23-8CCF-56F9F6674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869F77-A5E3-4B05-9111-5ABFCDCB33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9328CB-881A-4BB9-A5AA-6F17A4A63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283BF4-ED44-4C1D-A1F9-ABC9C20520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C3778-7D2B-4473-8DAF-449DAD359F71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40937A-B3BF-4EBD-8C11-92DFD6AC6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CE2B38-8F02-46E5-9EBE-20EB16BB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2523C-13E1-4798-8D1E-F4B10605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3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98533-EAEC-4206-8B08-C6656CF3E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B9DC82-AAB0-46A3-B54C-407EBECA67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C3778-7D2B-4473-8DAF-449DAD359F71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01DA1B-6E33-44FA-8212-643289F25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8B762-F726-48CA-90CE-34CCDC8C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2523C-13E1-4798-8D1E-F4B10605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3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E0DA6A-6656-4CE9-93A8-15F981D3E2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C3778-7D2B-4473-8DAF-449DAD359F71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3E5FF-E68A-42EB-B2DA-4B59D2AE5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977CA-9FD8-490F-831F-50F291E6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2523C-13E1-4798-8D1E-F4B10605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AA151-B130-479C-A8F8-3084AFDF5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41E00-EFBD-408A-9A7D-941B7A4DC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131E6C-DD94-44F5-95E0-1AAFA2CF2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248B7-CAE1-47C3-8608-AF107162B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C3778-7D2B-4473-8DAF-449DAD359F71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8AE6A-8306-43F9-A2A9-E97AB6492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89F82-712F-481A-813A-0F8C4D770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2523C-13E1-4798-8D1E-F4B10605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B1B64-3AA2-4A26-BECF-B7181C47E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F8F1C5-267A-4F68-B92A-E2E418D666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F9C420-9CF0-4767-9012-1E2C2AF47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1DE35-EAAF-4395-A6FA-EB81230A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C3778-7D2B-4473-8DAF-449DAD359F71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CDBFC-AB61-4868-B0BF-B35822C4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A28DE-BC39-4237-8DF7-A7C399281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2523C-13E1-4798-8D1E-F4B10605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6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DADF180-9416-0367-CC0D-02D2FC4BD0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5931BF42-6BC4-ED41-EAB3-343C689D33AF}"/>
              </a:ext>
            </a:extLst>
          </p:cNvPr>
          <p:cNvSpPr/>
          <p:nvPr userDrawn="1"/>
        </p:nvSpPr>
        <p:spPr>
          <a:xfrm>
            <a:off x="315310" y="157655"/>
            <a:ext cx="11487807" cy="6516414"/>
          </a:xfrm>
          <a:custGeom>
            <a:avLst/>
            <a:gdLst/>
            <a:ahLst/>
            <a:cxnLst/>
            <a:rect l="l" t="t" r="r" b="b"/>
            <a:pathLst>
              <a:path w="2327098" h="3098616">
                <a:moveTo>
                  <a:pt x="44825" y="0"/>
                </a:moveTo>
                <a:lnTo>
                  <a:pt x="2282273" y="0"/>
                </a:lnTo>
                <a:cubicBezTo>
                  <a:pt x="2294161" y="0"/>
                  <a:pt x="2305563" y="4723"/>
                  <a:pt x="2313969" y="13129"/>
                </a:cubicBezTo>
                <a:cubicBezTo>
                  <a:pt x="2322375" y="21535"/>
                  <a:pt x="2327098" y="32937"/>
                  <a:pt x="2327098" y="44825"/>
                </a:cubicBezTo>
                <a:lnTo>
                  <a:pt x="2327098" y="3053791"/>
                </a:lnTo>
                <a:cubicBezTo>
                  <a:pt x="2327098" y="3078547"/>
                  <a:pt x="2307029" y="3098616"/>
                  <a:pt x="2282273" y="3098616"/>
                </a:cubicBezTo>
                <a:lnTo>
                  <a:pt x="44825" y="3098616"/>
                </a:lnTo>
                <a:cubicBezTo>
                  <a:pt x="20069" y="3098616"/>
                  <a:pt x="0" y="3078547"/>
                  <a:pt x="0" y="3053791"/>
                </a:cubicBezTo>
                <a:lnTo>
                  <a:pt x="0" y="44825"/>
                </a:lnTo>
                <a:cubicBezTo>
                  <a:pt x="0" y="32937"/>
                  <a:pt x="4723" y="21535"/>
                  <a:pt x="13129" y="13129"/>
                </a:cubicBezTo>
                <a:cubicBezTo>
                  <a:pt x="21535" y="4723"/>
                  <a:pt x="32937" y="0"/>
                  <a:pt x="44825" y="0"/>
                </a:cubicBezTo>
                <a:close/>
              </a:path>
            </a:pathLst>
          </a:custGeom>
          <a:solidFill>
            <a:srgbClr val="FFFEF7"/>
          </a:solidFill>
          <a:ln w="47625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84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7AC148D-E2A6-EE79-E7C1-E6DEC99AF7D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207" y="112626"/>
            <a:ext cx="1561145" cy="156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9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3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svg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image" Target="../media/image54.svg"/><Relationship Id="rId4" Type="http://schemas.openxmlformats.org/officeDocument/2006/relationships/image" Target="../media/image48.sv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svg"/><Relationship Id="rId1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image" Target="../media/image2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8.png"/><Relationship Id="rId10" Type="http://schemas.openxmlformats.org/officeDocument/2006/relationships/image" Target="../media/image25.svg"/><Relationship Id="rId19" Type="http://schemas.openxmlformats.org/officeDocument/2006/relationships/image" Target="../media/image22.png"/><Relationship Id="rId4" Type="http://schemas.openxmlformats.org/officeDocument/2006/relationships/image" Target="../media/image19.svg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7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4385749" y="1876777"/>
            <a:ext cx="8188786" cy="5345044"/>
          </a:xfrm>
          <a:custGeom>
            <a:avLst/>
            <a:gdLst/>
            <a:ahLst/>
            <a:cxnLst/>
            <a:rect l="l" t="t" r="r" b="b"/>
            <a:pathLst>
              <a:path w="12283179" h="8017566">
                <a:moveTo>
                  <a:pt x="0" y="0"/>
                </a:moveTo>
                <a:lnTo>
                  <a:pt x="12283180" y="0"/>
                </a:lnTo>
                <a:lnTo>
                  <a:pt x="12283180" y="8017566"/>
                </a:lnTo>
                <a:lnTo>
                  <a:pt x="0" y="8017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653248" y="4812312"/>
            <a:ext cx="3077504" cy="2993572"/>
          </a:xfrm>
          <a:custGeom>
            <a:avLst/>
            <a:gdLst/>
            <a:ahLst/>
            <a:cxnLst/>
            <a:rect l="l" t="t" r="r" b="b"/>
            <a:pathLst>
              <a:path w="4616256" h="4490358">
                <a:moveTo>
                  <a:pt x="0" y="0"/>
                </a:moveTo>
                <a:lnTo>
                  <a:pt x="4616256" y="0"/>
                </a:lnTo>
                <a:lnTo>
                  <a:pt x="4616256" y="4490358"/>
                </a:lnTo>
                <a:lnTo>
                  <a:pt x="0" y="44903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778000" y="756937"/>
            <a:ext cx="6029011" cy="5486400"/>
          </a:xfrm>
          <a:custGeom>
            <a:avLst/>
            <a:gdLst/>
            <a:ahLst/>
            <a:cxnLst/>
            <a:rect l="l" t="t" r="r" b="b"/>
            <a:pathLst>
              <a:path w="9043516" h="8229600">
                <a:moveTo>
                  <a:pt x="0" y="0"/>
                </a:moveTo>
                <a:lnTo>
                  <a:pt x="9043516" y="0"/>
                </a:lnTo>
                <a:lnTo>
                  <a:pt x="90435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1683888">
            <a:off x="8064547" y="4219728"/>
            <a:ext cx="1238659" cy="2650827"/>
          </a:xfrm>
          <a:custGeom>
            <a:avLst/>
            <a:gdLst/>
            <a:ahLst/>
            <a:cxnLst/>
            <a:rect l="l" t="t" r="r" b="b"/>
            <a:pathLst>
              <a:path w="1857988" h="3976240">
                <a:moveTo>
                  <a:pt x="0" y="0"/>
                </a:moveTo>
                <a:lnTo>
                  <a:pt x="1857988" y="0"/>
                </a:lnTo>
                <a:lnTo>
                  <a:pt x="1857988" y="3976240"/>
                </a:lnTo>
                <a:lnTo>
                  <a:pt x="0" y="39762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8174348">
            <a:off x="-2134336" y="-379368"/>
            <a:ext cx="5441903" cy="2997994"/>
          </a:xfrm>
          <a:custGeom>
            <a:avLst/>
            <a:gdLst/>
            <a:ahLst/>
            <a:cxnLst/>
            <a:rect l="l" t="t" r="r" b="b"/>
            <a:pathLst>
              <a:path w="8162855" h="4496991">
                <a:moveTo>
                  <a:pt x="0" y="0"/>
                </a:moveTo>
                <a:lnTo>
                  <a:pt x="8162855" y="0"/>
                </a:lnTo>
                <a:lnTo>
                  <a:pt x="8162855" y="4496990"/>
                </a:lnTo>
                <a:lnTo>
                  <a:pt x="0" y="44969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803" y="275465"/>
            <a:ext cx="3687486" cy="6730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400287-96FB-D466-914D-67323E2FB4B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0712" y="1119088"/>
            <a:ext cx="7451141" cy="8655494"/>
          </a:xfrm>
          <a:prstGeom prst="rect">
            <a:avLst/>
          </a:prstGeom>
        </p:spPr>
      </p:pic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A239F16-3AB2-51B5-6C20-E6AD05815A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207" y="112626"/>
            <a:ext cx="1561145" cy="1561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1CCFC5A-BDFF-459C-8865-F031EDC0D461}"/>
              </a:ext>
            </a:extLst>
          </p:cNvPr>
          <p:cNvSpPr/>
          <p:nvPr/>
        </p:nvSpPr>
        <p:spPr>
          <a:xfrm>
            <a:off x="549728" y="745671"/>
            <a:ext cx="666750" cy="6463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406894-1768-4118-9880-D6F034997403}"/>
              </a:ext>
            </a:extLst>
          </p:cNvPr>
          <p:cNvSpPr txBox="1"/>
          <p:nvPr/>
        </p:nvSpPr>
        <p:spPr>
          <a:xfrm>
            <a:off x="1240971" y="743634"/>
            <a:ext cx="10178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 chữ số thích hợp.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F245DB-EB3D-4797-BABC-1F830A1AA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35" y="2058080"/>
            <a:ext cx="3622221" cy="26848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79FC10-6EA8-4471-937C-A73BAE2B9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7011" y="2222047"/>
            <a:ext cx="3517446" cy="239422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47571CC-54EB-4F2B-9360-024E248C2304}"/>
              </a:ext>
            </a:extLst>
          </p:cNvPr>
          <p:cNvSpPr/>
          <p:nvPr/>
        </p:nvSpPr>
        <p:spPr>
          <a:xfrm>
            <a:off x="2862943" y="3755571"/>
            <a:ext cx="677953" cy="619726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416B78-1B34-4FF6-AD7B-35B78231C443}"/>
              </a:ext>
            </a:extLst>
          </p:cNvPr>
          <p:cNvSpPr/>
          <p:nvPr/>
        </p:nvSpPr>
        <p:spPr>
          <a:xfrm>
            <a:off x="2188028" y="2286000"/>
            <a:ext cx="677953" cy="619726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1465816-8ACB-47E0-89C0-AF9DADDC1ACF}"/>
              </a:ext>
            </a:extLst>
          </p:cNvPr>
          <p:cNvSpPr/>
          <p:nvPr/>
        </p:nvSpPr>
        <p:spPr>
          <a:xfrm>
            <a:off x="9514114" y="2525486"/>
            <a:ext cx="677953" cy="619726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CD08C56-D62D-4AFD-826C-60EDF84FED90}"/>
              </a:ext>
            </a:extLst>
          </p:cNvPr>
          <p:cNvSpPr/>
          <p:nvPr/>
        </p:nvSpPr>
        <p:spPr>
          <a:xfrm>
            <a:off x="9024257" y="3853543"/>
            <a:ext cx="634410" cy="619726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noProof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D01F26E-8C6E-41C9-9645-6697FE7AEF15}"/>
              </a:ext>
            </a:extLst>
          </p:cNvPr>
          <p:cNvSpPr/>
          <p:nvPr/>
        </p:nvSpPr>
        <p:spPr>
          <a:xfrm>
            <a:off x="8316686" y="3853543"/>
            <a:ext cx="677953" cy="619726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noProof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3740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235200" y="1346200"/>
            <a:ext cx="7493937" cy="4618438"/>
          </a:xfrm>
          <a:custGeom>
            <a:avLst/>
            <a:gdLst/>
            <a:ahLst/>
            <a:cxnLst/>
            <a:rect l="l" t="t" r="r" b="b"/>
            <a:pathLst>
              <a:path w="10896012" h="6728287">
                <a:moveTo>
                  <a:pt x="0" y="0"/>
                </a:moveTo>
                <a:lnTo>
                  <a:pt x="10896012" y="0"/>
                </a:lnTo>
                <a:lnTo>
                  <a:pt x="10896012" y="6728287"/>
                </a:lnTo>
                <a:lnTo>
                  <a:pt x="0" y="67282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-1244255">
            <a:off x="8141825" y="4508700"/>
            <a:ext cx="709760" cy="1172277"/>
          </a:xfrm>
          <a:custGeom>
            <a:avLst/>
            <a:gdLst/>
            <a:ahLst/>
            <a:cxnLst/>
            <a:rect l="l" t="t" r="r" b="b"/>
            <a:pathLst>
              <a:path w="1064640" h="1758415">
                <a:moveTo>
                  <a:pt x="0" y="0"/>
                </a:moveTo>
                <a:lnTo>
                  <a:pt x="1064640" y="0"/>
                </a:lnTo>
                <a:lnTo>
                  <a:pt x="1064640" y="1758415"/>
                </a:lnTo>
                <a:lnTo>
                  <a:pt x="0" y="17584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818037" y="3819918"/>
            <a:ext cx="3072799" cy="4289440"/>
          </a:xfrm>
          <a:custGeom>
            <a:avLst/>
            <a:gdLst/>
            <a:ahLst/>
            <a:cxnLst/>
            <a:rect l="l" t="t" r="r" b="b"/>
            <a:pathLst>
              <a:path w="4609198" h="6434160">
                <a:moveTo>
                  <a:pt x="0" y="0"/>
                </a:moveTo>
                <a:lnTo>
                  <a:pt x="4609198" y="0"/>
                </a:lnTo>
                <a:lnTo>
                  <a:pt x="4609198" y="6434160"/>
                </a:lnTo>
                <a:lnTo>
                  <a:pt x="0" y="64341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rot="-1757656">
            <a:off x="-1512017" y="-281966"/>
            <a:ext cx="5978473" cy="1935531"/>
          </a:xfrm>
          <a:custGeom>
            <a:avLst/>
            <a:gdLst/>
            <a:ahLst/>
            <a:cxnLst/>
            <a:rect l="l" t="t" r="r" b="b"/>
            <a:pathLst>
              <a:path w="8967709" h="2903296">
                <a:moveTo>
                  <a:pt x="0" y="0"/>
                </a:moveTo>
                <a:lnTo>
                  <a:pt x="8967709" y="0"/>
                </a:lnTo>
                <a:lnTo>
                  <a:pt x="8967709" y="2903296"/>
                </a:lnTo>
                <a:lnTo>
                  <a:pt x="0" y="29032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CEF42B-0FBF-5EEE-39FB-095F853BC6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2159" y="2164685"/>
            <a:ext cx="7657646" cy="331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098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089095" y="1564111"/>
            <a:ext cx="10217011" cy="3831379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987495" y="1462511"/>
            <a:ext cx="10217011" cy="3831379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 rot="1280600">
            <a:off x="-1397192" y="4901189"/>
            <a:ext cx="4165984" cy="2295078"/>
          </a:xfrm>
          <a:custGeom>
            <a:avLst/>
            <a:gdLst/>
            <a:ahLst/>
            <a:cxnLst/>
            <a:rect l="l" t="t" r="r" b="b"/>
            <a:pathLst>
              <a:path w="6248976" h="3442617">
                <a:moveTo>
                  <a:pt x="0" y="0"/>
                </a:moveTo>
                <a:lnTo>
                  <a:pt x="6248976" y="0"/>
                </a:lnTo>
                <a:lnTo>
                  <a:pt x="6248976" y="3442618"/>
                </a:lnTo>
                <a:lnTo>
                  <a:pt x="0" y="34426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935593">
            <a:off x="9069864" y="-649896"/>
            <a:ext cx="4105488" cy="2261751"/>
          </a:xfrm>
          <a:custGeom>
            <a:avLst/>
            <a:gdLst/>
            <a:ahLst/>
            <a:cxnLst/>
            <a:rect l="l" t="t" r="r" b="b"/>
            <a:pathLst>
              <a:path w="6158232" h="3392626">
                <a:moveTo>
                  <a:pt x="0" y="0"/>
                </a:moveTo>
                <a:lnTo>
                  <a:pt x="6158232" y="0"/>
                </a:lnTo>
                <a:lnTo>
                  <a:pt x="6158232" y="3392626"/>
                </a:lnTo>
                <a:lnTo>
                  <a:pt x="0" y="33926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027567" y="1224069"/>
            <a:ext cx="3625484" cy="4149338"/>
          </a:xfrm>
          <a:custGeom>
            <a:avLst/>
            <a:gdLst/>
            <a:ahLst/>
            <a:cxnLst/>
            <a:rect l="l" t="t" r="r" b="b"/>
            <a:pathLst>
              <a:path w="5438226" h="6224007">
                <a:moveTo>
                  <a:pt x="0" y="0"/>
                </a:moveTo>
                <a:lnTo>
                  <a:pt x="5438226" y="0"/>
                </a:lnTo>
                <a:lnTo>
                  <a:pt x="5438226" y="6224007"/>
                </a:lnTo>
                <a:lnTo>
                  <a:pt x="0" y="622400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-163045" y="759004"/>
            <a:ext cx="3206632" cy="384796"/>
          </a:xfrm>
          <a:custGeom>
            <a:avLst/>
            <a:gdLst/>
            <a:ahLst/>
            <a:cxnLst/>
            <a:rect l="l" t="t" r="r" b="b"/>
            <a:pathLst>
              <a:path w="4809948" h="577194">
                <a:moveTo>
                  <a:pt x="0" y="0"/>
                </a:moveTo>
                <a:lnTo>
                  <a:pt x="4809948" y="0"/>
                </a:lnTo>
                <a:lnTo>
                  <a:pt x="4809948" y="577194"/>
                </a:lnTo>
                <a:lnTo>
                  <a:pt x="0" y="5771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81" y="286953"/>
            <a:ext cx="1915073" cy="19150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372" y="4075643"/>
            <a:ext cx="7863257" cy="27901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62" y="4509783"/>
            <a:ext cx="621846" cy="6381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3F595E-6691-871C-C53C-419C96B7B34C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28498" b="75095"/>
          <a:stretch/>
        </p:blipFill>
        <p:spPr>
          <a:xfrm>
            <a:off x="1524000" y="541852"/>
            <a:ext cx="6516072" cy="9547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D6497A-0D7C-72F7-C833-B233A38CCC9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34640" y="2252574"/>
            <a:ext cx="6293032" cy="2318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532388-A722-C7AD-737E-364B83F1C47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77604" y="1753324"/>
            <a:ext cx="3139712" cy="8596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4385749" y="1876777"/>
            <a:ext cx="8188786" cy="5345044"/>
          </a:xfrm>
          <a:custGeom>
            <a:avLst/>
            <a:gdLst/>
            <a:ahLst/>
            <a:cxnLst/>
            <a:rect l="l" t="t" r="r" b="b"/>
            <a:pathLst>
              <a:path w="12283179" h="8017566">
                <a:moveTo>
                  <a:pt x="0" y="0"/>
                </a:moveTo>
                <a:lnTo>
                  <a:pt x="12283180" y="0"/>
                </a:lnTo>
                <a:lnTo>
                  <a:pt x="12283180" y="8017566"/>
                </a:lnTo>
                <a:lnTo>
                  <a:pt x="0" y="8017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653248" y="4812312"/>
            <a:ext cx="3077504" cy="2993572"/>
          </a:xfrm>
          <a:custGeom>
            <a:avLst/>
            <a:gdLst/>
            <a:ahLst/>
            <a:cxnLst/>
            <a:rect l="l" t="t" r="r" b="b"/>
            <a:pathLst>
              <a:path w="4616256" h="4490358">
                <a:moveTo>
                  <a:pt x="0" y="0"/>
                </a:moveTo>
                <a:lnTo>
                  <a:pt x="4616256" y="0"/>
                </a:lnTo>
                <a:lnTo>
                  <a:pt x="4616256" y="4490358"/>
                </a:lnTo>
                <a:lnTo>
                  <a:pt x="0" y="44903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778000" y="756937"/>
            <a:ext cx="6029011" cy="5486400"/>
          </a:xfrm>
          <a:custGeom>
            <a:avLst/>
            <a:gdLst/>
            <a:ahLst/>
            <a:cxnLst/>
            <a:rect l="l" t="t" r="r" b="b"/>
            <a:pathLst>
              <a:path w="9043516" h="8229600">
                <a:moveTo>
                  <a:pt x="0" y="0"/>
                </a:moveTo>
                <a:lnTo>
                  <a:pt x="9043516" y="0"/>
                </a:lnTo>
                <a:lnTo>
                  <a:pt x="90435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1683888">
            <a:off x="8064547" y="4219728"/>
            <a:ext cx="1238659" cy="2650827"/>
          </a:xfrm>
          <a:custGeom>
            <a:avLst/>
            <a:gdLst/>
            <a:ahLst/>
            <a:cxnLst/>
            <a:rect l="l" t="t" r="r" b="b"/>
            <a:pathLst>
              <a:path w="1857988" h="3976240">
                <a:moveTo>
                  <a:pt x="0" y="0"/>
                </a:moveTo>
                <a:lnTo>
                  <a:pt x="1857988" y="0"/>
                </a:lnTo>
                <a:lnTo>
                  <a:pt x="1857988" y="3976240"/>
                </a:lnTo>
                <a:lnTo>
                  <a:pt x="0" y="39762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8174348">
            <a:off x="-2134336" y="-379368"/>
            <a:ext cx="5441903" cy="2997994"/>
          </a:xfrm>
          <a:custGeom>
            <a:avLst/>
            <a:gdLst/>
            <a:ahLst/>
            <a:cxnLst/>
            <a:rect l="l" t="t" r="r" b="b"/>
            <a:pathLst>
              <a:path w="8162855" h="4496991">
                <a:moveTo>
                  <a:pt x="0" y="0"/>
                </a:moveTo>
                <a:lnTo>
                  <a:pt x="8162855" y="0"/>
                </a:lnTo>
                <a:lnTo>
                  <a:pt x="8162855" y="4496990"/>
                </a:lnTo>
                <a:lnTo>
                  <a:pt x="0" y="44969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803" y="275465"/>
            <a:ext cx="3687486" cy="6730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60113A-E0DF-DC8F-0A00-7D3CC0C213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0800" y="1013502"/>
            <a:ext cx="7469663" cy="551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155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1CCFC5A-BDFF-459C-8865-F031EDC0D461}"/>
              </a:ext>
            </a:extLst>
          </p:cNvPr>
          <p:cNvSpPr/>
          <p:nvPr/>
        </p:nvSpPr>
        <p:spPr>
          <a:xfrm>
            <a:off x="876300" y="647700"/>
            <a:ext cx="666750" cy="6463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406894-1768-4118-9880-D6F034997403}"/>
              </a:ext>
            </a:extLst>
          </p:cNvPr>
          <p:cNvSpPr txBox="1"/>
          <p:nvPr/>
        </p:nvSpPr>
        <p:spPr>
          <a:xfrm>
            <a:off x="1676400" y="743634"/>
            <a:ext cx="38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nhẩm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69600C-601B-421C-931E-28A0C56AB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425953"/>
              </p:ext>
            </p:extLst>
          </p:nvPr>
        </p:nvGraphicFramePr>
        <p:xfrm>
          <a:off x="838199" y="1905000"/>
          <a:ext cx="11103428" cy="2370614"/>
        </p:xfrm>
        <a:graphic>
          <a:graphicData uri="http://schemas.openxmlformats.org/drawingml/2006/table">
            <a:tbl>
              <a:tblPr/>
              <a:tblGrid>
                <a:gridCol w="2775857">
                  <a:extLst>
                    <a:ext uri="{9D8B030D-6E8A-4147-A177-3AD203B41FA5}">
                      <a16:colId xmlns:a16="http://schemas.microsoft.com/office/drawing/2014/main" val="3912907960"/>
                    </a:ext>
                  </a:extLst>
                </a:gridCol>
                <a:gridCol w="2775857">
                  <a:extLst>
                    <a:ext uri="{9D8B030D-6E8A-4147-A177-3AD203B41FA5}">
                      <a16:colId xmlns:a16="http://schemas.microsoft.com/office/drawing/2014/main" val="2925233439"/>
                    </a:ext>
                  </a:extLst>
                </a:gridCol>
                <a:gridCol w="2775857">
                  <a:extLst>
                    <a:ext uri="{9D8B030D-6E8A-4147-A177-3AD203B41FA5}">
                      <a16:colId xmlns:a16="http://schemas.microsoft.com/office/drawing/2014/main" val="2662660380"/>
                    </a:ext>
                  </a:extLst>
                </a:gridCol>
                <a:gridCol w="2775857">
                  <a:extLst>
                    <a:ext uri="{9D8B030D-6E8A-4147-A177-3AD203B41FA5}">
                      <a16:colId xmlns:a16="http://schemas.microsoft.com/office/drawing/2014/main" val="3685399970"/>
                    </a:ext>
                  </a:extLst>
                </a:gridCol>
              </a:tblGrid>
              <a:tr h="1185307">
                <a:tc>
                  <a:txBody>
                    <a:bodyPr/>
                    <a:lstStyle/>
                    <a:p>
                      <a:pPr algn="just" fontAlgn="t"/>
                      <a:r>
                        <a:rPr lang="en-US" sz="40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a) 300 x 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400 x 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40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200 x 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40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500 x 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149002"/>
                  </a:ext>
                </a:extLst>
              </a:tr>
              <a:tr h="1185307">
                <a:tc>
                  <a:txBody>
                    <a:bodyPr/>
                    <a:lstStyle/>
                    <a:p>
                      <a:pPr algn="just" fontAlgn="t"/>
                      <a:r>
                        <a:rPr lang="en-US" sz="40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b) 800 : 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700 : 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40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600 : 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400 : 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6189968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6C33442F-0231-4165-8A8C-8E83E11F2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823" y="3673843"/>
            <a:ext cx="3481977" cy="282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02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>
            <a:extLst>
              <a:ext uri="{FF2B5EF4-FFF2-40B4-BE49-F238E27FC236}">
                <a16:creationId xmlns:a16="http://schemas.microsoft.com/office/drawing/2014/main" id="{E8A99FEE-6677-4A9B-B354-E1DC3235BF41}"/>
              </a:ext>
            </a:extLst>
          </p:cNvPr>
          <p:cNvSpPr txBox="1"/>
          <p:nvPr/>
        </p:nvSpPr>
        <p:spPr>
          <a:xfrm>
            <a:off x="391885" y="1127650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i="0" dirty="0">
                <a:solidFill>
                  <a:srgbClr val="002060"/>
                </a:solidFill>
                <a:effectLst/>
              </a:rPr>
              <a:t>a) 300 x 3 = ?</a:t>
            </a:r>
          </a:p>
          <a:p>
            <a:pPr algn="just"/>
            <a:r>
              <a:rPr lang="pt-BR" sz="3600" b="1" i="0" dirty="0">
                <a:solidFill>
                  <a:srgbClr val="002060"/>
                </a:solidFill>
                <a:effectLst/>
              </a:rPr>
              <a:t>Nhẩm: 3 trăm x 3 = 9 trăm</a:t>
            </a:r>
          </a:p>
          <a:p>
            <a:pPr algn="just"/>
            <a:r>
              <a:rPr lang="pt-BR" sz="3600" b="1" i="0" dirty="0">
                <a:solidFill>
                  <a:srgbClr val="002060"/>
                </a:solidFill>
                <a:effectLst/>
              </a:rPr>
              <a:t>                   300 x 3 = 900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D71521F-BA75-412F-A696-7089251371D5}"/>
              </a:ext>
            </a:extLst>
          </p:cNvPr>
          <p:cNvSpPr txBox="1"/>
          <p:nvPr/>
        </p:nvSpPr>
        <p:spPr>
          <a:xfrm>
            <a:off x="6770914" y="1051450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002060"/>
                </a:solidFill>
                <a:effectLst/>
              </a:rPr>
              <a:t>400 x 2 = ?</a:t>
            </a:r>
          </a:p>
          <a:p>
            <a:pPr algn="just"/>
            <a:r>
              <a:rPr lang="en-US" sz="3600" b="1" i="0" dirty="0" err="1">
                <a:solidFill>
                  <a:srgbClr val="002060"/>
                </a:solidFill>
                <a:effectLst/>
              </a:rPr>
              <a:t>Nhẩm</a:t>
            </a:r>
            <a:r>
              <a:rPr lang="en-US" sz="3600" b="1" i="0" dirty="0">
                <a:solidFill>
                  <a:srgbClr val="002060"/>
                </a:solidFill>
                <a:effectLst/>
              </a:rPr>
              <a:t>: 4 </a:t>
            </a:r>
            <a:r>
              <a:rPr lang="en-US" sz="3600" b="1" i="0" dirty="0" err="1">
                <a:solidFill>
                  <a:srgbClr val="002060"/>
                </a:solidFill>
                <a:effectLst/>
              </a:rPr>
              <a:t>trăm</a:t>
            </a:r>
            <a:r>
              <a:rPr lang="en-US" sz="3600" b="1" i="0" dirty="0">
                <a:solidFill>
                  <a:srgbClr val="002060"/>
                </a:solidFill>
                <a:effectLst/>
              </a:rPr>
              <a:t> x 2 = 8 </a:t>
            </a:r>
            <a:r>
              <a:rPr lang="en-US" sz="3600" b="1" i="0" dirty="0" err="1">
                <a:solidFill>
                  <a:srgbClr val="002060"/>
                </a:solidFill>
                <a:effectLst/>
              </a:rPr>
              <a:t>trăm</a:t>
            </a:r>
            <a:endParaRPr lang="en-US" sz="3600" b="1" i="0" dirty="0">
              <a:solidFill>
                <a:srgbClr val="002060"/>
              </a:solidFill>
              <a:effectLst/>
            </a:endParaRPr>
          </a:p>
          <a:p>
            <a:pPr algn="just"/>
            <a:r>
              <a:rPr lang="en-US" sz="3600" b="1" i="0" dirty="0">
                <a:solidFill>
                  <a:srgbClr val="002060"/>
                </a:solidFill>
                <a:effectLst/>
              </a:rPr>
              <a:t>                   400 x 2 = 800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5A293A7-8E1A-46ED-86DD-B8ED2795E2B4}"/>
              </a:ext>
            </a:extLst>
          </p:cNvPr>
          <p:cNvSpPr txBox="1"/>
          <p:nvPr/>
        </p:nvSpPr>
        <p:spPr>
          <a:xfrm>
            <a:off x="454478" y="3587820"/>
            <a:ext cx="65695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002060"/>
                </a:solidFill>
                <a:effectLst/>
              </a:rPr>
              <a:t>200 x 4 = ?</a:t>
            </a:r>
          </a:p>
          <a:p>
            <a:pPr algn="just"/>
            <a:r>
              <a:rPr lang="en-US" sz="3600" b="1" i="0" dirty="0" err="1">
                <a:solidFill>
                  <a:srgbClr val="002060"/>
                </a:solidFill>
                <a:effectLst/>
              </a:rPr>
              <a:t>Nhẩm</a:t>
            </a:r>
            <a:r>
              <a:rPr lang="en-US" sz="3600" b="1" i="0" dirty="0">
                <a:solidFill>
                  <a:srgbClr val="002060"/>
                </a:solidFill>
                <a:effectLst/>
              </a:rPr>
              <a:t>: 2 </a:t>
            </a:r>
            <a:r>
              <a:rPr lang="en-US" sz="3600" b="1" i="0" dirty="0" err="1">
                <a:solidFill>
                  <a:srgbClr val="002060"/>
                </a:solidFill>
                <a:effectLst/>
              </a:rPr>
              <a:t>trăm</a:t>
            </a:r>
            <a:r>
              <a:rPr lang="en-US" sz="3600" b="1" i="0" dirty="0">
                <a:solidFill>
                  <a:srgbClr val="002060"/>
                </a:solidFill>
                <a:effectLst/>
              </a:rPr>
              <a:t> x 4 = 8 </a:t>
            </a:r>
            <a:r>
              <a:rPr lang="en-US" sz="3600" b="1" i="0" dirty="0" err="1">
                <a:solidFill>
                  <a:srgbClr val="002060"/>
                </a:solidFill>
                <a:effectLst/>
              </a:rPr>
              <a:t>trăm</a:t>
            </a:r>
            <a:endParaRPr lang="en-US" sz="3600" b="1" dirty="0">
              <a:solidFill>
                <a:srgbClr val="002060"/>
              </a:solidFill>
            </a:endParaRPr>
          </a:p>
          <a:p>
            <a:pPr algn="ctr"/>
            <a:r>
              <a:rPr lang="en-US" sz="3600" b="1" i="0" dirty="0">
                <a:solidFill>
                  <a:srgbClr val="002060"/>
                </a:solidFill>
                <a:effectLst/>
              </a:rPr>
              <a:t>200 x 4 = 800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240FE3F-E1DD-4AF9-A7E2-0E9C97FA41BC}"/>
              </a:ext>
            </a:extLst>
          </p:cNvPr>
          <p:cNvSpPr txBox="1"/>
          <p:nvPr/>
        </p:nvSpPr>
        <p:spPr>
          <a:xfrm>
            <a:off x="6561364" y="3544277"/>
            <a:ext cx="65695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002060"/>
                </a:solidFill>
                <a:effectLst/>
              </a:rPr>
              <a:t>500 x 2 = ?</a:t>
            </a:r>
          </a:p>
          <a:p>
            <a:pPr algn="just"/>
            <a:r>
              <a:rPr lang="en-US" sz="3600" b="1" i="0" dirty="0" err="1">
                <a:solidFill>
                  <a:srgbClr val="002060"/>
                </a:solidFill>
                <a:effectLst/>
              </a:rPr>
              <a:t>Nhẩm</a:t>
            </a:r>
            <a:r>
              <a:rPr lang="en-US" sz="3600" b="1" i="0" dirty="0">
                <a:solidFill>
                  <a:srgbClr val="002060"/>
                </a:solidFill>
                <a:effectLst/>
              </a:rPr>
              <a:t>: 5 </a:t>
            </a:r>
            <a:r>
              <a:rPr lang="en-US" sz="3600" b="1" i="0" dirty="0" err="1">
                <a:solidFill>
                  <a:srgbClr val="002060"/>
                </a:solidFill>
                <a:effectLst/>
              </a:rPr>
              <a:t>trăm</a:t>
            </a:r>
            <a:r>
              <a:rPr lang="en-US" sz="3600" b="1" i="0" dirty="0">
                <a:solidFill>
                  <a:srgbClr val="002060"/>
                </a:solidFill>
                <a:effectLst/>
              </a:rPr>
              <a:t> x 2 = 1 </a:t>
            </a:r>
            <a:r>
              <a:rPr lang="en-US" sz="3600" b="1" i="0" dirty="0" err="1">
                <a:solidFill>
                  <a:srgbClr val="002060"/>
                </a:solidFill>
                <a:effectLst/>
              </a:rPr>
              <a:t>nghìn</a:t>
            </a:r>
            <a:endParaRPr lang="en-US" sz="3600" b="1" i="0" dirty="0">
              <a:solidFill>
                <a:srgbClr val="002060"/>
              </a:solidFill>
              <a:effectLst/>
            </a:endParaRPr>
          </a:p>
          <a:p>
            <a:pPr algn="just"/>
            <a:r>
              <a:rPr lang="en-US" sz="3600" b="1" i="0" dirty="0">
                <a:solidFill>
                  <a:srgbClr val="002060"/>
                </a:solidFill>
                <a:effectLst/>
              </a:rPr>
              <a:t>                   500 x 2 = 1000</a:t>
            </a:r>
          </a:p>
        </p:txBody>
      </p:sp>
    </p:spTree>
    <p:extLst>
      <p:ext uri="{BB962C8B-B14F-4D97-AF65-F5344CB8AC3E}">
        <p14:creationId xmlns:p14="http://schemas.microsoft.com/office/powerpoint/2010/main" val="38454117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  <p:bldP spid="62" grpId="0" build="p"/>
      <p:bldP spid="63" grpId="0" build="p"/>
      <p:bldP spid="6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>
            <a:extLst>
              <a:ext uri="{FF2B5EF4-FFF2-40B4-BE49-F238E27FC236}">
                <a16:creationId xmlns:a16="http://schemas.microsoft.com/office/drawing/2014/main" id="{E8A99FEE-6677-4A9B-B354-E1DC3235BF41}"/>
              </a:ext>
            </a:extLst>
          </p:cNvPr>
          <p:cNvSpPr txBox="1"/>
          <p:nvPr/>
        </p:nvSpPr>
        <p:spPr>
          <a:xfrm>
            <a:off x="0" y="1105878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t-BR" sz="3600" b="1" dirty="0">
                <a:solidFill>
                  <a:srgbClr val="002060"/>
                </a:solidFill>
              </a:rPr>
              <a:t>b) 800 : 4 = ?</a:t>
            </a:r>
          </a:p>
          <a:p>
            <a:pPr lvl="0" algn="ctr"/>
            <a:r>
              <a:rPr lang="pt-BR" sz="3600" b="1" dirty="0">
                <a:solidFill>
                  <a:srgbClr val="002060"/>
                </a:solidFill>
              </a:rPr>
              <a:t>Nhẩm: 8 trăm : 4 = 2 trăm</a:t>
            </a:r>
          </a:p>
          <a:p>
            <a:pPr lvl="0" algn="ctr"/>
            <a:r>
              <a:rPr lang="pt-BR" sz="3600" b="1" dirty="0">
                <a:solidFill>
                  <a:srgbClr val="002060"/>
                </a:solidFill>
              </a:rPr>
              <a:t>             800 : 4 = 200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D71521F-BA75-412F-A696-7089251371D5}"/>
              </a:ext>
            </a:extLst>
          </p:cNvPr>
          <p:cNvSpPr txBox="1"/>
          <p:nvPr/>
        </p:nvSpPr>
        <p:spPr>
          <a:xfrm>
            <a:off x="5932715" y="1051450"/>
            <a:ext cx="68144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</a:rPr>
              <a:t>700 : 7 = ?</a:t>
            </a:r>
          </a:p>
          <a:p>
            <a:pPr lvl="0" algn="ctr"/>
            <a:r>
              <a:rPr lang="en-US" sz="3600" b="1" dirty="0" err="1">
                <a:solidFill>
                  <a:srgbClr val="002060"/>
                </a:solidFill>
              </a:rPr>
              <a:t>Nhẩm</a:t>
            </a:r>
            <a:r>
              <a:rPr lang="en-US" sz="3600" b="1" dirty="0">
                <a:solidFill>
                  <a:srgbClr val="002060"/>
                </a:solidFill>
              </a:rPr>
              <a:t>: 7 </a:t>
            </a:r>
            <a:r>
              <a:rPr lang="en-US" sz="3600" b="1" dirty="0" err="1">
                <a:solidFill>
                  <a:srgbClr val="002060"/>
                </a:solidFill>
              </a:rPr>
              <a:t>trăm</a:t>
            </a:r>
            <a:r>
              <a:rPr lang="en-US" sz="3600" b="1" dirty="0">
                <a:solidFill>
                  <a:srgbClr val="002060"/>
                </a:solidFill>
              </a:rPr>
              <a:t> : 7 = 1 </a:t>
            </a:r>
            <a:r>
              <a:rPr lang="en-US" sz="3600" b="1" dirty="0" err="1">
                <a:solidFill>
                  <a:srgbClr val="002060"/>
                </a:solidFill>
              </a:rPr>
              <a:t>trăm</a:t>
            </a:r>
            <a:endParaRPr lang="en-US" sz="3600" b="1" dirty="0">
              <a:solidFill>
                <a:srgbClr val="002060"/>
              </a:solidFill>
            </a:endParaRPr>
          </a:p>
          <a:p>
            <a:pPr lvl="0" algn="ctr"/>
            <a:r>
              <a:rPr lang="en-US" sz="3600" b="1" dirty="0">
                <a:solidFill>
                  <a:srgbClr val="002060"/>
                </a:solidFill>
              </a:rPr>
              <a:t>              700 : 7 = 100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5A293A7-8E1A-46ED-86DD-B8ED2795E2B4}"/>
              </a:ext>
            </a:extLst>
          </p:cNvPr>
          <p:cNvSpPr txBox="1"/>
          <p:nvPr/>
        </p:nvSpPr>
        <p:spPr>
          <a:xfrm>
            <a:off x="-372836" y="3620477"/>
            <a:ext cx="65695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</a:rPr>
              <a:t>600 : 3 = ?</a:t>
            </a:r>
          </a:p>
          <a:p>
            <a:pPr lvl="0" algn="ctr"/>
            <a:r>
              <a:rPr lang="en-US" sz="3600" b="1" dirty="0" err="1">
                <a:solidFill>
                  <a:srgbClr val="002060"/>
                </a:solidFill>
              </a:rPr>
              <a:t>Nhẩm</a:t>
            </a:r>
            <a:r>
              <a:rPr lang="en-US" sz="3600" b="1" dirty="0">
                <a:solidFill>
                  <a:srgbClr val="002060"/>
                </a:solidFill>
              </a:rPr>
              <a:t>: 6 </a:t>
            </a:r>
            <a:r>
              <a:rPr lang="en-US" sz="3600" b="1" dirty="0" err="1">
                <a:solidFill>
                  <a:srgbClr val="002060"/>
                </a:solidFill>
              </a:rPr>
              <a:t>trăm</a:t>
            </a:r>
            <a:r>
              <a:rPr lang="en-US" sz="3600" b="1" dirty="0">
                <a:solidFill>
                  <a:srgbClr val="002060"/>
                </a:solidFill>
              </a:rPr>
              <a:t> : 3 = 2 </a:t>
            </a:r>
            <a:r>
              <a:rPr lang="en-US" sz="3600" b="1" dirty="0" err="1">
                <a:solidFill>
                  <a:srgbClr val="002060"/>
                </a:solidFill>
              </a:rPr>
              <a:t>trăm</a:t>
            </a:r>
            <a:endParaRPr lang="en-US" sz="3600" b="1" dirty="0">
              <a:solidFill>
                <a:srgbClr val="002060"/>
              </a:solidFill>
            </a:endParaRPr>
          </a:p>
          <a:p>
            <a:pPr lvl="0" algn="ctr"/>
            <a:r>
              <a:rPr lang="en-US" sz="3600" b="1" dirty="0">
                <a:solidFill>
                  <a:srgbClr val="002060"/>
                </a:solidFill>
              </a:rPr>
              <a:t>             600 : 3 = 200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240FE3F-E1DD-4AF9-A7E2-0E9C97FA41BC}"/>
              </a:ext>
            </a:extLst>
          </p:cNvPr>
          <p:cNvSpPr txBox="1"/>
          <p:nvPr/>
        </p:nvSpPr>
        <p:spPr>
          <a:xfrm>
            <a:off x="5995306" y="3478963"/>
            <a:ext cx="65695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</a:rPr>
              <a:t>400 : 2 = ?</a:t>
            </a:r>
          </a:p>
          <a:p>
            <a:pPr lvl="0" algn="ctr"/>
            <a:r>
              <a:rPr lang="en-US" sz="3600" b="1" dirty="0" err="1">
                <a:solidFill>
                  <a:srgbClr val="002060"/>
                </a:solidFill>
              </a:rPr>
              <a:t>Nhẩm</a:t>
            </a:r>
            <a:r>
              <a:rPr lang="en-US" sz="3600" b="1" dirty="0">
                <a:solidFill>
                  <a:srgbClr val="002060"/>
                </a:solidFill>
              </a:rPr>
              <a:t>: 4 </a:t>
            </a:r>
            <a:r>
              <a:rPr lang="en-US" sz="3600" b="1" dirty="0" err="1">
                <a:solidFill>
                  <a:srgbClr val="002060"/>
                </a:solidFill>
              </a:rPr>
              <a:t>trăm</a:t>
            </a:r>
            <a:r>
              <a:rPr lang="en-US" sz="3600" b="1" dirty="0">
                <a:solidFill>
                  <a:srgbClr val="002060"/>
                </a:solidFill>
              </a:rPr>
              <a:t> : 2 = 2 </a:t>
            </a:r>
            <a:r>
              <a:rPr lang="en-US" sz="3600" b="1" dirty="0" err="1">
                <a:solidFill>
                  <a:srgbClr val="002060"/>
                </a:solidFill>
              </a:rPr>
              <a:t>trăm</a:t>
            </a:r>
            <a:endParaRPr lang="en-US" sz="3600" b="1" dirty="0">
              <a:solidFill>
                <a:srgbClr val="002060"/>
              </a:solidFill>
            </a:endParaRPr>
          </a:p>
          <a:p>
            <a:pPr lvl="0" algn="ctr"/>
            <a:r>
              <a:rPr lang="en-US" sz="3600" b="1" dirty="0">
                <a:solidFill>
                  <a:srgbClr val="002060"/>
                </a:solidFill>
              </a:rPr>
              <a:t>              400 : 2 = 200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6536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  <p:bldP spid="62" grpId="0" build="p"/>
      <p:bldP spid="63" grpId="0" build="p"/>
      <p:bldP spid="6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1CCFC5A-BDFF-459C-8865-F031EDC0D461}"/>
              </a:ext>
            </a:extLst>
          </p:cNvPr>
          <p:cNvSpPr/>
          <p:nvPr/>
        </p:nvSpPr>
        <p:spPr>
          <a:xfrm>
            <a:off x="876300" y="647700"/>
            <a:ext cx="666750" cy="6463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406894-1768-4118-9880-D6F034997403}"/>
              </a:ext>
            </a:extLst>
          </p:cNvPr>
          <p:cNvSpPr txBox="1"/>
          <p:nvPr/>
        </p:nvSpPr>
        <p:spPr>
          <a:xfrm>
            <a:off x="1556657" y="700091"/>
            <a:ext cx="5848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95EB82-B660-4A06-A27B-88C68D70F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992231"/>
              </p:ext>
            </p:extLst>
          </p:nvPr>
        </p:nvGraphicFramePr>
        <p:xfrm>
          <a:off x="1045028" y="1284514"/>
          <a:ext cx="9873342" cy="1589316"/>
        </p:xfrm>
        <a:graphic>
          <a:graphicData uri="http://schemas.openxmlformats.org/drawingml/2006/table">
            <a:tbl>
              <a:tblPr/>
              <a:tblGrid>
                <a:gridCol w="3291114">
                  <a:extLst>
                    <a:ext uri="{9D8B030D-6E8A-4147-A177-3AD203B41FA5}">
                      <a16:colId xmlns:a16="http://schemas.microsoft.com/office/drawing/2014/main" val="1441985148"/>
                    </a:ext>
                  </a:extLst>
                </a:gridCol>
                <a:gridCol w="3291114">
                  <a:extLst>
                    <a:ext uri="{9D8B030D-6E8A-4147-A177-3AD203B41FA5}">
                      <a16:colId xmlns:a16="http://schemas.microsoft.com/office/drawing/2014/main" val="2875034202"/>
                    </a:ext>
                  </a:extLst>
                </a:gridCol>
                <a:gridCol w="3291114">
                  <a:extLst>
                    <a:ext uri="{9D8B030D-6E8A-4147-A177-3AD203B41FA5}">
                      <a16:colId xmlns:a16="http://schemas.microsoft.com/office/drawing/2014/main" val="290421247"/>
                    </a:ext>
                  </a:extLst>
                </a:gridCol>
              </a:tblGrid>
              <a:tr h="794658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a) 423 x 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107 x 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91 x 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587414"/>
                  </a:ext>
                </a:extLst>
              </a:tr>
              <a:tr h="794658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b) 848 : 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740 : 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567 : 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39971"/>
                  </a:ext>
                </a:extLst>
              </a:tr>
            </a:tbl>
          </a:graphicData>
        </a:graphic>
      </p:graphicFrame>
      <p:grpSp>
        <p:nvGrpSpPr>
          <p:cNvPr id="41" name="Group 40">
            <a:extLst>
              <a:ext uri="{FF2B5EF4-FFF2-40B4-BE49-F238E27FC236}">
                <a16:creationId xmlns:a16="http://schemas.microsoft.com/office/drawing/2014/main" id="{BBC38506-A93B-4A99-BBC2-712EE37B9C03}"/>
              </a:ext>
            </a:extLst>
          </p:cNvPr>
          <p:cNvGrpSpPr/>
          <p:nvPr/>
        </p:nvGrpSpPr>
        <p:grpSpPr>
          <a:xfrm>
            <a:off x="389827" y="3244386"/>
            <a:ext cx="2228850" cy="1446550"/>
            <a:chOff x="1400175" y="3105150"/>
            <a:chExt cx="2228850" cy="144655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7C8F0BB-F57B-465B-99F0-C7C6D86F3EA3}"/>
                </a:ext>
              </a:extLst>
            </p:cNvPr>
            <p:cNvSpPr txBox="1"/>
            <p:nvPr/>
          </p:nvSpPr>
          <p:spPr>
            <a:xfrm>
              <a:off x="1532862" y="3105150"/>
              <a:ext cx="209616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  423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      2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989B394-188D-4FBB-A82F-A2E3A42D3426}"/>
                </a:ext>
              </a:extLst>
            </p:cNvPr>
            <p:cNvCxnSpPr/>
            <p:nvPr/>
          </p:nvCxnSpPr>
          <p:spPr>
            <a:xfrm>
              <a:off x="1838325" y="4410075"/>
              <a:ext cx="9239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4065795-CC2A-4873-ADBA-222368D48022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10C1905-A40B-49FD-9761-CC346EF07F29}"/>
              </a:ext>
            </a:extLst>
          </p:cNvPr>
          <p:cNvSpPr txBox="1"/>
          <p:nvPr/>
        </p:nvSpPr>
        <p:spPr>
          <a:xfrm>
            <a:off x="1326600" y="4501243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16DD84-348B-45D0-B21B-6FEC64310E48}"/>
              </a:ext>
            </a:extLst>
          </p:cNvPr>
          <p:cNvSpPr txBox="1"/>
          <p:nvPr/>
        </p:nvSpPr>
        <p:spPr>
          <a:xfrm>
            <a:off x="1010059" y="4500136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EDD288B-D2D6-4C75-BC69-172843B72372}"/>
              </a:ext>
            </a:extLst>
          </p:cNvPr>
          <p:cNvGrpSpPr/>
          <p:nvPr/>
        </p:nvGrpSpPr>
        <p:grpSpPr>
          <a:xfrm>
            <a:off x="2457860" y="3290904"/>
            <a:ext cx="2228850" cy="1446550"/>
            <a:chOff x="1400175" y="3105150"/>
            <a:chExt cx="2228850" cy="144655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CEA3BCE-74EE-4CE1-97FB-3B57C4851971}"/>
                </a:ext>
              </a:extLst>
            </p:cNvPr>
            <p:cNvSpPr txBox="1"/>
            <p:nvPr/>
          </p:nvSpPr>
          <p:spPr>
            <a:xfrm>
              <a:off x="1771650" y="3105150"/>
              <a:ext cx="18573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 107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     9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BFE1248-7DEB-44D1-B6EC-F3F4483784E5}"/>
                </a:ext>
              </a:extLst>
            </p:cNvPr>
            <p:cNvCxnSpPr/>
            <p:nvPr/>
          </p:nvCxnSpPr>
          <p:spPr>
            <a:xfrm>
              <a:off x="1838325" y="4410075"/>
              <a:ext cx="9239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A8FD960-6BA2-4268-8423-E9A0C65ED828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164FB48E-0736-4F5C-B0D9-32822347E2CE}"/>
              </a:ext>
            </a:extLst>
          </p:cNvPr>
          <p:cNvSpPr txBox="1"/>
          <p:nvPr/>
        </p:nvSpPr>
        <p:spPr>
          <a:xfrm>
            <a:off x="3450074" y="4547255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D89DF8D-B44C-4360-82D3-D80E194BF11C}"/>
              </a:ext>
            </a:extLst>
          </p:cNvPr>
          <p:cNvSpPr txBox="1"/>
          <p:nvPr/>
        </p:nvSpPr>
        <p:spPr>
          <a:xfrm>
            <a:off x="3143914" y="4546401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F324603-3899-4E71-A3C9-1CAD63CB88BD}"/>
              </a:ext>
            </a:extLst>
          </p:cNvPr>
          <p:cNvGrpSpPr/>
          <p:nvPr/>
        </p:nvGrpSpPr>
        <p:grpSpPr>
          <a:xfrm>
            <a:off x="4254763" y="3269639"/>
            <a:ext cx="2228850" cy="1446550"/>
            <a:chOff x="1400175" y="3105150"/>
            <a:chExt cx="2228850" cy="144655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68ED08E-82FA-4E22-B5A8-5229198EDF95}"/>
                </a:ext>
              </a:extLst>
            </p:cNvPr>
            <p:cNvSpPr txBox="1"/>
            <p:nvPr/>
          </p:nvSpPr>
          <p:spPr>
            <a:xfrm>
              <a:off x="1771650" y="3105150"/>
              <a:ext cx="18573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 91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   8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D95F230-0DF3-4701-BC6F-B9BFCA5110E8}"/>
                </a:ext>
              </a:extLst>
            </p:cNvPr>
            <p:cNvCxnSpPr/>
            <p:nvPr/>
          </p:nvCxnSpPr>
          <p:spPr>
            <a:xfrm>
              <a:off x="1838325" y="4410075"/>
              <a:ext cx="9239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85C829A-B664-42D1-A087-117195D9121F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56A2C0A-223D-4FB5-B728-26F74B9A85C9}"/>
              </a:ext>
            </a:extLst>
          </p:cNvPr>
          <p:cNvSpPr txBox="1"/>
          <p:nvPr/>
        </p:nvSpPr>
        <p:spPr>
          <a:xfrm>
            <a:off x="5127741" y="4536876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B93C97-975A-49E1-9893-A56BCC21AD18}"/>
              </a:ext>
            </a:extLst>
          </p:cNvPr>
          <p:cNvSpPr txBox="1"/>
          <p:nvPr/>
        </p:nvSpPr>
        <p:spPr>
          <a:xfrm>
            <a:off x="4843098" y="4536021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" name="TextBox 43">
            <a:extLst>
              <a:ext uri="{FF2B5EF4-FFF2-40B4-BE49-F238E27FC236}">
                <a16:creationId xmlns:a16="http://schemas.microsoft.com/office/drawing/2014/main" id="{9158392A-075C-42BF-B2F4-AD918C939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294" y="3392891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3" name="TextBox 49">
            <a:extLst>
              <a:ext uri="{FF2B5EF4-FFF2-40B4-BE49-F238E27FC236}">
                <a16:creationId xmlns:a16="http://schemas.microsoft.com/office/drawing/2014/main" id="{4B64E623-C227-41A6-B647-215B25CE7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0943" y="3387059"/>
            <a:ext cx="11756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848</a:t>
            </a:r>
          </a:p>
        </p:txBody>
      </p:sp>
      <p:grpSp>
        <p:nvGrpSpPr>
          <p:cNvPr id="64" name="Group 66">
            <a:extLst>
              <a:ext uri="{FF2B5EF4-FFF2-40B4-BE49-F238E27FC236}">
                <a16:creationId xmlns:a16="http://schemas.microsoft.com/office/drawing/2014/main" id="{E7A3ACF5-A11C-4F2D-AA76-50E505C74DCD}"/>
              </a:ext>
            </a:extLst>
          </p:cNvPr>
          <p:cNvGrpSpPr>
            <a:grpSpLocks/>
          </p:cNvGrpSpPr>
          <p:nvPr/>
        </p:nvGrpSpPr>
        <p:grpSpPr bwMode="auto">
          <a:xfrm>
            <a:off x="6974475" y="3442542"/>
            <a:ext cx="819151" cy="1431301"/>
            <a:chOff x="2299" y="1252"/>
            <a:chExt cx="516" cy="656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3BB15C2-4859-4E11-82E3-85C33EF89AD7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725A4C6-E3AE-4AE0-A8E0-CE92D5E29CE5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67" name="TextBox 36">
            <a:extLst>
              <a:ext uri="{FF2B5EF4-FFF2-40B4-BE49-F238E27FC236}">
                <a16:creationId xmlns:a16="http://schemas.microsoft.com/office/drawing/2014/main" id="{F5D9D9FD-1DBA-45C1-AB87-F37AF7ABC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507" y="4038490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8" name="TextBox 39">
            <a:extLst>
              <a:ext uri="{FF2B5EF4-FFF2-40B4-BE49-F238E27FC236}">
                <a16:creationId xmlns:a16="http://schemas.microsoft.com/office/drawing/2014/main" id="{551B1A97-08CF-4103-8846-33C813298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334" y="3846012"/>
            <a:ext cx="400050" cy="7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9" name="TextBox 36">
            <a:extLst>
              <a:ext uri="{FF2B5EF4-FFF2-40B4-BE49-F238E27FC236}">
                <a16:creationId xmlns:a16="http://schemas.microsoft.com/office/drawing/2014/main" id="{2B867EB4-E09E-4998-8EF3-AB93BB5F2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315" y="403453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0" name="TextBox 38">
            <a:extLst>
              <a:ext uri="{FF2B5EF4-FFF2-40B4-BE49-F238E27FC236}">
                <a16:creationId xmlns:a16="http://schemas.microsoft.com/office/drawing/2014/main" id="{4E518F62-37B5-4913-B0E1-E64737A50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5994" y="3849999"/>
            <a:ext cx="72120" cy="71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TextBox 38">
            <a:extLst>
              <a:ext uri="{FF2B5EF4-FFF2-40B4-BE49-F238E27FC236}">
                <a16:creationId xmlns:a16="http://schemas.microsoft.com/office/drawing/2014/main" id="{D2B5FD78-30C8-4FBE-B4D9-429FACA79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9729" y="4359856"/>
            <a:ext cx="2830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2" name="TextBox 43">
            <a:extLst>
              <a:ext uri="{FF2B5EF4-FFF2-40B4-BE49-F238E27FC236}">
                <a16:creationId xmlns:a16="http://schemas.microsoft.com/office/drawing/2014/main" id="{72C77A10-7981-4250-832F-1FDB6B6AF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317" y="3350361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3" name="TextBox 49">
            <a:extLst>
              <a:ext uri="{FF2B5EF4-FFF2-40B4-BE49-F238E27FC236}">
                <a16:creationId xmlns:a16="http://schemas.microsoft.com/office/drawing/2014/main" id="{1D42322C-0E77-46CC-8FED-CEDDC6F19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8343" y="3344529"/>
            <a:ext cx="12569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740</a:t>
            </a:r>
          </a:p>
        </p:txBody>
      </p:sp>
      <p:grpSp>
        <p:nvGrpSpPr>
          <p:cNvPr id="74" name="Group 66">
            <a:extLst>
              <a:ext uri="{FF2B5EF4-FFF2-40B4-BE49-F238E27FC236}">
                <a16:creationId xmlns:a16="http://schemas.microsoft.com/office/drawing/2014/main" id="{37F4DAEF-E793-43B2-B2D8-EF03105FB9FA}"/>
              </a:ext>
            </a:extLst>
          </p:cNvPr>
          <p:cNvGrpSpPr>
            <a:grpSpLocks/>
          </p:cNvGrpSpPr>
          <p:nvPr/>
        </p:nvGrpSpPr>
        <p:grpSpPr bwMode="auto">
          <a:xfrm>
            <a:off x="8941498" y="3400012"/>
            <a:ext cx="819151" cy="1431301"/>
            <a:chOff x="2299" y="1252"/>
            <a:chExt cx="516" cy="656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E808EB6-56BA-45B3-9894-3BFF93600EB6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3C31D12-D8E6-42BB-AF1D-A03AEA7BEC94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77" name="TextBox 36">
            <a:extLst>
              <a:ext uri="{FF2B5EF4-FFF2-40B4-BE49-F238E27FC236}">
                <a16:creationId xmlns:a16="http://schemas.microsoft.com/office/drawing/2014/main" id="{3F081AE0-D2B2-48F1-AD63-2E0462DA2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0356" y="3992670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8" name="TextBox 39">
            <a:extLst>
              <a:ext uri="{FF2B5EF4-FFF2-40B4-BE49-F238E27FC236}">
                <a16:creationId xmlns:a16="http://schemas.microsoft.com/office/drawing/2014/main" id="{2F1D595D-228F-4C7F-9CBC-063FB68A4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329" y="3814368"/>
            <a:ext cx="400050" cy="7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9" name="TextBox 36">
            <a:extLst>
              <a:ext uri="{FF2B5EF4-FFF2-40B4-BE49-F238E27FC236}">
                <a16:creationId xmlns:a16="http://schemas.microsoft.com/office/drawing/2014/main" id="{6A4A4762-4FEF-47B3-A8C5-FB891C817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6899" y="3988464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0" name="TextBox 38">
            <a:extLst>
              <a:ext uri="{FF2B5EF4-FFF2-40B4-BE49-F238E27FC236}">
                <a16:creationId xmlns:a16="http://schemas.microsoft.com/office/drawing/2014/main" id="{C6C50821-8548-41D4-8D02-9269D0519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217" y="3818355"/>
            <a:ext cx="72120" cy="71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1" name="TextBox 38">
            <a:extLst>
              <a:ext uri="{FF2B5EF4-FFF2-40B4-BE49-F238E27FC236}">
                <a16:creationId xmlns:a16="http://schemas.microsoft.com/office/drawing/2014/main" id="{897FAB27-555A-4DDA-8BEA-FC24B4E55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2066" y="4295555"/>
            <a:ext cx="2830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2" name="TextBox 43">
            <a:extLst>
              <a:ext uri="{FF2B5EF4-FFF2-40B4-BE49-F238E27FC236}">
                <a16:creationId xmlns:a16="http://schemas.microsoft.com/office/drawing/2014/main" id="{8EFBAF9F-461C-4C5C-B739-23273F223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60749" y="3360993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3" name="TextBox 49">
            <a:extLst>
              <a:ext uri="{FF2B5EF4-FFF2-40B4-BE49-F238E27FC236}">
                <a16:creationId xmlns:a16="http://schemas.microsoft.com/office/drawing/2014/main" id="{55BC3FF5-F93B-4E8D-A6F2-293ACCFB5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1823" y="3355161"/>
            <a:ext cx="1028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567</a:t>
            </a:r>
          </a:p>
        </p:txBody>
      </p:sp>
      <p:grpSp>
        <p:nvGrpSpPr>
          <p:cNvPr id="84" name="Group 66">
            <a:extLst>
              <a:ext uri="{FF2B5EF4-FFF2-40B4-BE49-F238E27FC236}">
                <a16:creationId xmlns:a16="http://schemas.microsoft.com/office/drawing/2014/main" id="{7F132B2D-3671-4B48-A12D-EC60ABA372E2}"/>
              </a:ext>
            </a:extLst>
          </p:cNvPr>
          <p:cNvGrpSpPr>
            <a:grpSpLocks/>
          </p:cNvGrpSpPr>
          <p:nvPr/>
        </p:nvGrpSpPr>
        <p:grpSpPr bwMode="auto">
          <a:xfrm>
            <a:off x="10780930" y="3410644"/>
            <a:ext cx="819151" cy="1431301"/>
            <a:chOff x="2299" y="1252"/>
            <a:chExt cx="516" cy="656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3C77C83-A941-45BF-B4C8-876BCD01AB47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C1DADB7-4586-463A-A77B-EFB0346579FC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87" name="TextBox 36">
            <a:extLst>
              <a:ext uri="{FF2B5EF4-FFF2-40B4-BE49-F238E27FC236}">
                <a16:creationId xmlns:a16="http://schemas.microsoft.com/office/drawing/2014/main" id="{79F9F748-8CE6-42F0-905C-C658897EB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2444" y="401418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8" name="TextBox 39">
            <a:extLst>
              <a:ext uri="{FF2B5EF4-FFF2-40B4-BE49-F238E27FC236}">
                <a16:creationId xmlns:a16="http://schemas.microsoft.com/office/drawing/2014/main" id="{51DE59A3-7D70-4D96-8D70-A26AB1B96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8903" y="3792342"/>
            <a:ext cx="400050" cy="7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9" name="TextBox 36">
            <a:extLst>
              <a:ext uri="{FF2B5EF4-FFF2-40B4-BE49-F238E27FC236}">
                <a16:creationId xmlns:a16="http://schemas.microsoft.com/office/drawing/2014/main" id="{D77A074A-434B-4BD4-B73E-9DCCD7BE9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8987" y="4009981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0" name="TextBox 38">
            <a:extLst>
              <a:ext uri="{FF2B5EF4-FFF2-40B4-BE49-F238E27FC236}">
                <a16:creationId xmlns:a16="http://schemas.microsoft.com/office/drawing/2014/main" id="{AEAAF683-F1A8-439E-8DAC-2B1C76EF6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2564" y="3785443"/>
            <a:ext cx="72120" cy="71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38">
            <a:extLst>
              <a:ext uri="{FF2B5EF4-FFF2-40B4-BE49-F238E27FC236}">
                <a16:creationId xmlns:a16="http://schemas.microsoft.com/office/drawing/2014/main" id="{91CEB38B-1294-4F26-936E-AF7025EBE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327" y="4262644"/>
            <a:ext cx="2830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F2D15D4-A9CA-4D43-BF9F-BB9C5F2F9DAC}"/>
              </a:ext>
            </a:extLst>
          </p:cNvPr>
          <p:cNvSpPr txBox="1"/>
          <p:nvPr/>
        </p:nvSpPr>
        <p:spPr>
          <a:xfrm>
            <a:off x="683487" y="4511022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2E77235-2791-441E-BECB-87EA53A55CA6}"/>
              </a:ext>
            </a:extLst>
          </p:cNvPr>
          <p:cNvSpPr txBox="1"/>
          <p:nvPr/>
        </p:nvSpPr>
        <p:spPr>
          <a:xfrm>
            <a:off x="2839114" y="4546400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1FEC6F1-A483-4A09-9858-E814AD2DF21D}"/>
              </a:ext>
            </a:extLst>
          </p:cNvPr>
          <p:cNvSpPr txBox="1"/>
          <p:nvPr/>
        </p:nvSpPr>
        <p:spPr>
          <a:xfrm>
            <a:off x="4549184" y="4536021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5" name="TextBox 38">
            <a:extLst>
              <a:ext uri="{FF2B5EF4-FFF2-40B4-BE49-F238E27FC236}">
                <a16:creationId xmlns:a16="http://schemas.microsoft.com/office/drawing/2014/main" id="{407578B6-40C5-4050-A08A-53E359D26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986" y="4359856"/>
            <a:ext cx="2830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6" name="TextBox 36">
            <a:extLst>
              <a:ext uri="{FF2B5EF4-FFF2-40B4-BE49-F238E27FC236}">
                <a16:creationId xmlns:a16="http://schemas.microsoft.com/office/drawing/2014/main" id="{F09248DB-F749-418A-A04E-AF38ABE5D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687" y="403453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0" name="TextBox 38">
            <a:extLst>
              <a:ext uri="{FF2B5EF4-FFF2-40B4-BE49-F238E27FC236}">
                <a16:creationId xmlns:a16="http://schemas.microsoft.com/office/drawing/2014/main" id="{D3234557-DF33-43DC-B5FE-F9A43F837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872" y="4893256"/>
            <a:ext cx="2830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1" name="TextBox 38">
            <a:extLst>
              <a:ext uri="{FF2B5EF4-FFF2-40B4-BE49-F238E27FC236}">
                <a16:creationId xmlns:a16="http://schemas.microsoft.com/office/drawing/2014/main" id="{EA9A5695-529B-4851-B037-81DC90728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3324" y="4295554"/>
            <a:ext cx="2830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2" name="TextBox 36">
            <a:extLst>
              <a:ext uri="{FF2B5EF4-FFF2-40B4-BE49-F238E27FC236}">
                <a16:creationId xmlns:a16="http://schemas.microsoft.com/office/drawing/2014/main" id="{1CB36209-B094-495C-A77D-468047A3F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8156" y="3988464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5" name="TextBox 38">
            <a:extLst>
              <a:ext uri="{FF2B5EF4-FFF2-40B4-BE49-F238E27FC236}">
                <a16:creationId xmlns:a16="http://schemas.microsoft.com/office/drawing/2014/main" id="{86726D09-9FC7-42F3-A47E-1E9BC4E86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6867" y="4818068"/>
            <a:ext cx="2830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49630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2" grpId="0"/>
      <p:bldP spid="63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7" grpId="0"/>
      <p:bldP spid="88" grpId="0"/>
      <p:bldP spid="89" grpId="0"/>
      <p:bldP spid="90" grpId="0"/>
      <p:bldP spid="91" grpId="0"/>
      <p:bldP spid="95" grpId="0"/>
      <p:bldP spid="96" grpId="0"/>
      <p:bldP spid="100" grpId="0"/>
      <p:bldP spid="101" grpId="0"/>
      <p:bldP spid="102" grpId="0"/>
      <p:bldP spid="1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25">
            <a:extLst>
              <a:ext uri="{FF2B5EF4-FFF2-40B4-BE49-F238E27FC236}">
                <a16:creationId xmlns:a16="http://schemas.microsoft.com/office/drawing/2014/main" id="{A1B2E72C-72D3-4E8B-B828-DE6B0EC68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88" y="759881"/>
            <a:ext cx="1590675" cy="590550"/>
          </a:xfrm>
          <a:prstGeom prst="rect">
            <a:avLst/>
          </a:prstGeom>
        </p:spPr>
      </p:pic>
      <p:grpSp>
        <p:nvGrpSpPr>
          <p:cNvPr id="127" name="Group 126">
            <a:extLst>
              <a:ext uri="{FF2B5EF4-FFF2-40B4-BE49-F238E27FC236}">
                <a16:creationId xmlns:a16="http://schemas.microsoft.com/office/drawing/2014/main" id="{22A62692-C001-40C8-9302-F36A9F59BF79}"/>
              </a:ext>
            </a:extLst>
          </p:cNvPr>
          <p:cNvGrpSpPr/>
          <p:nvPr/>
        </p:nvGrpSpPr>
        <p:grpSpPr>
          <a:xfrm>
            <a:off x="1158916" y="1645706"/>
            <a:ext cx="2037464" cy="2025191"/>
            <a:chOff x="1017402" y="1308248"/>
            <a:chExt cx="2037464" cy="2025191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B92A1FB-CD6F-4DF8-BC54-4562C10395E8}"/>
                </a:ext>
              </a:extLst>
            </p:cNvPr>
            <p:cNvGrpSpPr/>
            <p:nvPr/>
          </p:nvGrpSpPr>
          <p:grpSpPr>
            <a:xfrm>
              <a:off x="1017402" y="1308248"/>
              <a:ext cx="2037464" cy="1446550"/>
              <a:chOff x="1591561" y="3105150"/>
              <a:chExt cx="2037464" cy="1446550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F9D1D2FC-30F6-4972-AA49-CE68BCC81EB3}"/>
                  </a:ext>
                </a:extLst>
              </p:cNvPr>
              <p:cNvSpPr txBox="1"/>
              <p:nvPr/>
            </p:nvSpPr>
            <p:spPr>
              <a:xfrm>
                <a:off x="1771650" y="3105150"/>
                <a:ext cx="185737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DFPOP1-W9"/>
                  </a:rPr>
                  <a:t>114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DFPOP1-W9"/>
                  </a:rPr>
                  <a:t>    6</a:t>
                </a:r>
              </a:p>
            </p:txBody>
          </p: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E51E4283-D76B-4246-A375-2B48CBE8DA3E}"/>
                  </a:ext>
                </a:extLst>
              </p:cNvPr>
              <p:cNvCxnSpPr/>
              <p:nvPr/>
            </p:nvCxnSpPr>
            <p:spPr>
              <a:xfrm>
                <a:off x="1838325" y="4410075"/>
                <a:ext cx="923925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32B534AB-6100-45CD-A3EE-EB20114148F6}"/>
                  </a:ext>
                </a:extLst>
              </p:cNvPr>
              <p:cNvSpPr txBox="1"/>
              <p:nvPr/>
            </p:nvSpPr>
            <p:spPr>
              <a:xfrm>
                <a:off x="1591561" y="3557920"/>
                <a:ext cx="3333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DFPOP1-W9"/>
                  </a:rPr>
                  <a:t>x</a:t>
                </a:r>
              </a:p>
            </p:txBody>
          </p:sp>
        </p:grp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19C3E49-423C-48A3-B089-1F90D8B68D77}"/>
                </a:ext>
              </a:extLst>
            </p:cNvPr>
            <p:cNvSpPr txBox="1"/>
            <p:nvPr/>
          </p:nvSpPr>
          <p:spPr>
            <a:xfrm>
              <a:off x="1143001" y="2563998"/>
              <a:ext cx="12812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DFPOP1-W9"/>
                </a:rPr>
                <a:t>684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114F171-A539-4423-AAC3-2804AC54D735}"/>
              </a:ext>
            </a:extLst>
          </p:cNvPr>
          <p:cNvGrpSpPr/>
          <p:nvPr/>
        </p:nvGrpSpPr>
        <p:grpSpPr>
          <a:xfrm>
            <a:off x="7347857" y="1788378"/>
            <a:ext cx="1852810" cy="1732581"/>
            <a:chOff x="7206343" y="1450920"/>
            <a:chExt cx="1852810" cy="1732581"/>
          </a:xfrm>
        </p:grpSpPr>
        <p:sp>
          <p:nvSpPr>
            <p:cNvPr id="134" name="TextBox 43">
              <a:extLst>
                <a:ext uri="{FF2B5EF4-FFF2-40B4-BE49-F238E27FC236}">
                  <a16:creationId xmlns:a16="http://schemas.microsoft.com/office/drawing/2014/main" id="{0E561F06-28A4-4FEB-936E-34E26D5E12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19821" y="1456752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DFPOP1-W9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35" name="TextBox 49">
              <a:extLst>
                <a:ext uri="{FF2B5EF4-FFF2-40B4-BE49-F238E27FC236}">
                  <a16:creationId xmlns:a16="http://schemas.microsoft.com/office/drawing/2014/main" id="{BD3F2277-C045-48B3-81A9-8F9D060DD0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9000" y="1450920"/>
              <a:ext cx="128476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DFPOP1-W9"/>
                  <a:cs typeface="Times New Roman" panose="02020603050405020304" pitchFamily="18" charset="0"/>
                </a:rPr>
                <a:t>510</a:t>
              </a:r>
            </a:p>
          </p:txBody>
        </p:sp>
        <p:grpSp>
          <p:nvGrpSpPr>
            <p:cNvPr id="136" name="Group 66">
              <a:extLst>
                <a:ext uri="{FF2B5EF4-FFF2-40B4-BE49-F238E27FC236}">
                  <a16:creationId xmlns:a16="http://schemas.microsoft.com/office/drawing/2014/main" id="{91229967-B44E-48EE-BBCD-5C4261ED51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40002" y="1506403"/>
              <a:ext cx="819151" cy="1431301"/>
              <a:chOff x="2299" y="1252"/>
              <a:chExt cx="516" cy="656"/>
            </a:xfrm>
          </p:grpSpPr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D453FC11-AE0C-40FB-9914-0A3303E48A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516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D8DCFC80-DAA1-4784-8580-53FC450143CC}"/>
                  </a:ext>
                </a:extLst>
              </p:cNvPr>
              <p:cNvCxnSpPr/>
              <p:nvPr/>
            </p:nvCxnSpPr>
            <p:spPr>
              <a:xfrm>
                <a:off x="2304" y="1252"/>
                <a:ext cx="5" cy="656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</p:grpSp>
        <p:sp>
          <p:nvSpPr>
            <p:cNvPr id="137" name="TextBox 36">
              <a:extLst>
                <a:ext uri="{FF2B5EF4-FFF2-40B4-BE49-F238E27FC236}">
                  <a16:creationId xmlns:a16="http://schemas.microsoft.com/office/drawing/2014/main" id="{83B7B085-C8FB-4AD4-9216-33700B09D0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2402" y="2240575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DFPOP1-W9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38" name="TextBox 39">
              <a:extLst>
                <a:ext uri="{FF2B5EF4-FFF2-40B4-BE49-F238E27FC236}">
                  <a16:creationId xmlns:a16="http://schemas.microsoft.com/office/drawing/2014/main" id="{A23DB8A9-52FD-4FAC-8257-19B85AC0E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343" y="1899241"/>
              <a:ext cx="120831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DFPOP1-W9"/>
                  <a:cs typeface="Times New Roman" panose="02020603050405020304" pitchFamily="18" charset="0"/>
                </a:rPr>
                <a:t>010</a:t>
              </a:r>
            </a:p>
          </p:txBody>
        </p:sp>
        <p:sp>
          <p:nvSpPr>
            <p:cNvPr id="139" name="TextBox 36">
              <a:extLst>
                <a:ext uri="{FF2B5EF4-FFF2-40B4-BE49-F238E27FC236}">
                  <a16:creationId xmlns:a16="http://schemas.microsoft.com/office/drawing/2014/main" id="{D717AC08-B830-455A-AE3D-BC61AEF102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98945" y="2236369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DFPOP1-W9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40" name="TextBox 38">
              <a:extLst>
                <a:ext uri="{FF2B5EF4-FFF2-40B4-BE49-F238E27FC236}">
                  <a16:creationId xmlns:a16="http://schemas.microsoft.com/office/drawing/2014/main" id="{72286244-0705-4609-9F18-45C22E6C44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409" y="2475615"/>
              <a:ext cx="72966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DFPOP1-W9"/>
                  <a:cs typeface="Times New Roman" panose="02020603050405020304" pitchFamily="18" charset="0"/>
                </a:rPr>
                <a:t>  0</a:t>
              </a:r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EB4F5368-E981-47A2-90FE-7EE23B93A167}"/>
                </a:ext>
              </a:extLst>
            </p:cNvPr>
            <p:cNvCxnSpPr/>
            <p:nvPr/>
          </p:nvCxnSpPr>
          <p:spPr>
            <a:xfrm>
              <a:off x="7328268" y="2606084"/>
              <a:ext cx="923925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FFD7C45B-DA73-48E3-9E3E-6CB77370C203}"/>
              </a:ext>
            </a:extLst>
          </p:cNvPr>
          <p:cNvSpPr/>
          <p:nvPr/>
        </p:nvSpPr>
        <p:spPr>
          <a:xfrm>
            <a:off x="2225495" y="3569756"/>
            <a:ext cx="669852" cy="606055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POP1-W9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B68396A6-DFB4-4E60-873B-8486EAD1B17C}"/>
              </a:ext>
            </a:extLst>
          </p:cNvPr>
          <p:cNvSpPr/>
          <p:nvPr/>
        </p:nvSpPr>
        <p:spPr>
          <a:xfrm>
            <a:off x="8839705" y="3478366"/>
            <a:ext cx="669852" cy="606055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POP1-W9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FA25BC1E-BB8F-4122-B2E6-A89173808658}"/>
              </a:ext>
            </a:extLst>
          </p:cNvPr>
          <p:cNvSpPr/>
          <p:nvPr/>
        </p:nvSpPr>
        <p:spPr>
          <a:xfrm>
            <a:off x="2231571" y="3573300"/>
            <a:ext cx="677953" cy="606055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FF0000"/>
                </a:solidFill>
                <a:latin typeface="DFPOP1-W9"/>
                <a:cs typeface="Calibri" panose="020F0502020204030204" pitchFamily="34" charset="0"/>
              </a:rPr>
              <a:t>Đ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FPOP1-W9"/>
              <a:cs typeface="Calibri" panose="020F0502020204030204" pitchFamily="34" charset="0"/>
            </a:endParaRP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E26975DB-4624-4B58-B1D3-843DAEE72E9D}"/>
              </a:ext>
            </a:extLst>
          </p:cNvPr>
          <p:cNvSpPr/>
          <p:nvPr/>
        </p:nvSpPr>
        <p:spPr>
          <a:xfrm>
            <a:off x="8832617" y="3481911"/>
            <a:ext cx="669852" cy="606055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POP1-W9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34" name="TextBox 43">
            <a:extLst>
              <a:ext uri="{FF2B5EF4-FFF2-40B4-BE49-F238E27FC236}">
                <a16:creationId xmlns:a16="http://schemas.microsoft.com/office/drawing/2014/main" id="{39B1A8DD-4D71-4258-8717-36A2EF997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5904" y="4295942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TextBox 49">
            <a:extLst>
              <a:ext uri="{FF2B5EF4-FFF2-40B4-BE49-F238E27FC236}">
                <a16:creationId xmlns:a16="http://schemas.microsoft.com/office/drawing/2014/main" id="{1C925783-47B4-4D96-928B-21D5DA889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978" y="4290110"/>
            <a:ext cx="1028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510</a:t>
            </a:r>
          </a:p>
        </p:txBody>
      </p:sp>
      <p:grpSp>
        <p:nvGrpSpPr>
          <p:cNvPr id="36" name="Group 66">
            <a:extLst>
              <a:ext uri="{FF2B5EF4-FFF2-40B4-BE49-F238E27FC236}">
                <a16:creationId xmlns:a16="http://schemas.microsoft.com/office/drawing/2014/main" id="{E033A248-3602-4354-8F48-C76A808B5EEA}"/>
              </a:ext>
            </a:extLst>
          </p:cNvPr>
          <p:cNvGrpSpPr>
            <a:grpSpLocks/>
          </p:cNvGrpSpPr>
          <p:nvPr/>
        </p:nvGrpSpPr>
        <p:grpSpPr bwMode="auto">
          <a:xfrm>
            <a:off x="7976085" y="4345593"/>
            <a:ext cx="819151" cy="1431301"/>
            <a:chOff x="2299" y="1252"/>
            <a:chExt cx="516" cy="656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0BE33B9-3E62-456F-AB30-A61FE7EBD3C0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234A624-AD42-44F6-8ADB-E9BE8618784E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39" name="TextBox 36">
            <a:extLst>
              <a:ext uri="{FF2B5EF4-FFF2-40B4-BE49-F238E27FC236}">
                <a16:creationId xmlns:a16="http://schemas.microsoft.com/office/drawing/2014/main" id="{F23C4058-0796-4355-8D32-E5D9EC571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7599" y="4949136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599257F-244F-42CD-8B27-C928CA089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8026" y="4686194"/>
            <a:ext cx="400050" cy="7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1" name="TextBox 36">
            <a:extLst>
              <a:ext uri="{FF2B5EF4-FFF2-40B4-BE49-F238E27FC236}">
                <a16:creationId xmlns:a16="http://schemas.microsoft.com/office/drawing/2014/main" id="{FB38701C-ABF6-4303-91BD-60E9F0DEE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4142" y="4944930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" name="TextBox 38">
            <a:extLst>
              <a:ext uri="{FF2B5EF4-FFF2-40B4-BE49-F238E27FC236}">
                <a16:creationId xmlns:a16="http://schemas.microsoft.com/office/drawing/2014/main" id="{7CA66297-31B7-4402-B7F7-2C9334C48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865" y="4689569"/>
            <a:ext cx="72120" cy="71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3" name="TextBox 38">
            <a:extLst>
              <a:ext uri="{FF2B5EF4-FFF2-40B4-BE49-F238E27FC236}">
                <a16:creationId xmlns:a16="http://schemas.microsoft.com/office/drawing/2014/main" id="{8D5AA631-BDD1-4F49-9740-55B48A1A1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8822" y="5177044"/>
            <a:ext cx="2830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4" name="TextBox 38">
            <a:extLst>
              <a:ext uri="{FF2B5EF4-FFF2-40B4-BE49-F238E27FC236}">
                <a16:creationId xmlns:a16="http://schemas.microsoft.com/office/drawing/2014/main" id="{B831133C-18FE-4871-9FDB-421024332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5677" y="5177044"/>
            <a:ext cx="2830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5" name="TextBox 36">
            <a:extLst>
              <a:ext uri="{FF2B5EF4-FFF2-40B4-BE49-F238E27FC236}">
                <a16:creationId xmlns:a16="http://schemas.microsoft.com/office/drawing/2014/main" id="{D7608C12-2917-49C9-9D3D-41E0E844B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1270" y="4944930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TextBox 36">
            <a:extLst>
              <a:ext uri="{FF2B5EF4-FFF2-40B4-BE49-F238E27FC236}">
                <a16:creationId xmlns:a16="http://schemas.microsoft.com/office/drawing/2014/main" id="{7EFCC373-E53D-415B-A4CA-55593A4D1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418" y="5612750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702707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8" grpId="0" animBg="1"/>
      <p:bldP spid="149" grpId="0" animBg="1"/>
      <p:bldP spid="150" grpId="0" animBg="1"/>
      <p:bldP spid="34" grpId="0"/>
      <p:bldP spid="35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1CCFC5A-BDFF-459C-8865-F031EDC0D461}"/>
              </a:ext>
            </a:extLst>
          </p:cNvPr>
          <p:cNvSpPr/>
          <p:nvPr/>
        </p:nvSpPr>
        <p:spPr>
          <a:xfrm>
            <a:off x="549728" y="745671"/>
            <a:ext cx="666750" cy="6463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406894-1768-4118-9880-D6F034997403}"/>
              </a:ext>
            </a:extLst>
          </p:cNvPr>
          <p:cNvSpPr txBox="1"/>
          <p:nvPr/>
        </p:nvSpPr>
        <p:spPr>
          <a:xfrm>
            <a:off x="1229541" y="423594"/>
            <a:ext cx="101781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 bạn xếp 256 cái bánh vào hộp, mỗi hộp 8 cái bánh. Hỏi các bạn xếp được bao nhiêu hộp bánh như vậy?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979FC2-B9AD-4CE1-88CD-070EBB881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841" y="4582885"/>
            <a:ext cx="6172793" cy="20029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538848-CDDF-4CCB-85C8-C6BCE8569D1E}"/>
              </a:ext>
            </a:extLst>
          </p:cNvPr>
          <p:cNvSpPr txBox="1"/>
          <p:nvPr/>
        </p:nvSpPr>
        <p:spPr>
          <a:xfrm>
            <a:off x="-123335" y="2440488"/>
            <a:ext cx="7934924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0" u="sng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lang="en-US" sz="3200" b="1" i="0" u="sng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i="0" u="sng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giải</a:t>
            </a:r>
            <a:r>
              <a:rPr lang="en-US" sz="3200" b="1" i="0" u="sng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  <a:endParaRPr lang="en-US" sz="3200" b="0" i="0" u="sng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 bạn xếp được số hộp bánh là: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256 : 8 = 32 (hộp)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Đáp số: 32 hộp bánh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7C81B9-4C5C-420E-9F5B-A0EF0899886B}"/>
              </a:ext>
            </a:extLst>
          </p:cNvPr>
          <p:cNvSpPr txBox="1"/>
          <p:nvPr/>
        </p:nvSpPr>
        <p:spPr>
          <a:xfrm>
            <a:off x="7336970" y="1996896"/>
            <a:ext cx="4027715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0" u="sng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Tóm</a:t>
            </a:r>
            <a:r>
              <a:rPr lang="en-US" sz="3200" b="1" i="0" u="sng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i="0" u="sng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tắt</a:t>
            </a:r>
            <a:endParaRPr lang="en-US" sz="3200" b="0" i="0" u="sng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8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bánh: 1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hộp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256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bánh: …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3953BB3-4025-A5D2-664E-C2058E770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207" y="112626"/>
            <a:ext cx="1561145" cy="156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384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367</Words>
  <Application>Microsoft Office PowerPoint</Application>
  <PresentationFormat>Widescreen</PresentationFormat>
  <Paragraphs>129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DFPOP1-W9</vt:lpstr>
      <vt:lpstr>Arial</vt:lpstr>
      <vt:lpstr>Calibri</vt:lpstr>
      <vt:lpstr>Calibri Light</vt:lpstr>
      <vt:lpstr>Cambria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44</cp:revision>
  <dcterms:created xsi:type="dcterms:W3CDTF">2022-09-24T10:05:11Z</dcterms:created>
  <dcterms:modified xsi:type="dcterms:W3CDTF">2025-12-27T13:40:25Z</dcterms:modified>
</cp:coreProperties>
</file>