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4" r:id="rId3"/>
  </p:sldMasterIdLst>
  <p:notesMasterIdLst>
    <p:notesMasterId r:id="rId16"/>
  </p:notesMasterIdLst>
  <p:sldIdLst>
    <p:sldId id="326" r:id="rId4"/>
    <p:sldId id="311" r:id="rId5"/>
    <p:sldId id="319" r:id="rId6"/>
    <p:sldId id="313" r:id="rId7"/>
    <p:sldId id="328" r:id="rId8"/>
    <p:sldId id="320" r:id="rId9"/>
    <p:sldId id="260" r:id="rId10"/>
    <p:sldId id="295" r:id="rId11"/>
    <p:sldId id="296" r:id="rId12"/>
    <p:sldId id="323" r:id="rId13"/>
    <p:sldId id="298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67C0-3E8F-4EE5-8853-6C9AE10E1711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4D21-DA78-4782-82CD-B25CAB59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2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67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0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3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461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4487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/>
          </p:nvPr>
        </p:nvSpPr>
        <p:spPr>
          <a:xfrm>
            <a:off x="5799167" y="11356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"/>
          </p:nvPr>
        </p:nvSpPr>
        <p:spPr>
          <a:xfrm>
            <a:off x="5799167" y="16442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 hasCustomPrompt="1"/>
          </p:nvPr>
        </p:nvSpPr>
        <p:spPr>
          <a:xfrm>
            <a:off x="4547700" y="1186551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801900" y="458533"/>
            <a:ext cx="4077600" cy="1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4"/>
          </p:nvPr>
        </p:nvSpPr>
        <p:spPr>
          <a:xfrm>
            <a:off x="5799167" y="21367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5"/>
          </p:nvPr>
        </p:nvSpPr>
        <p:spPr>
          <a:xfrm>
            <a:off x="5799167" y="26442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6" hasCustomPrompt="1"/>
          </p:nvPr>
        </p:nvSpPr>
        <p:spPr>
          <a:xfrm>
            <a:off x="4547700" y="2189904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7"/>
          </p:nvPr>
        </p:nvSpPr>
        <p:spPr>
          <a:xfrm>
            <a:off x="5799167" y="31411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8"/>
          </p:nvPr>
        </p:nvSpPr>
        <p:spPr>
          <a:xfrm>
            <a:off x="5799167" y="36474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47700" y="3193259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13"/>
          </p:nvPr>
        </p:nvSpPr>
        <p:spPr>
          <a:xfrm>
            <a:off x="5799167" y="41468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4"/>
          </p:nvPr>
        </p:nvSpPr>
        <p:spPr>
          <a:xfrm>
            <a:off x="5799167" y="46603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47700" y="4196612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16"/>
          </p:nvPr>
        </p:nvSpPr>
        <p:spPr>
          <a:xfrm>
            <a:off x="5799167" y="51798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17"/>
          </p:nvPr>
        </p:nvSpPr>
        <p:spPr>
          <a:xfrm>
            <a:off x="5799167" y="56936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8" hasCustomPrompt="1"/>
          </p:nvPr>
        </p:nvSpPr>
        <p:spPr>
          <a:xfrm>
            <a:off x="4547700" y="5247167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-455159" y="266734"/>
            <a:ext cx="13701789" cy="2484233"/>
            <a:chOff x="-341369" y="200050"/>
            <a:chExt cx="10276342" cy="1863175"/>
          </a:xfrm>
        </p:grpSpPr>
        <p:sp>
          <p:nvSpPr>
            <p:cNvPr id="498" name="Google Shape;498;p13"/>
            <p:cNvSpPr/>
            <p:nvPr/>
          </p:nvSpPr>
          <p:spPr>
            <a:xfrm>
              <a:off x="8270788" y="200050"/>
              <a:ext cx="1664185" cy="85049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-341369" y="1484523"/>
              <a:ext cx="1132362" cy="578702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3"/>
          <p:cNvGrpSpPr/>
          <p:nvPr/>
        </p:nvGrpSpPr>
        <p:grpSpPr>
          <a:xfrm>
            <a:off x="5566732" y="266736"/>
            <a:ext cx="6365536" cy="6365873"/>
            <a:chOff x="4175049" y="200051"/>
            <a:chExt cx="4774152" cy="4774405"/>
          </a:xfrm>
        </p:grpSpPr>
        <p:sp>
          <p:nvSpPr>
            <p:cNvPr id="501" name="Google Shape;501;p13"/>
            <p:cNvSpPr/>
            <p:nvPr/>
          </p:nvSpPr>
          <p:spPr>
            <a:xfrm>
              <a:off x="4176496" y="200063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175049" y="202497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210020" y="233155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203223" y="243167"/>
              <a:ext cx="178216" cy="25307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176496" y="200051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4175049" y="202485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10020" y="233143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4210020" y="248509"/>
              <a:ext cx="171443" cy="2434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472074" y="4514095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470072" y="4517464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518463" y="4559886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509058" y="4573741"/>
              <a:ext cx="246618" cy="35018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472074" y="4514079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8470072" y="4517448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518463" y="4559871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518463" y="4581133"/>
              <a:ext cx="237246" cy="33682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93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662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9"/>
          <p:cNvSpPr/>
          <p:nvPr/>
        </p:nvSpPr>
        <p:spPr>
          <a:xfrm>
            <a:off x="11120198" y="5732663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9"/>
          <p:cNvSpPr/>
          <p:nvPr/>
        </p:nvSpPr>
        <p:spPr>
          <a:xfrm>
            <a:off x="11116019" y="5739694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9"/>
          <p:cNvSpPr/>
          <p:nvPr/>
        </p:nvSpPr>
        <p:spPr>
          <a:xfrm>
            <a:off x="11217014" y="5828232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9"/>
          <p:cNvSpPr/>
          <p:nvPr/>
        </p:nvSpPr>
        <p:spPr>
          <a:xfrm>
            <a:off x="11197385" y="5857149"/>
            <a:ext cx="514699" cy="73084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9"/>
          <p:cNvSpPr/>
          <p:nvPr/>
        </p:nvSpPr>
        <p:spPr>
          <a:xfrm>
            <a:off x="11120198" y="5732630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9"/>
          <p:cNvSpPr/>
          <p:nvPr/>
        </p:nvSpPr>
        <p:spPr>
          <a:xfrm>
            <a:off x="11116019" y="5739661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9"/>
          <p:cNvSpPr/>
          <p:nvPr/>
        </p:nvSpPr>
        <p:spPr>
          <a:xfrm>
            <a:off x="11217014" y="5828199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9"/>
          <p:cNvSpPr/>
          <p:nvPr/>
        </p:nvSpPr>
        <p:spPr>
          <a:xfrm>
            <a:off x="11217014" y="5872574"/>
            <a:ext cx="495137" cy="7029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9"/>
          <p:cNvSpPr/>
          <p:nvPr/>
        </p:nvSpPr>
        <p:spPr>
          <a:xfrm>
            <a:off x="193639" y="297966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9"/>
          <p:cNvSpPr/>
          <p:nvPr/>
        </p:nvSpPr>
        <p:spPr>
          <a:xfrm>
            <a:off x="191571" y="301447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9"/>
          <p:cNvSpPr/>
          <p:nvPr/>
        </p:nvSpPr>
        <p:spPr>
          <a:xfrm>
            <a:off x="241582" y="345292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19"/>
          <p:cNvSpPr/>
          <p:nvPr/>
        </p:nvSpPr>
        <p:spPr>
          <a:xfrm>
            <a:off x="231862" y="359610"/>
            <a:ext cx="254879" cy="36189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19"/>
          <p:cNvSpPr/>
          <p:nvPr/>
        </p:nvSpPr>
        <p:spPr>
          <a:xfrm>
            <a:off x="193639" y="297950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19"/>
          <p:cNvSpPr/>
          <p:nvPr/>
        </p:nvSpPr>
        <p:spPr>
          <a:xfrm>
            <a:off x="191571" y="301431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19"/>
          <p:cNvSpPr/>
          <p:nvPr/>
        </p:nvSpPr>
        <p:spPr>
          <a:xfrm>
            <a:off x="241582" y="345276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19"/>
          <p:cNvSpPr/>
          <p:nvPr/>
        </p:nvSpPr>
        <p:spPr>
          <a:xfrm>
            <a:off x="241581" y="367250"/>
            <a:ext cx="245176" cy="34812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19"/>
          <p:cNvSpPr/>
          <p:nvPr/>
        </p:nvSpPr>
        <p:spPr>
          <a:xfrm>
            <a:off x="10070117" y="773733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467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064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436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6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4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B8862C-D5F2-32C6-D504-D452A52C8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C63A52-2627-92F3-5A30-235217CDE614}"/>
              </a:ext>
            </a:extLst>
          </p:cNvPr>
          <p:cNvSpPr/>
          <p:nvPr userDrawn="1"/>
        </p:nvSpPr>
        <p:spPr>
          <a:xfrm>
            <a:off x="228600" y="228600"/>
            <a:ext cx="11811000" cy="6539864"/>
          </a:xfrm>
          <a:custGeom>
            <a:avLst/>
            <a:gdLst>
              <a:gd name="connsiteX0" fmla="*/ 0 w 11811000"/>
              <a:gd name="connsiteY0" fmla="*/ 276309 h 6539864"/>
              <a:gd name="connsiteX1" fmla="*/ 276309 w 11811000"/>
              <a:gd name="connsiteY1" fmla="*/ 0 h 6539864"/>
              <a:gd name="connsiteX2" fmla="*/ 713399 w 11811000"/>
              <a:gd name="connsiteY2" fmla="*/ 0 h 6539864"/>
              <a:gd name="connsiteX3" fmla="*/ 1037905 w 11811000"/>
              <a:gd name="connsiteY3" fmla="*/ 0 h 6539864"/>
              <a:gd name="connsiteX4" fmla="*/ 1812747 w 11811000"/>
              <a:gd name="connsiteY4" fmla="*/ 0 h 6539864"/>
              <a:gd name="connsiteX5" fmla="*/ 2137253 w 11811000"/>
              <a:gd name="connsiteY5" fmla="*/ 0 h 6539864"/>
              <a:gd name="connsiteX6" fmla="*/ 2574343 w 11811000"/>
              <a:gd name="connsiteY6" fmla="*/ 0 h 6539864"/>
              <a:gd name="connsiteX7" fmla="*/ 3124017 w 11811000"/>
              <a:gd name="connsiteY7" fmla="*/ 0 h 6539864"/>
              <a:gd name="connsiteX8" fmla="*/ 3561108 w 11811000"/>
              <a:gd name="connsiteY8" fmla="*/ 0 h 6539864"/>
              <a:gd name="connsiteX9" fmla="*/ 4223365 w 11811000"/>
              <a:gd name="connsiteY9" fmla="*/ 0 h 6539864"/>
              <a:gd name="connsiteX10" fmla="*/ 4660455 w 11811000"/>
              <a:gd name="connsiteY10" fmla="*/ 0 h 6539864"/>
              <a:gd name="connsiteX11" fmla="*/ 4984962 w 11811000"/>
              <a:gd name="connsiteY11" fmla="*/ 0 h 6539864"/>
              <a:gd name="connsiteX12" fmla="*/ 5647219 w 11811000"/>
              <a:gd name="connsiteY12" fmla="*/ 0 h 6539864"/>
              <a:gd name="connsiteX13" fmla="*/ 6309477 w 11811000"/>
              <a:gd name="connsiteY13" fmla="*/ 0 h 6539864"/>
              <a:gd name="connsiteX14" fmla="*/ 6971735 w 11811000"/>
              <a:gd name="connsiteY14" fmla="*/ 0 h 6539864"/>
              <a:gd name="connsiteX15" fmla="*/ 7521409 w 11811000"/>
              <a:gd name="connsiteY15" fmla="*/ 0 h 6539864"/>
              <a:gd name="connsiteX16" fmla="*/ 8408834 w 11811000"/>
              <a:gd name="connsiteY16" fmla="*/ 0 h 6539864"/>
              <a:gd name="connsiteX17" fmla="*/ 8958508 w 11811000"/>
              <a:gd name="connsiteY17" fmla="*/ 0 h 6539864"/>
              <a:gd name="connsiteX18" fmla="*/ 9845934 w 11811000"/>
              <a:gd name="connsiteY18" fmla="*/ 0 h 6539864"/>
              <a:gd name="connsiteX19" fmla="*/ 10508191 w 11811000"/>
              <a:gd name="connsiteY19" fmla="*/ 0 h 6539864"/>
              <a:gd name="connsiteX20" fmla="*/ 11534691 w 11811000"/>
              <a:gd name="connsiteY20" fmla="*/ 0 h 6539864"/>
              <a:gd name="connsiteX21" fmla="*/ 11811000 w 11811000"/>
              <a:gd name="connsiteY21" fmla="*/ 276309 h 6539864"/>
              <a:gd name="connsiteX22" fmla="*/ 11811000 w 11811000"/>
              <a:gd name="connsiteY22" fmla="*/ 1001431 h 6539864"/>
              <a:gd name="connsiteX23" fmla="*/ 11811000 w 11811000"/>
              <a:gd name="connsiteY23" fmla="*/ 1546936 h 6539864"/>
              <a:gd name="connsiteX24" fmla="*/ 11811000 w 11811000"/>
              <a:gd name="connsiteY24" fmla="*/ 2212185 h 6539864"/>
              <a:gd name="connsiteX25" fmla="*/ 11811000 w 11811000"/>
              <a:gd name="connsiteY25" fmla="*/ 2997180 h 6539864"/>
              <a:gd name="connsiteX26" fmla="*/ 11811000 w 11811000"/>
              <a:gd name="connsiteY26" fmla="*/ 3482812 h 6539864"/>
              <a:gd name="connsiteX27" fmla="*/ 11811000 w 11811000"/>
              <a:gd name="connsiteY27" fmla="*/ 4028316 h 6539864"/>
              <a:gd name="connsiteX28" fmla="*/ 11811000 w 11811000"/>
              <a:gd name="connsiteY28" fmla="*/ 4693566 h 6539864"/>
              <a:gd name="connsiteX29" fmla="*/ 11811000 w 11811000"/>
              <a:gd name="connsiteY29" fmla="*/ 5179198 h 6539864"/>
              <a:gd name="connsiteX30" fmla="*/ 11811000 w 11811000"/>
              <a:gd name="connsiteY30" fmla="*/ 6263555 h 6539864"/>
              <a:gd name="connsiteX31" fmla="*/ 11534691 w 11811000"/>
              <a:gd name="connsiteY31" fmla="*/ 6539864 h 6539864"/>
              <a:gd name="connsiteX32" fmla="*/ 10647266 w 11811000"/>
              <a:gd name="connsiteY32" fmla="*/ 6539864 h 6539864"/>
              <a:gd name="connsiteX33" fmla="*/ 9985008 w 11811000"/>
              <a:gd name="connsiteY33" fmla="*/ 6539864 h 6539864"/>
              <a:gd name="connsiteX34" fmla="*/ 9435334 w 11811000"/>
              <a:gd name="connsiteY34" fmla="*/ 6539864 h 6539864"/>
              <a:gd name="connsiteX35" fmla="*/ 8998244 w 11811000"/>
              <a:gd name="connsiteY35" fmla="*/ 6539864 h 6539864"/>
              <a:gd name="connsiteX36" fmla="*/ 8448570 w 11811000"/>
              <a:gd name="connsiteY36" fmla="*/ 6539864 h 6539864"/>
              <a:gd name="connsiteX37" fmla="*/ 7673728 w 11811000"/>
              <a:gd name="connsiteY37" fmla="*/ 6539864 h 6539864"/>
              <a:gd name="connsiteX38" fmla="*/ 6898887 w 11811000"/>
              <a:gd name="connsiteY38" fmla="*/ 6539864 h 6539864"/>
              <a:gd name="connsiteX39" fmla="*/ 6574380 w 11811000"/>
              <a:gd name="connsiteY39" fmla="*/ 6539864 h 6539864"/>
              <a:gd name="connsiteX40" fmla="*/ 6024706 w 11811000"/>
              <a:gd name="connsiteY40" fmla="*/ 6539864 h 6539864"/>
              <a:gd name="connsiteX41" fmla="*/ 5475032 w 11811000"/>
              <a:gd name="connsiteY41" fmla="*/ 6539864 h 6539864"/>
              <a:gd name="connsiteX42" fmla="*/ 4812775 w 11811000"/>
              <a:gd name="connsiteY42" fmla="*/ 6539864 h 6539864"/>
              <a:gd name="connsiteX43" fmla="*/ 4263101 w 11811000"/>
              <a:gd name="connsiteY43" fmla="*/ 6539864 h 6539864"/>
              <a:gd name="connsiteX44" fmla="*/ 3375675 w 11811000"/>
              <a:gd name="connsiteY44" fmla="*/ 6539864 h 6539864"/>
              <a:gd name="connsiteX45" fmla="*/ 3051169 w 11811000"/>
              <a:gd name="connsiteY45" fmla="*/ 6539864 h 6539864"/>
              <a:gd name="connsiteX46" fmla="*/ 2388911 w 11811000"/>
              <a:gd name="connsiteY46" fmla="*/ 6539864 h 6539864"/>
              <a:gd name="connsiteX47" fmla="*/ 1614070 w 11811000"/>
              <a:gd name="connsiteY47" fmla="*/ 6539864 h 6539864"/>
              <a:gd name="connsiteX48" fmla="*/ 1064396 w 11811000"/>
              <a:gd name="connsiteY48" fmla="*/ 6539864 h 6539864"/>
              <a:gd name="connsiteX49" fmla="*/ 276309 w 11811000"/>
              <a:gd name="connsiteY49" fmla="*/ 6539864 h 6539864"/>
              <a:gd name="connsiteX50" fmla="*/ 0 w 11811000"/>
              <a:gd name="connsiteY50" fmla="*/ 6263555 h 6539864"/>
              <a:gd name="connsiteX51" fmla="*/ 0 w 11811000"/>
              <a:gd name="connsiteY51" fmla="*/ 5718050 h 6539864"/>
              <a:gd name="connsiteX52" fmla="*/ 0 w 11811000"/>
              <a:gd name="connsiteY52" fmla="*/ 4933056 h 6539864"/>
              <a:gd name="connsiteX53" fmla="*/ 0 w 11811000"/>
              <a:gd name="connsiteY53" fmla="*/ 4267806 h 6539864"/>
              <a:gd name="connsiteX54" fmla="*/ 0 w 11811000"/>
              <a:gd name="connsiteY54" fmla="*/ 3722302 h 6539864"/>
              <a:gd name="connsiteX55" fmla="*/ 0 w 11811000"/>
              <a:gd name="connsiteY55" fmla="*/ 3057052 h 6539864"/>
              <a:gd name="connsiteX56" fmla="*/ 0 w 11811000"/>
              <a:gd name="connsiteY56" fmla="*/ 2272058 h 6539864"/>
              <a:gd name="connsiteX57" fmla="*/ 0 w 11811000"/>
              <a:gd name="connsiteY57" fmla="*/ 1666681 h 6539864"/>
              <a:gd name="connsiteX58" fmla="*/ 0 w 11811000"/>
              <a:gd name="connsiteY58" fmla="*/ 1061303 h 6539864"/>
              <a:gd name="connsiteX59" fmla="*/ 0 w 11811000"/>
              <a:gd name="connsiteY59" fmla="*/ 276309 h 65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11000" h="6539864" fill="none" extrusionOk="0">
                <a:moveTo>
                  <a:pt x="0" y="276309"/>
                </a:moveTo>
                <a:cubicBezTo>
                  <a:pt x="7503" y="117353"/>
                  <a:pt x="120173" y="876"/>
                  <a:pt x="276309" y="0"/>
                </a:cubicBezTo>
                <a:cubicBezTo>
                  <a:pt x="390753" y="-13998"/>
                  <a:pt x="519303" y="7231"/>
                  <a:pt x="713399" y="0"/>
                </a:cubicBezTo>
                <a:cubicBezTo>
                  <a:pt x="907495" y="-7231"/>
                  <a:pt x="921623" y="-3982"/>
                  <a:pt x="1037905" y="0"/>
                </a:cubicBezTo>
                <a:cubicBezTo>
                  <a:pt x="1154187" y="3982"/>
                  <a:pt x="1628628" y="21970"/>
                  <a:pt x="1812747" y="0"/>
                </a:cubicBezTo>
                <a:cubicBezTo>
                  <a:pt x="1996866" y="-21970"/>
                  <a:pt x="2070800" y="10455"/>
                  <a:pt x="2137253" y="0"/>
                </a:cubicBezTo>
                <a:cubicBezTo>
                  <a:pt x="2203706" y="-10455"/>
                  <a:pt x="2459510" y="-21376"/>
                  <a:pt x="2574343" y="0"/>
                </a:cubicBezTo>
                <a:cubicBezTo>
                  <a:pt x="2689176" y="21376"/>
                  <a:pt x="2851821" y="-17883"/>
                  <a:pt x="3124017" y="0"/>
                </a:cubicBezTo>
                <a:cubicBezTo>
                  <a:pt x="3396213" y="17883"/>
                  <a:pt x="3378501" y="-9716"/>
                  <a:pt x="3561108" y="0"/>
                </a:cubicBezTo>
                <a:cubicBezTo>
                  <a:pt x="3743715" y="9716"/>
                  <a:pt x="3957040" y="-22614"/>
                  <a:pt x="4223365" y="0"/>
                </a:cubicBezTo>
                <a:cubicBezTo>
                  <a:pt x="4489690" y="22614"/>
                  <a:pt x="4482566" y="4443"/>
                  <a:pt x="4660455" y="0"/>
                </a:cubicBezTo>
                <a:cubicBezTo>
                  <a:pt x="4838344" y="-4443"/>
                  <a:pt x="4827198" y="13475"/>
                  <a:pt x="4984962" y="0"/>
                </a:cubicBezTo>
                <a:cubicBezTo>
                  <a:pt x="5142726" y="-13475"/>
                  <a:pt x="5408741" y="-32026"/>
                  <a:pt x="5647219" y="0"/>
                </a:cubicBezTo>
                <a:cubicBezTo>
                  <a:pt x="5885697" y="32026"/>
                  <a:pt x="6061324" y="16924"/>
                  <a:pt x="6309477" y="0"/>
                </a:cubicBezTo>
                <a:cubicBezTo>
                  <a:pt x="6557630" y="-16924"/>
                  <a:pt x="6731921" y="21199"/>
                  <a:pt x="6971735" y="0"/>
                </a:cubicBezTo>
                <a:cubicBezTo>
                  <a:pt x="7211549" y="-21199"/>
                  <a:pt x="7410709" y="-22981"/>
                  <a:pt x="7521409" y="0"/>
                </a:cubicBezTo>
                <a:cubicBezTo>
                  <a:pt x="7632109" y="22981"/>
                  <a:pt x="8183644" y="-36572"/>
                  <a:pt x="8408834" y="0"/>
                </a:cubicBezTo>
                <a:cubicBezTo>
                  <a:pt x="8634024" y="36572"/>
                  <a:pt x="8810731" y="464"/>
                  <a:pt x="8958508" y="0"/>
                </a:cubicBezTo>
                <a:cubicBezTo>
                  <a:pt x="9106285" y="-464"/>
                  <a:pt x="9554448" y="-657"/>
                  <a:pt x="9845934" y="0"/>
                </a:cubicBezTo>
                <a:cubicBezTo>
                  <a:pt x="10137420" y="657"/>
                  <a:pt x="10294741" y="3156"/>
                  <a:pt x="10508191" y="0"/>
                </a:cubicBezTo>
                <a:cubicBezTo>
                  <a:pt x="10721641" y="-3156"/>
                  <a:pt x="11169757" y="-23281"/>
                  <a:pt x="11534691" y="0"/>
                </a:cubicBezTo>
                <a:cubicBezTo>
                  <a:pt x="11686405" y="30281"/>
                  <a:pt x="11789483" y="102266"/>
                  <a:pt x="11811000" y="276309"/>
                </a:cubicBezTo>
                <a:cubicBezTo>
                  <a:pt x="11783989" y="629313"/>
                  <a:pt x="11803715" y="849248"/>
                  <a:pt x="11811000" y="1001431"/>
                </a:cubicBezTo>
                <a:cubicBezTo>
                  <a:pt x="11818285" y="1153614"/>
                  <a:pt x="11786666" y="1343496"/>
                  <a:pt x="11811000" y="1546936"/>
                </a:cubicBezTo>
                <a:cubicBezTo>
                  <a:pt x="11835334" y="1750377"/>
                  <a:pt x="11830199" y="1918680"/>
                  <a:pt x="11811000" y="2212185"/>
                </a:cubicBezTo>
                <a:cubicBezTo>
                  <a:pt x="11791801" y="2505690"/>
                  <a:pt x="11778524" y="2743617"/>
                  <a:pt x="11811000" y="2997180"/>
                </a:cubicBezTo>
                <a:cubicBezTo>
                  <a:pt x="11843476" y="3250743"/>
                  <a:pt x="11802263" y="3243832"/>
                  <a:pt x="11811000" y="3482812"/>
                </a:cubicBezTo>
                <a:cubicBezTo>
                  <a:pt x="11819737" y="3721792"/>
                  <a:pt x="11801145" y="3807336"/>
                  <a:pt x="11811000" y="4028316"/>
                </a:cubicBezTo>
                <a:cubicBezTo>
                  <a:pt x="11820855" y="4249296"/>
                  <a:pt x="11824002" y="4522096"/>
                  <a:pt x="11811000" y="4693566"/>
                </a:cubicBezTo>
                <a:cubicBezTo>
                  <a:pt x="11797999" y="4865036"/>
                  <a:pt x="11787768" y="4979749"/>
                  <a:pt x="11811000" y="5179198"/>
                </a:cubicBezTo>
                <a:cubicBezTo>
                  <a:pt x="11834232" y="5378647"/>
                  <a:pt x="11824820" y="5775744"/>
                  <a:pt x="11811000" y="6263555"/>
                </a:cubicBezTo>
                <a:cubicBezTo>
                  <a:pt x="11820168" y="6432874"/>
                  <a:pt x="11693865" y="6527210"/>
                  <a:pt x="11534691" y="6539864"/>
                </a:cubicBezTo>
                <a:cubicBezTo>
                  <a:pt x="11328979" y="6573097"/>
                  <a:pt x="10851794" y="6576898"/>
                  <a:pt x="10647266" y="6539864"/>
                </a:cubicBezTo>
                <a:cubicBezTo>
                  <a:pt x="10442738" y="6502830"/>
                  <a:pt x="10188245" y="6536482"/>
                  <a:pt x="9985008" y="6539864"/>
                </a:cubicBezTo>
                <a:cubicBezTo>
                  <a:pt x="9781771" y="6543246"/>
                  <a:pt x="9655399" y="6535718"/>
                  <a:pt x="9435334" y="6539864"/>
                </a:cubicBezTo>
                <a:cubicBezTo>
                  <a:pt x="9215269" y="6544010"/>
                  <a:pt x="9174278" y="6521901"/>
                  <a:pt x="8998244" y="6539864"/>
                </a:cubicBezTo>
                <a:cubicBezTo>
                  <a:pt x="8822210" y="6557828"/>
                  <a:pt x="8695160" y="6523053"/>
                  <a:pt x="8448570" y="6539864"/>
                </a:cubicBezTo>
                <a:cubicBezTo>
                  <a:pt x="8201980" y="6556675"/>
                  <a:pt x="8057062" y="6549860"/>
                  <a:pt x="7673728" y="6539864"/>
                </a:cubicBezTo>
                <a:cubicBezTo>
                  <a:pt x="7290394" y="6529868"/>
                  <a:pt x="7073721" y="6518109"/>
                  <a:pt x="6898887" y="6539864"/>
                </a:cubicBezTo>
                <a:cubicBezTo>
                  <a:pt x="6724053" y="6561619"/>
                  <a:pt x="6673636" y="6542743"/>
                  <a:pt x="6574380" y="6539864"/>
                </a:cubicBezTo>
                <a:cubicBezTo>
                  <a:pt x="6475124" y="6536985"/>
                  <a:pt x="6236107" y="6527822"/>
                  <a:pt x="6024706" y="6539864"/>
                </a:cubicBezTo>
                <a:cubicBezTo>
                  <a:pt x="5813305" y="6551906"/>
                  <a:pt x="5730978" y="6561993"/>
                  <a:pt x="5475032" y="6539864"/>
                </a:cubicBezTo>
                <a:cubicBezTo>
                  <a:pt x="5219086" y="6517735"/>
                  <a:pt x="5099294" y="6527365"/>
                  <a:pt x="4812775" y="6539864"/>
                </a:cubicBezTo>
                <a:cubicBezTo>
                  <a:pt x="4526256" y="6552363"/>
                  <a:pt x="4495982" y="6543126"/>
                  <a:pt x="4263101" y="6539864"/>
                </a:cubicBezTo>
                <a:cubicBezTo>
                  <a:pt x="4030220" y="6536602"/>
                  <a:pt x="3784956" y="6574385"/>
                  <a:pt x="3375675" y="6539864"/>
                </a:cubicBezTo>
                <a:cubicBezTo>
                  <a:pt x="2966394" y="6505343"/>
                  <a:pt x="3135924" y="6527838"/>
                  <a:pt x="3051169" y="6539864"/>
                </a:cubicBezTo>
                <a:cubicBezTo>
                  <a:pt x="2966414" y="6551890"/>
                  <a:pt x="2690961" y="6524046"/>
                  <a:pt x="2388911" y="6539864"/>
                </a:cubicBezTo>
                <a:cubicBezTo>
                  <a:pt x="2086861" y="6555682"/>
                  <a:pt x="1863389" y="6540751"/>
                  <a:pt x="1614070" y="6539864"/>
                </a:cubicBezTo>
                <a:cubicBezTo>
                  <a:pt x="1364751" y="6538977"/>
                  <a:pt x="1291765" y="6521886"/>
                  <a:pt x="1064396" y="6539864"/>
                </a:cubicBezTo>
                <a:cubicBezTo>
                  <a:pt x="837027" y="6557842"/>
                  <a:pt x="547291" y="6542932"/>
                  <a:pt x="276309" y="6539864"/>
                </a:cubicBezTo>
                <a:cubicBezTo>
                  <a:pt x="130934" y="6520487"/>
                  <a:pt x="-22581" y="6398236"/>
                  <a:pt x="0" y="6263555"/>
                </a:cubicBezTo>
                <a:cubicBezTo>
                  <a:pt x="4468" y="6084194"/>
                  <a:pt x="-2016" y="5887631"/>
                  <a:pt x="0" y="5718050"/>
                </a:cubicBezTo>
                <a:cubicBezTo>
                  <a:pt x="2016" y="5548469"/>
                  <a:pt x="17236" y="5177974"/>
                  <a:pt x="0" y="4933056"/>
                </a:cubicBezTo>
                <a:cubicBezTo>
                  <a:pt x="-17236" y="4688138"/>
                  <a:pt x="30289" y="4592748"/>
                  <a:pt x="0" y="4267806"/>
                </a:cubicBezTo>
                <a:cubicBezTo>
                  <a:pt x="-30289" y="3942864"/>
                  <a:pt x="-14872" y="3895665"/>
                  <a:pt x="0" y="3722302"/>
                </a:cubicBezTo>
                <a:cubicBezTo>
                  <a:pt x="14872" y="3548939"/>
                  <a:pt x="-12413" y="3380923"/>
                  <a:pt x="0" y="3057052"/>
                </a:cubicBezTo>
                <a:cubicBezTo>
                  <a:pt x="12413" y="2733181"/>
                  <a:pt x="25179" y="2623577"/>
                  <a:pt x="0" y="2272058"/>
                </a:cubicBezTo>
                <a:cubicBezTo>
                  <a:pt x="-25179" y="1920539"/>
                  <a:pt x="5940" y="1924738"/>
                  <a:pt x="0" y="1666681"/>
                </a:cubicBezTo>
                <a:cubicBezTo>
                  <a:pt x="-5940" y="1408624"/>
                  <a:pt x="21070" y="1224865"/>
                  <a:pt x="0" y="1061303"/>
                </a:cubicBezTo>
                <a:cubicBezTo>
                  <a:pt x="-21070" y="897741"/>
                  <a:pt x="38394" y="533993"/>
                  <a:pt x="0" y="276309"/>
                </a:cubicBezTo>
                <a:close/>
              </a:path>
              <a:path w="11811000" h="6539864" stroke="0" extrusionOk="0">
                <a:moveTo>
                  <a:pt x="0" y="276309"/>
                </a:moveTo>
                <a:cubicBezTo>
                  <a:pt x="20890" y="133639"/>
                  <a:pt x="93626" y="-23293"/>
                  <a:pt x="276309" y="0"/>
                </a:cubicBezTo>
                <a:cubicBezTo>
                  <a:pt x="495014" y="-6512"/>
                  <a:pt x="781700" y="14060"/>
                  <a:pt x="938567" y="0"/>
                </a:cubicBezTo>
                <a:cubicBezTo>
                  <a:pt x="1095434" y="-14060"/>
                  <a:pt x="1317075" y="-3727"/>
                  <a:pt x="1488241" y="0"/>
                </a:cubicBezTo>
                <a:cubicBezTo>
                  <a:pt x="1659407" y="3727"/>
                  <a:pt x="1740036" y="-9857"/>
                  <a:pt x="1812747" y="0"/>
                </a:cubicBezTo>
                <a:cubicBezTo>
                  <a:pt x="1885458" y="9857"/>
                  <a:pt x="2298351" y="-29244"/>
                  <a:pt x="2587589" y="0"/>
                </a:cubicBezTo>
                <a:cubicBezTo>
                  <a:pt x="2876827" y="29244"/>
                  <a:pt x="3156670" y="38040"/>
                  <a:pt x="3362430" y="0"/>
                </a:cubicBezTo>
                <a:cubicBezTo>
                  <a:pt x="3568190" y="-38040"/>
                  <a:pt x="3537636" y="-3311"/>
                  <a:pt x="3686936" y="0"/>
                </a:cubicBezTo>
                <a:cubicBezTo>
                  <a:pt x="3836236" y="3311"/>
                  <a:pt x="4174849" y="-33726"/>
                  <a:pt x="4574362" y="0"/>
                </a:cubicBezTo>
                <a:cubicBezTo>
                  <a:pt x="4973875" y="33726"/>
                  <a:pt x="4799209" y="-8541"/>
                  <a:pt x="4898868" y="0"/>
                </a:cubicBezTo>
                <a:cubicBezTo>
                  <a:pt x="4998527" y="8541"/>
                  <a:pt x="5398846" y="16779"/>
                  <a:pt x="5561126" y="0"/>
                </a:cubicBezTo>
                <a:cubicBezTo>
                  <a:pt x="5723406" y="-16779"/>
                  <a:pt x="5908484" y="20871"/>
                  <a:pt x="5998216" y="0"/>
                </a:cubicBezTo>
                <a:cubicBezTo>
                  <a:pt x="6087948" y="-20871"/>
                  <a:pt x="6401464" y="-28369"/>
                  <a:pt x="6773058" y="0"/>
                </a:cubicBezTo>
                <a:cubicBezTo>
                  <a:pt x="7144652" y="28369"/>
                  <a:pt x="7025774" y="9082"/>
                  <a:pt x="7210148" y="0"/>
                </a:cubicBezTo>
                <a:cubicBezTo>
                  <a:pt x="7394522" y="-9082"/>
                  <a:pt x="7438945" y="-16116"/>
                  <a:pt x="7534654" y="0"/>
                </a:cubicBezTo>
                <a:cubicBezTo>
                  <a:pt x="7630363" y="16116"/>
                  <a:pt x="7995229" y="15477"/>
                  <a:pt x="8422080" y="0"/>
                </a:cubicBezTo>
                <a:cubicBezTo>
                  <a:pt x="8848931" y="-15477"/>
                  <a:pt x="8934132" y="37097"/>
                  <a:pt x="9309505" y="0"/>
                </a:cubicBezTo>
                <a:cubicBezTo>
                  <a:pt x="9684879" y="-37097"/>
                  <a:pt x="9898525" y="23021"/>
                  <a:pt x="10084346" y="0"/>
                </a:cubicBezTo>
                <a:cubicBezTo>
                  <a:pt x="10270167" y="-23021"/>
                  <a:pt x="10295875" y="-10612"/>
                  <a:pt x="10408853" y="0"/>
                </a:cubicBezTo>
                <a:cubicBezTo>
                  <a:pt x="10521831" y="10612"/>
                  <a:pt x="11060954" y="2622"/>
                  <a:pt x="11534691" y="0"/>
                </a:cubicBezTo>
                <a:cubicBezTo>
                  <a:pt x="11669686" y="-5469"/>
                  <a:pt x="11776528" y="132029"/>
                  <a:pt x="11811000" y="276309"/>
                </a:cubicBezTo>
                <a:cubicBezTo>
                  <a:pt x="11796287" y="442217"/>
                  <a:pt x="11822438" y="627172"/>
                  <a:pt x="11811000" y="881686"/>
                </a:cubicBezTo>
                <a:cubicBezTo>
                  <a:pt x="11799562" y="1136200"/>
                  <a:pt x="11835797" y="1259062"/>
                  <a:pt x="11811000" y="1606808"/>
                </a:cubicBezTo>
                <a:cubicBezTo>
                  <a:pt x="11786203" y="1954554"/>
                  <a:pt x="11826705" y="1905102"/>
                  <a:pt x="11811000" y="2092440"/>
                </a:cubicBezTo>
                <a:cubicBezTo>
                  <a:pt x="11795295" y="2279778"/>
                  <a:pt x="11819552" y="2521674"/>
                  <a:pt x="11811000" y="2637945"/>
                </a:cubicBezTo>
                <a:cubicBezTo>
                  <a:pt x="11802448" y="2754217"/>
                  <a:pt x="11808331" y="3036282"/>
                  <a:pt x="11811000" y="3183450"/>
                </a:cubicBezTo>
                <a:cubicBezTo>
                  <a:pt x="11813669" y="3330618"/>
                  <a:pt x="11778432" y="3640433"/>
                  <a:pt x="11811000" y="3908572"/>
                </a:cubicBezTo>
                <a:cubicBezTo>
                  <a:pt x="11843568" y="4176711"/>
                  <a:pt x="11823783" y="4494357"/>
                  <a:pt x="11811000" y="4693566"/>
                </a:cubicBezTo>
                <a:cubicBezTo>
                  <a:pt x="11798217" y="4892775"/>
                  <a:pt x="11823835" y="4947328"/>
                  <a:pt x="11811000" y="5179198"/>
                </a:cubicBezTo>
                <a:cubicBezTo>
                  <a:pt x="11798165" y="5411068"/>
                  <a:pt x="11813056" y="6014585"/>
                  <a:pt x="11811000" y="6263555"/>
                </a:cubicBezTo>
                <a:cubicBezTo>
                  <a:pt x="11786682" y="6409302"/>
                  <a:pt x="11669488" y="6539305"/>
                  <a:pt x="11534691" y="6539864"/>
                </a:cubicBezTo>
                <a:cubicBezTo>
                  <a:pt x="11241971" y="6564579"/>
                  <a:pt x="11001665" y="6543078"/>
                  <a:pt x="10759849" y="6539864"/>
                </a:cubicBezTo>
                <a:cubicBezTo>
                  <a:pt x="10518033" y="6536650"/>
                  <a:pt x="10559413" y="6543082"/>
                  <a:pt x="10435343" y="6539864"/>
                </a:cubicBezTo>
                <a:cubicBezTo>
                  <a:pt x="10311273" y="6536646"/>
                  <a:pt x="9934938" y="6519704"/>
                  <a:pt x="9773085" y="6539864"/>
                </a:cubicBezTo>
                <a:cubicBezTo>
                  <a:pt x="9611232" y="6560024"/>
                  <a:pt x="9192404" y="6500085"/>
                  <a:pt x="8885660" y="6539864"/>
                </a:cubicBezTo>
                <a:cubicBezTo>
                  <a:pt x="8578917" y="6579643"/>
                  <a:pt x="8394840" y="6512723"/>
                  <a:pt x="7998235" y="6539864"/>
                </a:cubicBezTo>
                <a:cubicBezTo>
                  <a:pt x="7601631" y="6567005"/>
                  <a:pt x="7508469" y="6516653"/>
                  <a:pt x="7110809" y="6539864"/>
                </a:cubicBezTo>
                <a:cubicBezTo>
                  <a:pt x="6713149" y="6563075"/>
                  <a:pt x="6641706" y="6525084"/>
                  <a:pt x="6223384" y="6539864"/>
                </a:cubicBezTo>
                <a:cubicBezTo>
                  <a:pt x="5805062" y="6554644"/>
                  <a:pt x="5941608" y="6557619"/>
                  <a:pt x="5786294" y="6539864"/>
                </a:cubicBezTo>
                <a:cubicBezTo>
                  <a:pt x="5630980" y="6522110"/>
                  <a:pt x="5448053" y="6519195"/>
                  <a:pt x="5124036" y="6539864"/>
                </a:cubicBezTo>
                <a:cubicBezTo>
                  <a:pt x="4800019" y="6560533"/>
                  <a:pt x="4946688" y="6554373"/>
                  <a:pt x="4799530" y="6539864"/>
                </a:cubicBezTo>
                <a:cubicBezTo>
                  <a:pt x="4652372" y="6525355"/>
                  <a:pt x="4467671" y="6562976"/>
                  <a:pt x="4137272" y="6539864"/>
                </a:cubicBezTo>
                <a:cubicBezTo>
                  <a:pt x="3806873" y="6516752"/>
                  <a:pt x="3931886" y="6542919"/>
                  <a:pt x="3812765" y="6539864"/>
                </a:cubicBezTo>
                <a:cubicBezTo>
                  <a:pt x="3693644" y="6536809"/>
                  <a:pt x="3472379" y="6533770"/>
                  <a:pt x="3375675" y="6539864"/>
                </a:cubicBezTo>
                <a:cubicBezTo>
                  <a:pt x="3278971" y="6545959"/>
                  <a:pt x="2974375" y="6567147"/>
                  <a:pt x="2826001" y="6539864"/>
                </a:cubicBezTo>
                <a:cubicBezTo>
                  <a:pt x="2677627" y="6512581"/>
                  <a:pt x="2494363" y="6571312"/>
                  <a:pt x="2163744" y="6539864"/>
                </a:cubicBezTo>
                <a:cubicBezTo>
                  <a:pt x="1833125" y="6508416"/>
                  <a:pt x="1977346" y="6554881"/>
                  <a:pt x="1839237" y="6539864"/>
                </a:cubicBezTo>
                <a:cubicBezTo>
                  <a:pt x="1701128" y="6524847"/>
                  <a:pt x="1150916" y="6583885"/>
                  <a:pt x="951812" y="6539864"/>
                </a:cubicBezTo>
                <a:cubicBezTo>
                  <a:pt x="752708" y="6495843"/>
                  <a:pt x="593978" y="6526984"/>
                  <a:pt x="276309" y="6539864"/>
                </a:cubicBezTo>
                <a:cubicBezTo>
                  <a:pt x="135821" y="6523812"/>
                  <a:pt x="4350" y="6397773"/>
                  <a:pt x="0" y="6263555"/>
                </a:cubicBezTo>
                <a:cubicBezTo>
                  <a:pt x="-22309" y="6002412"/>
                  <a:pt x="2125" y="5785703"/>
                  <a:pt x="0" y="5658178"/>
                </a:cubicBezTo>
                <a:cubicBezTo>
                  <a:pt x="-2125" y="5530653"/>
                  <a:pt x="36191" y="5289459"/>
                  <a:pt x="0" y="4933056"/>
                </a:cubicBezTo>
                <a:cubicBezTo>
                  <a:pt x="-36191" y="4576653"/>
                  <a:pt x="-10199" y="4459738"/>
                  <a:pt x="0" y="4267806"/>
                </a:cubicBezTo>
                <a:cubicBezTo>
                  <a:pt x="10199" y="4075874"/>
                  <a:pt x="4354" y="3802315"/>
                  <a:pt x="0" y="3662429"/>
                </a:cubicBezTo>
                <a:cubicBezTo>
                  <a:pt x="-4354" y="3522543"/>
                  <a:pt x="-9180" y="3356004"/>
                  <a:pt x="0" y="3176797"/>
                </a:cubicBezTo>
                <a:cubicBezTo>
                  <a:pt x="9180" y="2997590"/>
                  <a:pt x="13449" y="2662145"/>
                  <a:pt x="0" y="2391803"/>
                </a:cubicBezTo>
                <a:cubicBezTo>
                  <a:pt x="-13449" y="2121461"/>
                  <a:pt x="21648" y="2032854"/>
                  <a:pt x="0" y="1906170"/>
                </a:cubicBezTo>
                <a:cubicBezTo>
                  <a:pt x="-21648" y="1779486"/>
                  <a:pt x="15691" y="1378683"/>
                  <a:pt x="0" y="1121176"/>
                </a:cubicBezTo>
                <a:cubicBezTo>
                  <a:pt x="-15691" y="863669"/>
                  <a:pt x="19462" y="681739"/>
                  <a:pt x="0" y="276309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19050"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1860289983">
                  <a:prstGeom prst="roundRect">
                    <a:avLst>
                      <a:gd name="adj" fmla="val 422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6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29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56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5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39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22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7CB03-FD9D-051B-5F92-E8A8C30B48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6FB96-57CE-8AB6-7A4E-15A574ED8280}"/>
              </a:ext>
            </a:extLst>
          </p:cNvPr>
          <p:cNvSpPr/>
          <p:nvPr userDrawn="1"/>
        </p:nvSpPr>
        <p:spPr>
          <a:xfrm>
            <a:off x="228600" y="270168"/>
            <a:ext cx="11811000" cy="6539864"/>
          </a:xfrm>
          <a:custGeom>
            <a:avLst/>
            <a:gdLst>
              <a:gd name="connsiteX0" fmla="*/ 0 w 11811000"/>
              <a:gd name="connsiteY0" fmla="*/ 882228 h 6539864"/>
              <a:gd name="connsiteX1" fmla="*/ 882228 w 11811000"/>
              <a:gd name="connsiteY1" fmla="*/ 0 h 6539864"/>
              <a:gd name="connsiteX2" fmla="*/ 1351067 w 11811000"/>
              <a:gd name="connsiteY2" fmla="*/ 0 h 6539864"/>
              <a:gd name="connsiteX3" fmla="*/ 1719440 w 11811000"/>
              <a:gd name="connsiteY3" fmla="*/ 0 h 6539864"/>
              <a:gd name="connsiteX4" fmla="*/ 2590140 w 11811000"/>
              <a:gd name="connsiteY4" fmla="*/ 0 h 6539864"/>
              <a:gd name="connsiteX5" fmla="*/ 2958514 w 11811000"/>
              <a:gd name="connsiteY5" fmla="*/ 0 h 6539864"/>
              <a:gd name="connsiteX6" fmla="*/ 3829214 w 11811000"/>
              <a:gd name="connsiteY6" fmla="*/ 0 h 6539864"/>
              <a:gd name="connsiteX7" fmla="*/ 4699915 w 11811000"/>
              <a:gd name="connsiteY7" fmla="*/ 0 h 6539864"/>
              <a:gd name="connsiteX8" fmla="*/ 5369684 w 11811000"/>
              <a:gd name="connsiteY8" fmla="*/ 0 h 6539864"/>
              <a:gd name="connsiteX9" fmla="*/ 6139919 w 11811000"/>
              <a:gd name="connsiteY9" fmla="*/ 0 h 6539864"/>
              <a:gd name="connsiteX10" fmla="*/ 6508293 w 11811000"/>
              <a:gd name="connsiteY10" fmla="*/ 0 h 6539864"/>
              <a:gd name="connsiteX11" fmla="*/ 6876666 w 11811000"/>
              <a:gd name="connsiteY11" fmla="*/ 0 h 6539864"/>
              <a:gd name="connsiteX12" fmla="*/ 7646901 w 11811000"/>
              <a:gd name="connsiteY12" fmla="*/ 0 h 6539864"/>
              <a:gd name="connsiteX13" fmla="*/ 8015274 w 11811000"/>
              <a:gd name="connsiteY13" fmla="*/ 0 h 6539864"/>
              <a:gd name="connsiteX14" fmla="*/ 8484113 w 11811000"/>
              <a:gd name="connsiteY14" fmla="*/ 0 h 6539864"/>
              <a:gd name="connsiteX15" fmla="*/ 9053417 w 11811000"/>
              <a:gd name="connsiteY15" fmla="*/ 0 h 6539864"/>
              <a:gd name="connsiteX16" fmla="*/ 9522256 w 11811000"/>
              <a:gd name="connsiteY16" fmla="*/ 0 h 6539864"/>
              <a:gd name="connsiteX17" fmla="*/ 10192025 w 11811000"/>
              <a:gd name="connsiteY17" fmla="*/ 0 h 6539864"/>
              <a:gd name="connsiteX18" fmla="*/ 10928772 w 11811000"/>
              <a:gd name="connsiteY18" fmla="*/ 0 h 6539864"/>
              <a:gd name="connsiteX19" fmla="*/ 11811000 w 11811000"/>
              <a:gd name="connsiteY19" fmla="*/ 882228 h 6539864"/>
              <a:gd name="connsiteX20" fmla="*/ 11811000 w 11811000"/>
              <a:gd name="connsiteY20" fmla="*/ 1468921 h 6539864"/>
              <a:gd name="connsiteX21" fmla="*/ 11811000 w 11811000"/>
              <a:gd name="connsiteY21" fmla="*/ 2151122 h 6539864"/>
              <a:gd name="connsiteX22" fmla="*/ 11811000 w 11811000"/>
              <a:gd name="connsiteY22" fmla="*/ 2785569 h 6539864"/>
              <a:gd name="connsiteX23" fmla="*/ 11811000 w 11811000"/>
              <a:gd name="connsiteY23" fmla="*/ 3563278 h 6539864"/>
              <a:gd name="connsiteX24" fmla="*/ 11811000 w 11811000"/>
              <a:gd name="connsiteY24" fmla="*/ 4197726 h 6539864"/>
              <a:gd name="connsiteX25" fmla="*/ 11811000 w 11811000"/>
              <a:gd name="connsiteY25" fmla="*/ 4975435 h 6539864"/>
              <a:gd name="connsiteX26" fmla="*/ 11811000 w 11811000"/>
              <a:gd name="connsiteY26" fmla="*/ 5657636 h 6539864"/>
              <a:gd name="connsiteX27" fmla="*/ 10928772 w 11811000"/>
              <a:gd name="connsiteY27" fmla="*/ 6539864 h 6539864"/>
              <a:gd name="connsiteX28" fmla="*/ 10560399 w 11811000"/>
              <a:gd name="connsiteY28" fmla="*/ 6539864 h 6539864"/>
              <a:gd name="connsiteX29" fmla="*/ 9991095 w 11811000"/>
              <a:gd name="connsiteY29" fmla="*/ 6539864 h 6539864"/>
              <a:gd name="connsiteX30" fmla="*/ 9522256 w 11811000"/>
              <a:gd name="connsiteY30" fmla="*/ 6539864 h 6539864"/>
              <a:gd name="connsiteX31" fmla="*/ 8852486 w 11811000"/>
              <a:gd name="connsiteY31" fmla="*/ 6539864 h 6539864"/>
              <a:gd name="connsiteX32" fmla="*/ 7981786 w 11811000"/>
              <a:gd name="connsiteY32" fmla="*/ 6539864 h 6539864"/>
              <a:gd name="connsiteX33" fmla="*/ 7613412 w 11811000"/>
              <a:gd name="connsiteY33" fmla="*/ 6539864 h 6539864"/>
              <a:gd name="connsiteX34" fmla="*/ 7144574 w 11811000"/>
              <a:gd name="connsiteY34" fmla="*/ 6539864 h 6539864"/>
              <a:gd name="connsiteX35" fmla="*/ 6474804 w 11811000"/>
              <a:gd name="connsiteY35" fmla="*/ 6539864 h 6539864"/>
              <a:gd name="connsiteX36" fmla="*/ 6106431 w 11811000"/>
              <a:gd name="connsiteY36" fmla="*/ 6539864 h 6539864"/>
              <a:gd name="connsiteX37" fmla="*/ 5336196 w 11811000"/>
              <a:gd name="connsiteY37" fmla="*/ 6539864 h 6539864"/>
              <a:gd name="connsiteX38" fmla="*/ 4465495 w 11811000"/>
              <a:gd name="connsiteY38" fmla="*/ 6539864 h 6539864"/>
              <a:gd name="connsiteX39" fmla="*/ 3594795 w 11811000"/>
              <a:gd name="connsiteY39" fmla="*/ 6539864 h 6539864"/>
              <a:gd name="connsiteX40" fmla="*/ 3125956 w 11811000"/>
              <a:gd name="connsiteY40" fmla="*/ 6539864 h 6539864"/>
              <a:gd name="connsiteX41" fmla="*/ 2456187 w 11811000"/>
              <a:gd name="connsiteY41" fmla="*/ 6539864 h 6539864"/>
              <a:gd name="connsiteX42" fmla="*/ 1886882 w 11811000"/>
              <a:gd name="connsiteY42" fmla="*/ 6539864 h 6539864"/>
              <a:gd name="connsiteX43" fmla="*/ 882228 w 11811000"/>
              <a:gd name="connsiteY43" fmla="*/ 6539864 h 6539864"/>
              <a:gd name="connsiteX44" fmla="*/ 0 w 11811000"/>
              <a:gd name="connsiteY44" fmla="*/ 5657636 h 6539864"/>
              <a:gd name="connsiteX45" fmla="*/ 0 w 11811000"/>
              <a:gd name="connsiteY45" fmla="*/ 4879927 h 6539864"/>
              <a:gd name="connsiteX46" fmla="*/ 0 w 11811000"/>
              <a:gd name="connsiteY46" fmla="*/ 4340988 h 6539864"/>
              <a:gd name="connsiteX47" fmla="*/ 0 w 11811000"/>
              <a:gd name="connsiteY47" fmla="*/ 3706541 h 6539864"/>
              <a:gd name="connsiteX48" fmla="*/ 0 w 11811000"/>
              <a:gd name="connsiteY48" fmla="*/ 3072094 h 6539864"/>
              <a:gd name="connsiteX49" fmla="*/ 0 w 11811000"/>
              <a:gd name="connsiteY49" fmla="*/ 2389893 h 6539864"/>
              <a:gd name="connsiteX50" fmla="*/ 0 w 11811000"/>
              <a:gd name="connsiteY50" fmla="*/ 1755445 h 6539864"/>
              <a:gd name="connsiteX51" fmla="*/ 0 w 11811000"/>
              <a:gd name="connsiteY51" fmla="*/ 882228 h 65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1000" h="6539864" fill="none" extrusionOk="0">
                <a:moveTo>
                  <a:pt x="0" y="882228"/>
                </a:moveTo>
                <a:cubicBezTo>
                  <a:pt x="98046" y="342791"/>
                  <a:pt x="427893" y="-237"/>
                  <a:pt x="882228" y="0"/>
                </a:cubicBezTo>
                <a:cubicBezTo>
                  <a:pt x="1068280" y="12048"/>
                  <a:pt x="1225170" y="-5588"/>
                  <a:pt x="1351067" y="0"/>
                </a:cubicBezTo>
                <a:cubicBezTo>
                  <a:pt x="1476964" y="5588"/>
                  <a:pt x="1618411" y="9561"/>
                  <a:pt x="1719440" y="0"/>
                </a:cubicBezTo>
                <a:cubicBezTo>
                  <a:pt x="1820469" y="-9561"/>
                  <a:pt x="2332720" y="12266"/>
                  <a:pt x="2590140" y="0"/>
                </a:cubicBezTo>
                <a:cubicBezTo>
                  <a:pt x="2847560" y="-12266"/>
                  <a:pt x="2845042" y="4629"/>
                  <a:pt x="2958514" y="0"/>
                </a:cubicBezTo>
                <a:cubicBezTo>
                  <a:pt x="3071986" y="-4629"/>
                  <a:pt x="3654404" y="378"/>
                  <a:pt x="3829214" y="0"/>
                </a:cubicBezTo>
                <a:cubicBezTo>
                  <a:pt x="4004024" y="-378"/>
                  <a:pt x="4519372" y="7866"/>
                  <a:pt x="4699915" y="0"/>
                </a:cubicBezTo>
                <a:cubicBezTo>
                  <a:pt x="4880458" y="-7866"/>
                  <a:pt x="5061901" y="-26519"/>
                  <a:pt x="5369684" y="0"/>
                </a:cubicBezTo>
                <a:cubicBezTo>
                  <a:pt x="5677467" y="26519"/>
                  <a:pt x="5851477" y="-19104"/>
                  <a:pt x="6139919" y="0"/>
                </a:cubicBezTo>
                <a:cubicBezTo>
                  <a:pt x="6428361" y="19104"/>
                  <a:pt x="6405147" y="-17922"/>
                  <a:pt x="6508293" y="0"/>
                </a:cubicBezTo>
                <a:cubicBezTo>
                  <a:pt x="6611439" y="17922"/>
                  <a:pt x="6799506" y="14597"/>
                  <a:pt x="6876666" y="0"/>
                </a:cubicBezTo>
                <a:cubicBezTo>
                  <a:pt x="6953826" y="-14597"/>
                  <a:pt x="7459138" y="8400"/>
                  <a:pt x="7646901" y="0"/>
                </a:cubicBezTo>
                <a:cubicBezTo>
                  <a:pt x="7834665" y="-8400"/>
                  <a:pt x="7845559" y="4612"/>
                  <a:pt x="8015274" y="0"/>
                </a:cubicBezTo>
                <a:cubicBezTo>
                  <a:pt x="8184989" y="-4612"/>
                  <a:pt x="8326282" y="-4851"/>
                  <a:pt x="8484113" y="0"/>
                </a:cubicBezTo>
                <a:cubicBezTo>
                  <a:pt x="8641944" y="4851"/>
                  <a:pt x="8885179" y="15083"/>
                  <a:pt x="9053417" y="0"/>
                </a:cubicBezTo>
                <a:cubicBezTo>
                  <a:pt x="9221655" y="-15083"/>
                  <a:pt x="9366443" y="22221"/>
                  <a:pt x="9522256" y="0"/>
                </a:cubicBezTo>
                <a:cubicBezTo>
                  <a:pt x="9678069" y="-22221"/>
                  <a:pt x="9966090" y="-14129"/>
                  <a:pt x="10192025" y="0"/>
                </a:cubicBezTo>
                <a:cubicBezTo>
                  <a:pt x="10417960" y="14129"/>
                  <a:pt x="10620697" y="-34388"/>
                  <a:pt x="10928772" y="0"/>
                </a:cubicBezTo>
                <a:cubicBezTo>
                  <a:pt x="11465871" y="84052"/>
                  <a:pt x="11847397" y="346556"/>
                  <a:pt x="11811000" y="882228"/>
                </a:cubicBezTo>
                <a:cubicBezTo>
                  <a:pt x="11821565" y="1071851"/>
                  <a:pt x="11806976" y="1333017"/>
                  <a:pt x="11811000" y="1468921"/>
                </a:cubicBezTo>
                <a:cubicBezTo>
                  <a:pt x="11815024" y="1604825"/>
                  <a:pt x="11784784" y="1954567"/>
                  <a:pt x="11811000" y="2151122"/>
                </a:cubicBezTo>
                <a:cubicBezTo>
                  <a:pt x="11837216" y="2347677"/>
                  <a:pt x="11823186" y="2527502"/>
                  <a:pt x="11811000" y="2785569"/>
                </a:cubicBezTo>
                <a:cubicBezTo>
                  <a:pt x="11798814" y="3043636"/>
                  <a:pt x="11772199" y="3275472"/>
                  <a:pt x="11811000" y="3563278"/>
                </a:cubicBezTo>
                <a:cubicBezTo>
                  <a:pt x="11849801" y="3851084"/>
                  <a:pt x="11834668" y="3906244"/>
                  <a:pt x="11811000" y="4197726"/>
                </a:cubicBezTo>
                <a:cubicBezTo>
                  <a:pt x="11787332" y="4489208"/>
                  <a:pt x="11842123" y="4720921"/>
                  <a:pt x="11811000" y="4975435"/>
                </a:cubicBezTo>
                <a:cubicBezTo>
                  <a:pt x="11779877" y="5229949"/>
                  <a:pt x="11811331" y="5466327"/>
                  <a:pt x="11811000" y="5657636"/>
                </a:cubicBezTo>
                <a:cubicBezTo>
                  <a:pt x="11827770" y="6080736"/>
                  <a:pt x="11439678" y="6560140"/>
                  <a:pt x="10928772" y="6539864"/>
                </a:cubicBezTo>
                <a:cubicBezTo>
                  <a:pt x="10832962" y="6553222"/>
                  <a:pt x="10641326" y="6549147"/>
                  <a:pt x="10560399" y="6539864"/>
                </a:cubicBezTo>
                <a:cubicBezTo>
                  <a:pt x="10479472" y="6530581"/>
                  <a:pt x="10222253" y="6529759"/>
                  <a:pt x="9991095" y="6539864"/>
                </a:cubicBezTo>
                <a:cubicBezTo>
                  <a:pt x="9759937" y="6549969"/>
                  <a:pt x="9754618" y="6532729"/>
                  <a:pt x="9522256" y="6539864"/>
                </a:cubicBezTo>
                <a:cubicBezTo>
                  <a:pt x="9289894" y="6546999"/>
                  <a:pt x="8987354" y="6562030"/>
                  <a:pt x="8852486" y="6539864"/>
                </a:cubicBezTo>
                <a:cubicBezTo>
                  <a:pt x="8717618" y="6517699"/>
                  <a:pt x="8398444" y="6533895"/>
                  <a:pt x="7981786" y="6539864"/>
                </a:cubicBezTo>
                <a:cubicBezTo>
                  <a:pt x="7565128" y="6545833"/>
                  <a:pt x="7766524" y="6544861"/>
                  <a:pt x="7613412" y="6539864"/>
                </a:cubicBezTo>
                <a:cubicBezTo>
                  <a:pt x="7460300" y="6534867"/>
                  <a:pt x="7318273" y="6524701"/>
                  <a:pt x="7144574" y="6539864"/>
                </a:cubicBezTo>
                <a:cubicBezTo>
                  <a:pt x="6970875" y="6555027"/>
                  <a:pt x="6627690" y="6560652"/>
                  <a:pt x="6474804" y="6539864"/>
                </a:cubicBezTo>
                <a:cubicBezTo>
                  <a:pt x="6321918" y="6519077"/>
                  <a:pt x="6199180" y="6536426"/>
                  <a:pt x="6106431" y="6539864"/>
                </a:cubicBezTo>
                <a:cubicBezTo>
                  <a:pt x="6013682" y="6543302"/>
                  <a:pt x="5580058" y="6523941"/>
                  <a:pt x="5336196" y="6539864"/>
                </a:cubicBezTo>
                <a:cubicBezTo>
                  <a:pt x="5092335" y="6555787"/>
                  <a:pt x="4868691" y="6570879"/>
                  <a:pt x="4465495" y="6539864"/>
                </a:cubicBezTo>
                <a:cubicBezTo>
                  <a:pt x="4062299" y="6508849"/>
                  <a:pt x="3897966" y="6542109"/>
                  <a:pt x="3594795" y="6539864"/>
                </a:cubicBezTo>
                <a:cubicBezTo>
                  <a:pt x="3291624" y="6537619"/>
                  <a:pt x="3253574" y="6559757"/>
                  <a:pt x="3125956" y="6539864"/>
                </a:cubicBezTo>
                <a:cubicBezTo>
                  <a:pt x="2998338" y="6519971"/>
                  <a:pt x="2654701" y="6554761"/>
                  <a:pt x="2456187" y="6539864"/>
                </a:cubicBezTo>
                <a:cubicBezTo>
                  <a:pt x="2257673" y="6524967"/>
                  <a:pt x="2010719" y="6548956"/>
                  <a:pt x="1886882" y="6539864"/>
                </a:cubicBezTo>
                <a:cubicBezTo>
                  <a:pt x="1763046" y="6530772"/>
                  <a:pt x="1328299" y="6562509"/>
                  <a:pt x="882228" y="6539864"/>
                </a:cubicBezTo>
                <a:cubicBezTo>
                  <a:pt x="394409" y="6601633"/>
                  <a:pt x="-3418" y="6095289"/>
                  <a:pt x="0" y="5657636"/>
                </a:cubicBezTo>
                <a:cubicBezTo>
                  <a:pt x="27356" y="5422772"/>
                  <a:pt x="-12072" y="5133619"/>
                  <a:pt x="0" y="4879927"/>
                </a:cubicBezTo>
                <a:cubicBezTo>
                  <a:pt x="12072" y="4626235"/>
                  <a:pt x="-24376" y="4451695"/>
                  <a:pt x="0" y="4340988"/>
                </a:cubicBezTo>
                <a:cubicBezTo>
                  <a:pt x="24376" y="4230281"/>
                  <a:pt x="19282" y="3946301"/>
                  <a:pt x="0" y="3706541"/>
                </a:cubicBezTo>
                <a:cubicBezTo>
                  <a:pt x="-19282" y="3466781"/>
                  <a:pt x="1626" y="3215558"/>
                  <a:pt x="0" y="3072094"/>
                </a:cubicBezTo>
                <a:cubicBezTo>
                  <a:pt x="-1626" y="2928630"/>
                  <a:pt x="5370" y="2643781"/>
                  <a:pt x="0" y="2389893"/>
                </a:cubicBezTo>
                <a:cubicBezTo>
                  <a:pt x="-5370" y="2136005"/>
                  <a:pt x="5605" y="1956794"/>
                  <a:pt x="0" y="1755445"/>
                </a:cubicBezTo>
                <a:cubicBezTo>
                  <a:pt x="-5605" y="1554096"/>
                  <a:pt x="13332" y="1063627"/>
                  <a:pt x="0" y="882228"/>
                </a:cubicBezTo>
                <a:close/>
              </a:path>
              <a:path w="11811000" h="6539864" stroke="0" extrusionOk="0">
                <a:moveTo>
                  <a:pt x="0" y="882228"/>
                </a:moveTo>
                <a:cubicBezTo>
                  <a:pt x="38558" y="413318"/>
                  <a:pt x="328774" y="-51268"/>
                  <a:pt x="882228" y="0"/>
                </a:cubicBezTo>
                <a:cubicBezTo>
                  <a:pt x="1064866" y="13159"/>
                  <a:pt x="1406756" y="9333"/>
                  <a:pt x="1551998" y="0"/>
                </a:cubicBezTo>
                <a:cubicBezTo>
                  <a:pt x="1697240" y="-9333"/>
                  <a:pt x="1984044" y="-23614"/>
                  <a:pt x="2121302" y="0"/>
                </a:cubicBezTo>
                <a:cubicBezTo>
                  <a:pt x="2258560" y="23614"/>
                  <a:pt x="2408176" y="17105"/>
                  <a:pt x="2489675" y="0"/>
                </a:cubicBezTo>
                <a:cubicBezTo>
                  <a:pt x="2571174" y="-17105"/>
                  <a:pt x="2932867" y="30755"/>
                  <a:pt x="3259910" y="0"/>
                </a:cubicBezTo>
                <a:cubicBezTo>
                  <a:pt x="3586954" y="-30755"/>
                  <a:pt x="3767928" y="29922"/>
                  <a:pt x="4030145" y="0"/>
                </a:cubicBezTo>
                <a:cubicBezTo>
                  <a:pt x="4292363" y="-29922"/>
                  <a:pt x="4224745" y="5686"/>
                  <a:pt x="4398518" y="0"/>
                </a:cubicBezTo>
                <a:cubicBezTo>
                  <a:pt x="4572291" y="-5686"/>
                  <a:pt x="4987826" y="24892"/>
                  <a:pt x="5269219" y="0"/>
                </a:cubicBezTo>
                <a:cubicBezTo>
                  <a:pt x="5550612" y="-24892"/>
                  <a:pt x="5518053" y="-3582"/>
                  <a:pt x="5637592" y="0"/>
                </a:cubicBezTo>
                <a:cubicBezTo>
                  <a:pt x="5757131" y="3582"/>
                  <a:pt x="6063108" y="-21274"/>
                  <a:pt x="6307362" y="0"/>
                </a:cubicBezTo>
                <a:cubicBezTo>
                  <a:pt x="6551616" y="21274"/>
                  <a:pt x="6572270" y="12531"/>
                  <a:pt x="6776200" y="0"/>
                </a:cubicBezTo>
                <a:cubicBezTo>
                  <a:pt x="6980130" y="-12531"/>
                  <a:pt x="7301110" y="10693"/>
                  <a:pt x="7546436" y="0"/>
                </a:cubicBezTo>
                <a:cubicBezTo>
                  <a:pt x="7791762" y="-10693"/>
                  <a:pt x="7805424" y="-15068"/>
                  <a:pt x="8015274" y="0"/>
                </a:cubicBezTo>
                <a:cubicBezTo>
                  <a:pt x="8225124" y="15068"/>
                  <a:pt x="8302794" y="-11019"/>
                  <a:pt x="8383648" y="0"/>
                </a:cubicBezTo>
                <a:cubicBezTo>
                  <a:pt x="8464502" y="11019"/>
                  <a:pt x="8848339" y="22545"/>
                  <a:pt x="9254348" y="0"/>
                </a:cubicBezTo>
                <a:cubicBezTo>
                  <a:pt x="9660357" y="-22545"/>
                  <a:pt x="9939886" y="-2104"/>
                  <a:pt x="10125048" y="0"/>
                </a:cubicBezTo>
                <a:cubicBezTo>
                  <a:pt x="10310210" y="2104"/>
                  <a:pt x="10620101" y="-17816"/>
                  <a:pt x="10928772" y="0"/>
                </a:cubicBezTo>
                <a:cubicBezTo>
                  <a:pt x="11468650" y="20300"/>
                  <a:pt x="11744732" y="464791"/>
                  <a:pt x="11811000" y="882228"/>
                </a:cubicBezTo>
                <a:cubicBezTo>
                  <a:pt x="11803752" y="1112751"/>
                  <a:pt x="11835169" y="1222588"/>
                  <a:pt x="11811000" y="1421167"/>
                </a:cubicBezTo>
                <a:cubicBezTo>
                  <a:pt x="11786831" y="1619746"/>
                  <a:pt x="11836963" y="1783304"/>
                  <a:pt x="11811000" y="2103368"/>
                </a:cubicBezTo>
                <a:cubicBezTo>
                  <a:pt x="11785037" y="2423432"/>
                  <a:pt x="11819469" y="2591811"/>
                  <a:pt x="11811000" y="2833323"/>
                </a:cubicBezTo>
                <a:cubicBezTo>
                  <a:pt x="11802531" y="3074836"/>
                  <a:pt x="11834929" y="3404871"/>
                  <a:pt x="11811000" y="3563278"/>
                </a:cubicBezTo>
                <a:cubicBezTo>
                  <a:pt x="11787071" y="3721686"/>
                  <a:pt x="11834340" y="3833776"/>
                  <a:pt x="11811000" y="4102217"/>
                </a:cubicBezTo>
                <a:cubicBezTo>
                  <a:pt x="11787660" y="4370658"/>
                  <a:pt x="11812341" y="4473231"/>
                  <a:pt x="11811000" y="4688910"/>
                </a:cubicBezTo>
                <a:cubicBezTo>
                  <a:pt x="11809659" y="4904589"/>
                  <a:pt x="11764118" y="5376416"/>
                  <a:pt x="11811000" y="5657636"/>
                </a:cubicBezTo>
                <a:cubicBezTo>
                  <a:pt x="11807944" y="6036464"/>
                  <a:pt x="11472693" y="6464941"/>
                  <a:pt x="10928772" y="6539864"/>
                </a:cubicBezTo>
                <a:cubicBezTo>
                  <a:pt x="10791597" y="6516300"/>
                  <a:pt x="10493029" y="6543084"/>
                  <a:pt x="10359468" y="6539864"/>
                </a:cubicBezTo>
                <a:cubicBezTo>
                  <a:pt x="10225907" y="6536644"/>
                  <a:pt x="10032365" y="6525165"/>
                  <a:pt x="9890629" y="6539864"/>
                </a:cubicBezTo>
                <a:cubicBezTo>
                  <a:pt x="9748893" y="6554563"/>
                  <a:pt x="9601990" y="6547460"/>
                  <a:pt x="9321325" y="6539864"/>
                </a:cubicBezTo>
                <a:cubicBezTo>
                  <a:pt x="9040660" y="6532268"/>
                  <a:pt x="9025726" y="6560992"/>
                  <a:pt x="8752021" y="6539864"/>
                </a:cubicBezTo>
                <a:cubicBezTo>
                  <a:pt x="8478316" y="6518736"/>
                  <a:pt x="8554419" y="6556400"/>
                  <a:pt x="8383648" y="6539864"/>
                </a:cubicBezTo>
                <a:cubicBezTo>
                  <a:pt x="8212877" y="6523328"/>
                  <a:pt x="8135258" y="6542414"/>
                  <a:pt x="8015274" y="6539864"/>
                </a:cubicBezTo>
                <a:cubicBezTo>
                  <a:pt x="7895290" y="6537314"/>
                  <a:pt x="7500086" y="6563986"/>
                  <a:pt x="7345505" y="6539864"/>
                </a:cubicBezTo>
                <a:cubicBezTo>
                  <a:pt x="7190924" y="6515742"/>
                  <a:pt x="6886842" y="6507041"/>
                  <a:pt x="6474804" y="6539864"/>
                </a:cubicBezTo>
                <a:cubicBezTo>
                  <a:pt x="6062766" y="6572687"/>
                  <a:pt x="5882262" y="6536702"/>
                  <a:pt x="5604104" y="6539864"/>
                </a:cubicBezTo>
                <a:cubicBezTo>
                  <a:pt x="5325946" y="6543026"/>
                  <a:pt x="5094625" y="6504313"/>
                  <a:pt x="4733403" y="6539864"/>
                </a:cubicBezTo>
                <a:cubicBezTo>
                  <a:pt x="4372181" y="6575415"/>
                  <a:pt x="4198803" y="6535410"/>
                  <a:pt x="3862703" y="6539864"/>
                </a:cubicBezTo>
                <a:cubicBezTo>
                  <a:pt x="3526603" y="6544318"/>
                  <a:pt x="3555632" y="6551167"/>
                  <a:pt x="3393864" y="6539864"/>
                </a:cubicBezTo>
                <a:cubicBezTo>
                  <a:pt x="3232096" y="6528561"/>
                  <a:pt x="3003000" y="6539881"/>
                  <a:pt x="2724094" y="6539864"/>
                </a:cubicBezTo>
                <a:cubicBezTo>
                  <a:pt x="2445188" y="6539848"/>
                  <a:pt x="2497891" y="6556333"/>
                  <a:pt x="2355721" y="6539864"/>
                </a:cubicBezTo>
                <a:cubicBezTo>
                  <a:pt x="2213551" y="6523395"/>
                  <a:pt x="1895696" y="6507860"/>
                  <a:pt x="1685952" y="6539864"/>
                </a:cubicBezTo>
                <a:cubicBezTo>
                  <a:pt x="1476208" y="6571868"/>
                  <a:pt x="1182684" y="6542852"/>
                  <a:pt x="882228" y="6539864"/>
                </a:cubicBezTo>
                <a:cubicBezTo>
                  <a:pt x="453095" y="6502463"/>
                  <a:pt x="-8158" y="6056301"/>
                  <a:pt x="0" y="5657636"/>
                </a:cubicBezTo>
                <a:cubicBezTo>
                  <a:pt x="-27560" y="5468267"/>
                  <a:pt x="-13679" y="5117682"/>
                  <a:pt x="0" y="4975435"/>
                </a:cubicBezTo>
                <a:cubicBezTo>
                  <a:pt x="13679" y="4833188"/>
                  <a:pt x="9671" y="4658998"/>
                  <a:pt x="0" y="4436496"/>
                </a:cubicBezTo>
                <a:cubicBezTo>
                  <a:pt x="-9671" y="4213994"/>
                  <a:pt x="26342" y="4022999"/>
                  <a:pt x="0" y="3658787"/>
                </a:cubicBezTo>
                <a:cubicBezTo>
                  <a:pt x="-26342" y="3294575"/>
                  <a:pt x="10296" y="3206042"/>
                  <a:pt x="0" y="3024340"/>
                </a:cubicBezTo>
                <a:cubicBezTo>
                  <a:pt x="-10296" y="2842638"/>
                  <a:pt x="-17705" y="2727579"/>
                  <a:pt x="0" y="2437647"/>
                </a:cubicBezTo>
                <a:cubicBezTo>
                  <a:pt x="17705" y="2147715"/>
                  <a:pt x="26992" y="2046243"/>
                  <a:pt x="0" y="1803200"/>
                </a:cubicBezTo>
                <a:cubicBezTo>
                  <a:pt x="-26992" y="1560157"/>
                  <a:pt x="17971" y="1159667"/>
                  <a:pt x="0" y="882228"/>
                </a:cubicBezTo>
                <a:close/>
              </a:path>
            </a:pathLst>
          </a:custGeom>
          <a:solidFill>
            <a:srgbClr val="FFFFFF">
              <a:alpha val="97647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60289983">
                  <a:prstGeom prst="roundRect">
                    <a:avLst>
                      <a:gd name="adj" fmla="val 134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58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906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38A3BCA-770B-EB22-E146-CE1DECCAED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663" y="175688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C3B8B-8455-BFC3-198F-BEDA465FA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"/>
          <a:stretch/>
        </p:blipFill>
        <p:spPr>
          <a:xfrm>
            <a:off x="-152400" y="-9244"/>
            <a:ext cx="12344400" cy="686724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A4637A-4ADE-AE64-DABA-70D6A845C77C}"/>
              </a:ext>
            </a:extLst>
          </p:cNvPr>
          <p:cNvGrpSpPr/>
          <p:nvPr/>
        </p:nvGrpSpPr>
        <p:grpSpPr>
          <a:xfrm>
            <a:off x="2245128" y="1721946"/>
            <a:ext cx="6303900" cy="1417156"/>
            <a:chOff x="2245128" y="1721946"/>
            <a:chExt cx="6303900" cy="141715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D4011B-B8EA-47C8-0BC7-DB06BB830C4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45128" y="1721946"/>
              <a:ext cx="6302312" cy="1417156"/>
            </a:xfrm>
            <a:custGeom>
              <a:avLst/>
              <a:gdLst/>
              <a:ahLst/>
              <a:cxnLst/>
              <a:rect l="l" t="t" r="r" b="b"/>
              <a:pathLst>
                <a:path w="6302312" h="1417156">
                  <a:moveTo>
                    <a:pt x="4280362" y="1229958"/>
                  </a:moveTo>
                  <a:cubicBezTo>
                    <a:pt x="4339273" y="1229958"/>
                    <a:pt x="4368728" y="1262126"/>
                    <a:pt x="4368728" y="1326463"/>
                  </a:cubicBezTo>
                  <a:cubicBezTo>
                    <a:pt x="4368728" y="1386925"/>
                    <a:pt x="4338885" y="1417156"/>
                    <a:pt x="4279199" y="1417156"/>
                  </a:cubicBezTo>
                  <a:cubicBezTo>
                    <a:pt x="4252844" y="1417156"/>
                    <a:pt x="4230753" y="1409404"/>
                    <a:pt x="4212924" y="1393901"/>
                  </a:cubicBezTo>
                  <a:cubicBezTo>
                    <a:pt x="4194320" y="1377623"/>
                    <a:pt x="4185019" y="1354756"/>
                    <a:pt x="4185019" y="1325301"/>
                  </a:cubicBezTo>
                  <a:cubicBezTo>
                    <a:pt x="4185019" y="1261739"/>
                    <a:pt x="4216800" y="1229958"/>
                    <a:pt x="4280362" y="1229958"/>
                  </a:cubicBezTo>
                  <a:close/>
                  <a:moveTo>
                    <a:pt x="686004" y="1164845"/>
                  </a:moveTo>
                  <a:cubicBezTo>
                    <a:pt x="686004" y="1166008"/>
                    <a:pt x="685956" y="1166153"/>
                    <a:pt x="685859" y="1165281"/>
                  </a:cubicBezTo>
                  <a:lnTo>
                    <a:pt x="685849" y="1165156"/>
                  </a:lnTo>
                  <a:close/>
                  <a:moveTo>
                    <a:pt x="3443724" y="554418"/>
                  </a:moveTo>
                  <a:lnTo>
                    <a:pt x="3403029" y="556743"/>
                  </a:lnTo>
                  <a:lnTo>
                    <a:pt x="3403029" y="638133"/>
                  </a:lnTo>
                  <a:lnTo>
                    <a:pt x="3499535" y="635808"/>
                  </a:lnTo>
                  <a:lnTo>
                    <a:pt x="3487908" y="831145"/>
                  </a:lnTo>
                  <a:cubicBezTo>
                    <a:pt x="3468529" y="830370"/>
                    <a:pt x="3452251" y="829788"/>
                    <a:pt x="3439073" y="829401"/>
                  </a:cubicBezTo>
                  <a:cubicBezTo>
                    <a:pt x="3425896" y="829013"/>
                    <a:pt x="3415432" y="828819"/>
                    <a:pt x="3407680" y="828819"/>
                  </a:cubicBezTo>
                  <a:lnTo>
                    <a:pt x="3410005" y="889281"/>
                  </a:lnTo>
                  <a:lnTo>
                    <a:pt x="3434423" y="889281"/>
                  </a:lnTo>
                  <a:cubicBezTo>
                    <a:pt x="3460778" y="889281"/>
                    <a:pt x="3479381" y="886955"/>
                    <a:pt x="3490233" y="882304"/>
                  </a:cubicBezTo>
                  <a:cubicBezTo>
                    <a:pt x="3500310" y="878429"/>
                    <a:pt x="3512713" y="866802"/>
                    <a:pt x="3527440" y="847423"/>
                  </a:cubicBezTo>
                  <a:cubicBezTo>
                    <a:pt x="3548369" y="818743"/>
                    <a:pt x="3558834" y="775334"/>
                    <a:pt x="3558834" y="717198"/>
                  </a:cubicBezTo>
                  <a:cubicBezTo>
                    <a:pt x="3558834" y="651311"/>
                    <a:pt x="3546819" y="605190"/>
                    <a:pt x="3522789" y="578835"/>
                  </a:cubicBezTo>
                  <a:cubicBezTo>
                    <a:pt x="3507286" y="562557"/>
                    <a:pt x="3480931" y="554418"/>
                    <a:pt x="3443724" y="554418"/>
                  </a:cubicBezTo>
                  <a:close/>
                  <a:moveTo>
                    <a:pt x="4287338" y="531163"/>
                  </a:moveTo>
                  <a:cubicBezTo>
                    <a:pt x="4265634" y="531163"/>
                    <a:pt x="4241217" y="541240"/>
                    <a:pt x="4214087" y="561394"/>
                  </a:cubicBezTo>
                  <a:cubicBezTo>
                    <a:pt x="4184631" y="586199"/>
                    <a:pt x="4169903" y="638909"/>
                    <a:pt x="4169903" y="719524"/>
                  </a:cubicBezTo>
                  <a:cubicBezTo>
                    <a:pt x="4169903" y="778435"/>
                    <a:pt x="4176880" y="823393"/>
                    <a:pt x="4190832" y="854399"/>
                  </a:cubicBezTo>
                  <a:cubicBezTo>
                    <a:pt x="4207886" y="897807"/>
                    <a:pt x="4239279" y="918736"/>
                    <a:pt x="4285013" y="917186"/>
                  </a:cubicBezTo>
                  <a:cubicBezTo>
                    <a:pt x="4330746" y="917186"/>
                    <a:pt x="4360589" y="896645"/>
                    <a:pt x="4374542" y="855562"/>
                  </a:cubicBezTo>
                  <a:cubicBezTo>
                    <a:pt x="4388495" y="812929"/>
                    <a:pt x="4395471" y="769521"/>
                    <a:pt x="4395471" y="725337"/>
                  </a:cubicBezTo>
                  <a:cubicBezTo>
                    <a:pt x="4395471" y="671077"/>
                    <a:pt x="4385782" y="624956"/>
                    <a:pt x="4366403" y="586974"/>
                  </a:cubicBezTo>
                  <a:cubicBezTo>
                    <a:pt x="4346249" y="549767"/>
                    <a:pt x="4319894" y="531163"/>
                    <a:pt x="4287338" y="531163"/>
                  </a:cubicBezTo>
                  <a:close/>
                  <a:moveTo>
                    <a:pt x="1887038" y="531163"/>
                  </a:moveTo>
                  <a:cubicBezTo>
                    <a:pt x="1865334" y="531163"/>
                    <a:pt x="1840917" y="541240"/>
                    <a:pt x="1813787" y="561394"/>
                  </a:cubicBezTo>
                  <a:cubicBezTo>
                    <a:pt x="1784331" y="586199"/>
                    <a:pt x="1769603" y="638909"/>
                    <a:pt x="1769603" y="719524"/>
                  </a:cubicBezTo>
                  <a:cubicBezTo>
                    <a:pt x="1769603" y="778435"/>
                    <a:pt x="1776580" y="823393"/>
                    <a:pt x="1790533" y="854399"/>
                  </a:cubicBezTo>
                  <a:cubicBezTo>
                    <a:pt x="1807586" y="897807"/>
                    <a:pt x="1838979" y="918736"/>
                    <a:pt x="1884713" y="917186"/>
                  </a:cubicBezTo>
                  <a:cubicBezTo>
                    <a:pt x="1930446" y="917186"/>
                    <a:pt x="1960290" y="896645"/>
                    <a:pt x="1974242" y="855562"/>
                  </a:cubicBezTo>
                  <a:cubicBezTo>
                    <a:pt x="1988195" y="812929"/>
                    <a:pt x="1995171" y="769521"/>
                    <a:pt x="1995171" y="725337"/>
                  </a:cubicBezTo>
                  <a:cubicBezTo>
                    <a:pt x="1995171" y="671077"/>
                    <a:pt x="1985482" y="624956"/>
                    <a:pt x="1966103" y="586974"/>
                  </a:cubicBezTo>
                  <a:cubicBezTo>
                    <a:pt x="1945949" y="549767"/>
                    <a:pt x="1919594" y="531163"/>
                    <a:pt x="1887038" y="531163"/>
                  </a:cubicBezTo>
                  <a:close/>
                  <a:moveTo>
                    <a:pt x="2619430" y="330013"/>
                  </a:moveTo>
                  <a:lnTo>
                    <a:pt x="2619430" y="576509"/>
                  </a:lnTo>
                  <a:cubicBezTo>
                    <a:pt x="2619430" y="667976"/>
                    <a:pt x="2620206" y="750917"/>
                    <a:pt x="2621756" y="825331"/>
                  </a:cubicBezTo>
                  <a:cubicBezTo>
                    <a:pt x="2623306" y="899745"/>
                    <a:pt x="2625632" y="966408"/>
                    <a:pt x="2628732" y="1025319"/>
                  </a:cubicBezTo>
                  <a:lnTo>
                    <a:pt x="2631058" y="1110198"/>
                  </a:lnTo>
                  <a:cubicBezTo>
                    <a:pt x="2631058" y="1133452"/>
                    <a:pt x="2628732" y="1147792"/>
                    <a:pt x="2624081" y="1153218"/>
                  </a:cubicBezTo>
                  <a:lnTo>
                    <a:pt x="2333402" y="1141591"/>
                  </a:lnTo>
                  <a:lnTo>
                    <a:pt x="2335727" y="596275"/>
                  </a:lnTo>
                  <a:cubicBezTo>
                    <a:pt x="2336502" y="559068"/>
                    <a:pt x="2336890" y="519148"/>
                    <a:pt x="2336890" y="476515"/>
                  </a:cubicBezTo>
                  <a:cubicBezTo>
                    <a:pt x="2336890" y="433882"/>
                    <a:pt x="2336890" y="387761"/>
                    <a:pt x="2336890" y="338152"/>
                  </a:cubicBezTo>
                  <a:lnTo>
                    <a:pt x="2404327" y="338152"/>
                  </a:lnTo>
                  <a:cubicBezTo>
                    <a:pt x="2426807" y="338152"/>
                    <a:pt x="2449867" y="337764"/>
                    <a:pt x="2473509" y="336989"/>
                  </a:cubicBezTo>
                  <a:cubicBezTo>
                    <a:pt x="2497151" y="336214"/>
                    <a:pt x="2521374" y="335051"/>
                    <a:pt x="2546179" y="333501"/>
                  </a:cubicBezTo>
                  <a:close/>
                  <a:moveTo>
                    <a:pt x="3461165" y="311409"/>
                  </a:moveTo>
                  <a:cubicBezTo>
                    <a:pt x="3576662" y="311409"/>
                    <a:pt x="3664254" y="335051"/>
                    <a:pt x="3723940" y="382335"/>
                  </a:cubicBezTo>
                  <a:cubicBezTo>
                    <a:pt x="3791378" y="435820"/>
                    <a:pt x="3825096" y="542403"/>
                    <a:pt x="3825096" y="702083"/>
                  </a:cubicBezTo>
                  <a:cubicBezTo>
                    <a:pt x="3825096" y="854787"/>
                    <a:pt x="3797191" y="965245"/>
                    <a:pt x="3741381" y="1033458"/>
                  </a:cubicBezTo>
                  <a:cubicBezTo>
                    <a:pt x="3681694" y="1107872"/>
                    <a:pt x="3566585" y="1145079"/>
                    <a:pt x="3396053" y="1145079"/>
                  </a:cubicBezTo>
                  <a:lnTo>
                    <a:pt x="3335591" y="1145079"/>
                  </a:lnTo>
                  <a:cubicBezTo>
                    <a:pt x="3241024" y="1145079"/>
                    <a:pt x="3164284" y="1143916"/>
                    <a:pt x="3105373" y="1141591"/>
                  </a:cubicBezTo>
                  <a:lnTo>
                    <a:pt x="3120488" y="856725"/>
                  </a:lnTo>
                  <a:lnTo>
                    <a:pt x="3120488" y="831145"/>
                  </a:lnTo>
                  <a:lnTo>
                    <a:pt x="3100722" y="831145"/>
                  </a:lnTo>
                  <a:cubicBezTo>
                    <a:pt x="3099947" y="824944"/>
                    <a:pt x="3099559" y="816223"/>
                    <a:pt x="3099559" y="804984"/>
                  </a:cubicBezTo>
                  <a:cubicBezTo>
                    <a:pt x="3099559" y="793744"/>
                    <a:pt x="3099559" y="779598"/>
                    <a:pt x="3099559" y="762544"/>
                  </a:cubicBezTo>
                  <a:lnTo>
                    <a:pt x="3099559" y="700920"/>
                  </a:lnTo>
                  <a:cubicBezTo>
                    <a:pt x="3099559" y="686192"/>
                    <a:pt x="3099559" y="673790"/>
                    <a:pt x="3099559" y="663713"/>
                  </a:cubicBezTo>
                  <a:cubicBezTo>
                    <a:pt x="3099559" y="653636"/>
                    <a:pt x="3099172" y="645885"/>
                    <a:pt x="3098397" y="640459"/>
                  </a:cubicBezTo>
                  <a:lnTo>
                    <a:pt x="3125139" y="640459"/>
                  </a:lnTo>
                  <a:lnTo>
                    <a:pt x="3121651" y="320711"/>
                  </a:lnTo>
                  <a:lnTo>
                    <a:pt x="3190251" y="319548"/>
                  </a:lnTo>
                  <a:cubicBezTo>
                    <a:pt x="3203429" y="319548"/>
                    <a:pt x="3250713" y="318385"/>
                    <a:pt x="3332103" y="316060"/>
                  </a:cubicBezTo>
                  <a:cubicBezTo>
                    <a:pt x="3349932" y="314510"/>
                    <a:pt x="3369698" y="313347"/>
                    <a:pt x="3391402" y="312572"/>
                  </a:cubicBezTo>
                  <a:cubicBezTo>
                    <a:pt x="3413106" y="311797"/>
                    <a:pt x="3436361" y="311409"/>
                    <a:pt x="3461165" y="311409"/>
                  </a:cubicBezTo>
                  <a:close/>
                  <a:moveTo>
                    <a:pt x="4740678" y="286992"/>
                  </a:moveTo>
                  <a:cubicBezTo>
                    <a:pt x="4746879" y="286992"/>
                    <a:pt x="4761607" y="287961"/>
                    <a:pt x="4784861" y="289899"/>
                  </a:cubicBezTo>
                  <a:cubicBezTo>
                    <a:pt x="4808116" y="291837"/>
                    <a:pt x="4839897" y="294743"/>
                    <a:pt x="4880204" y="298619"/>
                  </a:cubicBezTo>
                  <a:cubicBezTo>
                    <a:pt x="4924388" y="302495"/>
                    <a:pt x="4960432" y="305595"/>
                    <a:pt x="4988337" y="307921"/>
                  </a:cubicBezTo>
                  <a:cubicBezTo>
                    <a:pt x="5016242" y="310246"/>
                    <a:pt x="5036784" y="311409"/>
                    <a:pt x="5049961" y="311409"/>
                  </a:cubicBezTo>
                  <a:cubicBezTo>
                    <a:pt x="5098795" y="311409"/>
                    <a:pt x="5124375" y="312959"/>
                    <a:pt x="5126701" y="316060"/>
                  </a:cubicBezTo>
                  <a:cubicBezTo>
                    <a:pt x="5131352" y="323811"/>
                    <a:pt x="5150343" y="396675"/>
                    <a:pt x="5183674" y="534651"/>
                  </a:cubicBezTo>
                  <a:cubicBezTo>
                    <a:pt x="5196852" y="590462"/>
                    <a:pt x="5210029" y="647241"/>
                    <a:pt x="5223207" y="704990"/>
                  </a:cubicBezTo>
                  <a:cubicBezTo>
                    <a:pt x="5236384" y="762738"/>
                    <a:pt x="5249561" y="821843"/>
                    <a:pt x="5262739" y="882304"/>
                  </a:cubicBezTo>
                  <a:lnTo>
                    <a:pt x="5262739" y="848586"/>
                  </a:lnTo>
                  <a:cubicBezTo>
                    <a:pt x="5262739" y="723012"/>
                    <a:pt x="5260414" y="632320"/>
                    <a:pt x="5255763" y="576509"/>
                  </a:cubicBezTo>
                  <a:lnTo>
                    <a:pt x="5237159" y="324199"/>
                  </a:lnTo>
                  <a:cubicBezTo>
                    <a:pt x="5406141" y="324199"/>
                    <a:pt x="5492957" y="326524"/>
                    <a:pt x="5497608" y="331175"/>
                  </a:cubicBezTo>
                  <a:cubicBezTo>
                    <a:pt x="5499159" y="332726"/>
                    <a:pt x="5499934" y="359856"/>
                    <a:pt x="5499934" y="412566"/>
                  </a:cubicBezTo>
                  <a:cubicBezTo>
                    <a:pt x="5499934" y="444347"/>
                    <a:pt x="5499934" y="476321"/>
                    <a:pt x="5499934" y="508490"/>
                  </a:cubicBezTo>
                  <a:cubicBezTo>
                    <a:pt x="5499934" y="540659"/>
                    <a:pt x="5499546" y="574184"/>
                    <a:pt x="5498771" y="609065"/>
                  </a:cubicBezTo>
                  <a:cubicBezTo>
                    <a:pt x="5497996" y="643947"/>
                    <a:pt x="5497608" y="681348"/>
                    <a:pt x="5497608" y="721268"/>
                  </a:cubicBezTo>
                  <a:cubicBezTo>
                    <a:pt x="5497608" y="761188"/>
                    <a:pt x="5497608" y="804402"/>
                    <a:pt x="5497608" y="850911"/>
                  </a:cubicBezTo>
                  <a:cubicBezTo>
                    <a:pt x="5497608" y="919124"/>
                    <a:pt x="5498190" y="977648"/>
                    <a:pt x="5499352" y="1026482"/>
                  </a:cubicBezTo>
                  <a:cubicBezTo>
                    <a:pt x="5500515" y="1075316"/>
                    <a:pt x="5501871" y="1114848"/>
                    <a:pt x="5503422" y="1145079"/>
                  </a:cubicBezTo>
                  <a:lnTo>
                    <a:pt x="5444123" y="1149730"/>
                  </a:lnTo>
                  <a:lnTo>
                    <a:pt x="5253437" y="1145079"/>
                  </a:lnTo>
                  <a:lnTo>
                    <a:pt x="5129026" y="1135777"/>
                  </a:lnTo>
                  <a:cubicBezTo>
                    <a:pt x="5125150" y="1128801"/>
                    <a:pt x="5122825" y="1119499"/>
                    <a:pt x="5122050" y="1107872"/>
                  </a:cubicBezTo>
                  <a:lnTo>
                    <a:pt x="4987174" y="588136"/>
                  </a:lnTo>
                  <a:cubicBezTo>
                    <a:pt x="4987174" y="620693"/>
                    <a:pt x="4987174" y="656156"/>
                    <a:pt x="4987174" y="694525"/>
                  </a:cubicBezTo>
                  <a:cubicBezTo>
                    <a:pt x="4987174" y="732895"/>
                    <a:pt x="4986787" y="774947"/>
                    <a:pt x="4986012" y="820680"/>
                  </a:cubicBezTo>
                  <a:lnTo>
                    <a:pt x="4983686" y="1163683"/>
                  </a:lnTo>
                  <a:lnTo>
                    <a:pt x="4889506" y="1160195"/>
                  </a:lnTo>
                  <a:cubicBezTo>
                    <a:pt x="4864701" y="1158644"/>
                    <a:pt x="4842609" y="1157482"/>
                    <a:pt x="4823231" y="1156706"/>
                  </a:cubicBezTo>
                  <a:cubicBezTo>
                    <a:pt x="4803852" y="1155931"/>
                    <a:pt x="4787574" y="1155544"/>
                    <a:pt x="4774397" y="1155544"/>
                  </a:cubicBezTo>
                  <a:lnTo>
                    <a:pt x="4743003" y="1155544"/>
                  </a:lnTo>
                  <a:cubicBezTo>
                    <a:pt x="4730601" y="1155544"/>
                    <a:pt x="4724400" y="1154381"/>
                    <a:pt x="4724400" y="1152056"/>
                  </a:cubicBezTo>
                  <a:lnTo>
                    <a:pt x="4724400" y="1150893"/>
                  </a:lnTo>
                  <a:cubicBezTo>
                    <a:pt x="4724400" y="581935"/>
                    <a:pt x="4727501" y="294356"/>
                    <a:pt x="4733702" y="288155"/>
                  </a:cubicBezTo>
                  <a:cubicBezTo>
                    <a:pt x="4734477" y="287379"/>
                    <a:pt x="4736802" y="286992"/>
                    <a:pt x="4740678" y="286992"/>
                  </a:cubicBezTo>
                  <a:close/>
                  <a:moveTo>
                    <a:pt x="749926" y="281178"/>
                  </a:moveTo>
                  <a:cubicBezTo>
                    <a:pt x="763104" y="281178"/>
                    <a:pt x="784033" y="281953"/>
                    <a:pt x="812713" y="283504"/>
                  </a:cubicBezTo>
                  <a:cubicBezTo>
                    <a:pt x="841393" y="285054"/>
                    <a:pt x="878213" y="287379"/>
                    <a:pt x="923172" y="290480"/>
                  </a:cubicBezTo>
                  <a:lnTo>
                    <a:pt x="1006887" y="297456"/>
                  </a:lnTo>
                  <a:lnTo>
                    <a:pt x="1004562" y="617204"/>
                  </a:lnTo>
                  <a:lnTo>
                    <a:pt x="1079575" y="612554"/>
                  </a:lnTo>
                  <a:cubicBezTo>
                    <a:pt x="1083488" y="611778"/>
                    <a:pt x="1088959" y="611000"/>
                    <a:pt x="1095990" y="610219"/>
                  </a:cubicBezTo>
                  <a:cubicBezTo>
                    <a:pt x="1103021" y="609438"/>
                    <a:pt x="1110836" y="608272"/>
                    <a:pt x="1119435" y="606722"/>
                  </a:cubicBezTo>
                  <a:lnTo>
                    <a:pt x="1148739" y="602053"/>
                  </a:lnTo>
                  <a:lnTo>
                    <a:pt x="1148739" y="318385"/>
                  </a:lnTo>
                  <a:lnTo>
                    <a:pt x="1165017" y="318385"/>
                  </a:lnTo>
                  <a:cubicBezTo>
                    <a:pt x="1193698" y="318385"/>
                    <a:pt x="1235556" y="314897"/>
                    <a:pt x="1290591" y="307921"/>
                  </a:cubicBezTo>
                  <a:cubicBezTo>
                    <a:pt x="1344076" y="302495"/>
                    <a:pt x="1384384" y="299007"/>
                    <a:pt x="1411514" y="297456"/>
                  </a:cubicBezTo>
                  <a:lnTo>
                    <a:pt x="1408026" y="604414"/>
                  </a:lnTo>
                  <a:cubicBezTo>
                    <a:pt x="1408026" y="680379"/>
                    <a:pt x="1408026" y="739096"/>
                    <a:pt x="1408026" y="780567"/>
                  </a:cubicBezTo>
                  <a:cubicBezTo>
                    <a:pt x="1408026" y="822037"/>
                    <a:pt x="1408413" y="846648"/>
                    <a:pt x="1409188" y="854399"/>
                  </a:cubicBezTo>
                  <a:lnTo>
                    <a:pt x="1419653" y="1160195"/>
                  </a:lnTo>
                  <a:lnTo>
                    <a:pt x="1142962" y="1163683"/>
                  </a:lnTo>
                  <a:cubicBezTo>
                    <a:pt x="1138287" y="1159032"/>
                    <a:pt x="1135949" y="1145467"/>
                    <a:pt x="1135949" y="1122988"/>
                  </a:cubicBezTo>
                  <a:lnTo>
                    <a:pt x="1146414" y="799751"/>
                  </a:lnTo>
                  <a:lnTo>
                    <a:pt x="1006887" y="806728"/>
                  </a:lnTo>
                  <a:lnTo>
                    <a:pt x="1022003" y="1141591"/>
                  </a:lnTo>
                  <a:lnTo>
                    <a:pt x="745275" y="1145079"/>
                  </a:lnTo>
                  <a:cubicBezTo>
                    <a:pt x="740624" y="1140428"/>
                    <a:pt x="738299" y="1126088"/>
                    <a:pt x="738299" y="1102059"/>
                  </a:cubicBezTo>
                  <a:lnTo>
                    <a:pt x="747601" y="831145"/>
                  </a:lnTo>
                  <a:cubicBezTo>
                    <a:pt x="748376" y="777660"/>
                    <a:pt x="748957" y="729213"/>
                    <a:pt x="749345" y="685805"/>
                  </a:cubicBezTo>
                  <a:cubicBezTo>
                    <a:pt x="749732" y="642397"/>
                    <a:pt x="749926" y="603252"/>
                    <a:pt x="749926" y="568370"/>
                  </a:cubicBezTo>
                  <a:close/>
                  <a:moveTo>
                    <a:pt x="642984" y="280016"/>
                  </a:moveTo>
                  <a:lnTo>
                    <a:pt x="660425" y="281178"/>
                  </a:lnTo>
                  <a:cubicBezTo>
                    <a:pt x="659650" y="285054"/>
                    <a:pt x="659262" y="290868"/>
                    <a:pt x="659262" y="298619"/>
                  </a:cubicBezTo>
                  <a:cubicBezTo>
                    <a:pt x="659262" y="306371"/>
                    <a:pt x="659262" y="316447"/>
                    <a:pt x="659262" y="328850"/>
                  </a:cubicBezTo>
                  <a:lnTo>
                    <a:pt x="663913" y="516048"/>
                  </a:lnTo>
                  <a:cubicBezTo>
                    <a:pt x="663913" y="586586"/>
                    <a:pt x="644922" y="634645"/>
                    <a:pt x="606940" y="660225"/>
                  </a:cubicBezTo>
                  <a:cubicBezTo>
                    <a:pt x="601513" y="664101"/>
                    <a:pt x="595506" y="667395"/>
                    <a:pt x="588918" y="670108"/>
                  </a:cubicBezTo>
                  <a:cubicBezTo>
                    <a:pt x="582329" y="672821"/>
                    <a:pt x="575159" y="674953"/>
                    <a:pt x="567407" y="676503"/>
                  </a:cubicBezTo>
                  <a:cubicBezTo>
                    <a:pt x="555780" y="678829"/>
                    <a:pt x="549966" y="680379"/>
                    <a:pt x="549966" y="681154"/>
                  </a:cubicBezTo>
                  <a:cubicBezTo>
                    <a:pt x="579931" y="691231"/>
                    <a:pt x="608357" y="715648"/>
                    <a:pt x="635245" y="754405"/>
                  </a:cubicBezTo>
                  <a:cubicBezTo>
                    <a:pt x="665984" y="797814"/>
                    <a:pt x="681354" y="875328"/>
                    <a:pt x="681354" y="986949"/>
                  </a:cubicBezTo>
                  <a:lnTo>
                    <a:pt x="680191" y="1047411"/>
                  </a:lnTo>
                  <a:cubicBezTo>
                    <a:pt x="680191" y="1076866"/>
                    <a:pt x="681354" y="1104772"/>
                    <a:pt x="683679" y="1131127"/>
                  </a:cubicBezTo>
                  <a:cubicBezTo>
                    <a:pt x="684454" y="1144304"/>
                    <a:pt x="685036" y="1153800"/>
                    <a:pt x="685423" y="1159613"/>
                  </a:cubicBezTo>
                  <a:lnTo>
                    <a:pt x="685849" y="1165156"/>
                  </a:lnTo>
                  <a:lnTo>
                    <a:pt x="684842" y="1167171"/>
                  </a:lnTo>
                  <a:cubicBezTo>
                    <a:pt x="684067" y="1170271"/>
                    <a:pt x="665160" y="1171822"/>
                    <a:pt x="628123" y="1171822"/>
                  </a:cubicBezTo>
                  <a:cubicBezTo>
                    <a:pt x="606516" y="1171822"/>
                    <a:pt x="589151" y="1171822"/>
                    <a:pt x="576027" y="1171822"/>
                  </a:cubicBezTo>
                  <a:cubicBezTo>
                    <a:pt x="562905" y="1171822"/>
                    <a:pt x="553261" y="1172209"/>
                    <a:pt x="547096" y="1172984"/>
                  </a:cubicBezTo>
                  <a:cubicBezTo>
                    <a:pt x="534742" y="1172984"/>
                    <a:pt x="523935" y="1172984"/>
                    <a:pt x="514676" y="1172984"/>
                  </a:cubicBezTo>
                  <a:cubicBezTo>
                    <a:pt x="505417" y="1172984"/>
                    <a:pt x="497699" y="1173372"/>
                    <a:pt x="491522" y="1174147"/>
                  </a:cubicBezTo>
                  <a:cubicBezTo>
                    <a:pt x="487670" y="1174922"/>
                    <a:pt x="483234" y="1175310"/>
                    <a:pt x="478214" y="1175310"/>
                  </a:cubicBezTo>
                  <a:cubicBezTo>
                    <a:pt x="473193" y="1175310"/>
                    <a:pt x="466826" y="1175310"/>
                    <a:pt x="459111" y="1175310"/>
                  </a:cubicBezTo>
                  <a:lnTo>
                    <a:pt x="419742" y="1176473"/>
                  </a:lnTo>
                  <a:lnTo>
                    <a:pt x="423230" y="1048573"/>
                  </a:lnTo>
                  <a:cubicBezTo>
                    <a:pt x="423230" y="1003615"/>
                    <a:pt x="419742" y="959432"/>
                    <a:pt x="412766" y="916023"/>
                  </a:cubicBezTo>
                  <a:cubicBezTo>
                    <a:pt x="405789" y="874165"/>
                    <a:pt x="396487" y="846260"/>
                    <a:pt x="384860" y="832308"/>
                  </a:cubicBezTo>
                  <a:cubicBezTo>
                    <a:pt x="367807" y="810603"/>
                    <a:pt x="344940" y="799751"/>
                    <a:pt x="316260" y="799751"/>
                  </a:cubicBezTo>
                  <a:lnTo>
                    <a:pt x="297656" y="802077"/>
                  </a:lnTo>
                  <a:cubicBezTo>
                    <a:pt x="288354" y="805953"/>
                    <a:pt x="283704" y="821843"/>
                    <a:pt x="283704" y="849748"/>
                  </a:cubicBezTo>
                  <a:cubicBezTo>
                    <a:pt x="283704" y="891606"/>
                    <a:pt x="284866" y="940828"/>
                    <a:pt x="287192" y="997414"/>
                  </a:cubicBezTo>
                  <a:lnTo>
                    <a:pt x="293005" y="1145079"/>
                  </a:lnTo>
                  <a:lnTo>
                    <a:pt x="0" y="1156706"/>
                  </a:lnTo>
                  <a:lnTo>
                    <a:pt x="3488" y="293968"/>
                  </a:lnTo>
                  <a:cubicBezTo>
                    <a:pt x="3488" y="290093"/>
                    <a:pt x="59299" y="288155"/>
                    <a:pt x="170920" y="288155"/>
                  </a:cubicBezTo>
                  <a:lnTo>
                    <a:pt x="260449" y="290480"/>
                  </a:lnTo>
                  <a:lnTo>
                    <a:pt x="277890" y="605577"/>
                  </a:lnTo>
                  <a:cubicBezTo>
                    <a:pt x="283316" y="607903"/>
                    <a:pt x="289129" y="609065"/>
                    <a:pt x="295331" y="609065"/>
                  </a:cubicBezTo>
                  <a:cubicBezTo>
                    <a:pt x="365094" y="609065"/>
                    <a:pt x="399976" y="562944"/>
                    <a:pt x="399976" y="470702"/>
                  </a:cubicBezTo>
                  <a:lnTo>
                    <a:pt x="397650" y="288155"/>
                  </a:lnTo>
                  <a:lnTo>
                    <a:pt x="426718" y="288155"/>
                  </a:lnTo>
                  <a:cubicBezTo>
                    <a:pt x="440671" y="288155"/>
                    <a:pt x="456949" y="287767"/>
                    <a:pt x="475552" y="286992"/>
                  </a:cubicBezTo>
                  <a:cubicBezTo>
                    <a:pt x="494156" y="286217"/>
                    <a:pt x="515085" y="285054"/>
                    <a:pt x="538339" y="283504"/>
                  </a:cubicBezTo>
                  <a:cubicBezTo>
                    <a:pt x="590274" y="281178"/>
                    <a:pt x="625156" y="280016"/>
                    <a:pt x="642984" y="280016"/>
                  </a:cubicBezTo>
                  <a:close/>
                  <a:moveTo>
                    <a:pt x="4316406" y="270714"/>
                  </a:moveTo>
                  <a:cubicBezTo>
                    <a:pt x="4358264" y="270714"/>
                    <a:pt x="4398959" y="276527"/>
                    <a:pt x="4438492" y="288155"/>
                  </a:cubicBezTo>
                  <a:cubicBezTo>
                    <a:pt x="4511355" y="312184"/>
                    <a:pt x="4568329" y="362569"/>
                    <a:pt x="4609411" y="439308"/>
                  </a:cubicBezTo>
                  <a:cubicBezTo>
                    <a:pt x="4650494" y="517598"/>
                    <a:pt x="4671036" y="604414"/>
                    <a:pt x="4671036" y="699758"/>
                  </a:cubicBezTo>
                  <a:cubicBezTo>
                    <a:pt x="4671036" y="829207"/>
                    <a:pt x="4637317" y="938503"/>
                    <a:pt x="4569879" y="1027644"/>
                  </a:cubicBezTo>
                  <a:cubicBezTo>
                    <a:pt x="4491589" y="1129964"/>
                    <a:pt x="4385782" y="1181123"/>
                    <a:pt x="4252456" y="1181123"/>
                  </a:cubicBezTo>
                  <a:cubicBezTo>
                    <a:pt x="4136960" y="1181123"/>
                    <a:pt x="4046268" y="1147405"/>
                    <a:pt x="3980380" y="1079967"/>
                  </a:cubicBezTo>
                  <a:cubicBezTo>
                    <a:pt x="3913717" y="1011754"/>
                    <a:pt x="3878836" y="916411"/>
                    <a:pt x="3875735" y="793938"/>
                  </a:cubicBezTo>
                  <a:cubicBezTo>
                    <a:pt x="3874960" y="790062"/>
                    <a:pt x="3874572" y="778435"/>
                    <a:pt x="3874572" y="759056"/>
                  </a:cubicBezTo>
                  <a:cubicBezTo>
                    <a:pt x="3874572" y="609453"/>
                    <a:pt x="3909454" y="494344"/>
                    <a:pt x="3979217" y="413728"/>
                  </a:cubicBezTo>
                  <a:cubicBezTo>
                    <a:pt x="4009448" y="378072"/>
                    <a:pt x="4044717" y="349391"/>
                    <a:pt x="4085025" y="327687"/>
                  </a:cubicBezTo>
                  <a:cubicBezTo>
                    <a:pt x="4153238" y="289705"/>
                    <a:pt x="4230365" y="270714"/>
                    <a:pt x="4316406" y="270714"/>
                  </a:cubicBezTo>
                  <a:close/>
                  <a:moveTo>
                    <a:pt x="5986053" y="261412"/>
                  </a:moveTo>
                  <a:lnTo>
                    <a:pt x="5988378" y="261412"/>
                  </a:lnTo>
                  <a:cubicBezTo>
                    <a:pt x="5996905" y="261412"/>
                    <a:pt x="6007951" y="262187"/>
                    <a:pt x="6021516" y="263738"/>
                  </a:cubicBezTo>
                  <a:cubicBezTo>
                    <a:pt x="6035081" y="265288"/>
                    <a:pt x="6050778" y="267613"/>
                    <a:pt x="6068606" y="270714"/>
                  </a:cubicBezTo>
                  <a:cubicBezTo>
                    <a:pt x="6078683" y="272264"/>
                    <a:pt x="6089341" y="274783"/>
                    <a:pt x="6100581" y="278272"/>
                  </a:cubicBezTo>
                  <a:cubicBezTo>
                    <a:pt x="6111821" y="281760"/>
                    <a:pt x="6123642" y="286604"/>
                    <a:pt x="6136044" y="292806"/>
                  </a:cubicBezTo>
                  <a:cubicBezTo>
                    <a:pt x="6229061" y="337764"/>
                    <a:pt x="6281772" y="410240"/>
                    <a:pt x="6294174" y="510234"/>
                  </a:cubicBezTo>
                  <a:cubicBezTo>
                    <a:pt x="6297274" y="528838"/>
                    <a:pt x="6299406" y="544728"/>
                    <a:pt x="6300568" y="557906"/>
                  </a:cubicBezTo>
                  <a:cubicBezTo>
                    <a:pt x="6301731" y="571083"/>
                    <a:pt x="6302312" y="581935"/>
                    <a:pt x="6302312" y="590462"/>
                  </a:cubicBezTo>
                  <a:lnTo>
                    <a:pt x="6203482" y="599764"/>
                  </a:lnTo>
                  <a:lnTo>
                    <a:pt x="6050003" y="611391"/>
                  </a:lnTo>
                  <a:lnTo>
                    <a:pt x="6050003" y="592787"/>
                  </a:lnTo>
                  <a:cubicBezTo>
                    <a:pt x="6050003" y="573409"/>
                    <a:pt x="6041864" y="557131"/>
                    <a:pt x="6025585" y="543953"/>
                  </a:cubicBezTo>
                  <a:cubicBezTo>
                    <a:pt x="6008532" y="530776"/>
                    <a:pt x="5989154" y="524187"/>
                    <a:pt x="5967449" y="524187"/>
                  </a:cubicBezTo>
                  <a:cubicBezTo>
                    <a:pt x="5922491" y="524187"/>
                    <a:pt x="5886447" y="549379"/>
                    <a:pt x="5859317" y="599764"/>
                  </a:cubicBezTo>
                  <a:cubicBezTo>
                    <a:pt x="5835287" y="647823"/>
                    <a:pt x="5823272" y="701308"/>
                    <a:pt x="5823272" y="760219"/>
                  </a:cubicBezTo>
                  <a:cubicBezTo>
                    <a:pt x="5823272" y="840059"/>
                    <a:pt x="5842263" y="891606"/>
                    <a:pt x="5880245" y="914861"/>
                  </a:cubicBezTo>
                  <a:cubicBezTo>
                    <a:pt x="5897299" y="924938"/>
                    <a:pt x="5915515" y="929976"/>
                    <a:pt x="5934893" y="929976"/>
                  </a:cubicBezTo>
                  <a:cubicBezTo>
                    <a:pt x="5958148" y="929976"/>
                    <a:pt x="5978689" y="923000"/>
                    <a:pt x="5996517" y="909047"/>
                  </a:cubicBezTo>
                  <a:cubicBezTo>
                    <a:pt x="6013571" y="894319"/>
                    <a:pt x="6022097" y="876491"/>
                    <a:pt x="6022097" y="855562"/>
                  </a:cubicBezTo>
                  <a:lnTo>
                    <a:pt x="5939544" y="852074"/>
                  </a:lnTo>
                  <a:lnTo>
                    <a:pt x="5939544" y="790450"/>
                  </a:lnTo>
                  <a:cubicBezTo>
                    <a:pt x="5939544" y="749367"/>
                    <a:pt x="5942257" y="727275"/>
                    <a:pt x="5947683" y="724175"/>
                  </a:cubicBezTo>
                  <a:cubicBezTo>
                    <a:pt x="5952334" y="721074"/>
                    <a:pt x="6008920" y="718749"/>
                    <a:pt x="6117440" y="717198"/>
                  </a:cubicBezTo>
                  <a:lnTo>
                    <a:pt x="6281384" y="716036"/>
                  </a:lnTo>
                  <a:lnTo>
                    <a:pt x="6284872" y="748592"/>
                  </a:lnTo>
                  <a:lnTo>
                    <a:pt x="6284872" y="764870"/>
                  </a:lnTo>
                  <a:cubicBezTo>
                    <a:pt x="6284872" y="792775"/>
                    <a:pt x="6281384" y="826882"/>
                    <a:pt x="6274407" y="867189"/>
                  </a:cubicBezTo>
                  <a:cubicBezTo>
                    <a:pt x="6267431" y="909047"/>
                    <a:pt x="6259292" y="943541"/>
                    <a:pt x="6249990" y="970671"/>
                  </a:cubicBezTo>
                  <a:cubicBezTo>
                    <a:pt x="6228286" y="1032683"/>
                    <a:pt x="6187591" y="1080742"/>
                    <a:pt x="6127905" y="1114848"/>
                  </a:cubicBezTo>
                  <a:cubicBezTo>
                    <a:pt x="6068219" y="1149730"/>
                    <a:pt x="6001944" y="1167171"/>
                    <a:pt x="5929080" y="1167171"/>
                  </a:cubicBezTo>
                  <a:cubicBezTo>
                    <a:pt x="5840713" y="1167171"/>
                    <a:pt x="5762424" y="1141591"/>
                    <a:pt x="5694210" y="1090431"/>
                  </a:cubicBezTo>
                  <a:cubicBezTo>
                    <a:pt x="5624447" y="1038497"/>
                    <a:pt x="5582202" y="964470"/>
                    <a:pt x="5567474" y="868352"/>
                  </a:cubicBezTo>
                  <a:cubicBezTo>
                    <a:pt x="5565924" y="852074"/>
                    <a:pt x="5564567" y="836958"/>
                    <a:pt x="5563404" y="823006"/>
                  </a:cubicBezTo>
                  <a:cubicBezTo>
                    <a:pt x="5562242" y="809053"/>
                    <a:pt x="5561660" y="796651"/>
                    <a:pt x="5561660" y="785799"/>
                  </a:cubicBezTo>
                  <a:cubicBezTo>
                    <a:pt x="5561660" y="664876"/>
                    <a:pt x="5582589" y="562944"/>
                    <a:pt x="5624447" y="480003"/>
                  </a:cubicBezTo>
                  <a:cubicBezTo>
                    <a:pt x="5663980" y="402489"/>
                    <a:pt x="5718627" y="345515"/>
                    <a:pt x="5788391" y="309084"/>
                  </a:cubicBezTo>
                  <a:cubicBezTo>
                    <a:pt x="5800793" y="302882"/>
                    <a:pt x="5814358" y="297069"/>
                    <a:pt x="5829086" y="291643"/>
                  </a:cubicBezTo>
                  <a:cubicBezTo>
                    <a:pt x="5843814" y="286217"/>
                    <a:pt x="5859704" y="281178"/>
                    <a:pt x="5876757" y="276527"/>
                  </a:cubicBezTo>
                  <a:cubicBezTo>
                    <a:pt x="5917840" y="266451"/>
                    <a:pt x="5954272" y="261412"/>
                    <a:pt x="5986053" y="261412"/>
                  </a:cubicBezTo>
                  <a:close/>
                  <a:moveTo>
                    <a:pt x="2195159" y="191649"/>
                  </a:moveTo>
                  <a:lnTo>
                    <a:pt x="2219576" y="205602"/>
                  </a:lnTo>
                  <a:cubicBezTo>
                    <a:pt x="2300191" y="253661"/>
                    <a:pt x="2322670" y="312184"/>
                    <a:pt x="2287014" y="381172"/>
                  </a:cubicBezTo>
                  <a:lnTo>
                    <a:pt x="2284688" y="385823"/>
                  </a:lnTo>
                  <a:cubicBezTo>
                    <a:pt x="2268410" y="416054"/>
                    <a:pt x="2244381" y="436595"/>
                    <a:pt x="2212600" y="447447"/>
                  </a:cubicBezTo>
                  <a:cubicBezTo>
                    <a:pt x="2251357" y="523412"/>
                    <a:pt x="2270736" y="607515"/>
                    <a:pt x="2270736" y="699758"/>
                  </a:cubicBezTo>
                  <a:cubicBezTo>
                    <a:pt x="2270736" y="829207"/>
                    <a:pt x="2237017" y="938503"/>
                    <a:pt x="2169579" y="1027644"/>
                  </a:cubicBezTo>
                  <a:cubicBezTo>
                    <a:pt x="2091289" y="1129964"/>
                    <a:pt x="1985482" y="1181123"/>
                    <a:pt x="1852157" y="1181123"/>
                  </a:cubicBezTo>
                  <a:cubicBezTo>
                    <a:pt x="1736660" y="1181123"/>
                    <a:pt x="1645968" y="1147405"/>
                    <a:pt x="1580080" y="1079967"/>
                  </a:cubicBezTo>
                  <a:cubicBezTo>
                    <a:pt x="1513418" y="1011754"/>
                    <a:pt x="1478536" y="916411"/>
                    <a:pt x="1475436" y="793938"/>
                  </a:cubicBezTo>
                  <a:cubicBezTo>
                    <a:pt x="1474660" y="790062"/>
                    <a:pt x="1474273" y="778435"/>
                    <a:pt x="1474273" y="759056"/>
                  </a:cubicBezTo>
                  <a:cubicBezTo>
                    <a:pt x="1474273" y="609453"/>
                    <a:pt x="1509154" y="494344"/>
                    <a:pt x="1578918" y="413728"/>
                  </a:cubicBezTo>
                  <a:cubicBezTo>
                    <a:pt x="1609148" y="378072"/>
                    <a:pt x="1644417" y="349391"/>
                    <a:pt x="1684725" y="327687"/>
                  </a:cubicBezTo>
                  <a:cubicBezTo>
                    <a:pt x="1752938" y="289705"/>
                    <a:pt x="1830065" y="270714"/>
                    <a:pt x="1916106" y="270714"/>
                  </a:cubicBezTo>
                  <a:cubicBezTo>
                    <a:pt x="1957964" y="270714"/>
                    <a:pt x="1998659" y="276527"/>
                    <a:pt x="2038192" y="288155"/>
                  </a:cubicBezTo>
                  <a:cubicBezTo>
                    <a:pt x="2090902" y="305983"/>
                    <a:pt x="2134310" y="335826"/>
                    <a:pt x="2168416" y="377684"/>
                  </a:cubicBezTo>
                  <a:cubicBezTo>
                    <a:pt x="2185470" y="380785"/>
                    <a:pt x="2199034" y="374583"/>
                    <a:pt x="2209112" y="359081"/>
                  </a:cubicBezTo>
                  <a:lnTo>
                    <a:pt x="2210274" y="357918"/>
                  </a:lnTo>
                  <a:cubicBezTo>
                    <a:pt x="2218026" y="340865"/>
                    <a:pt x="2215700" y="324587"/>
                    <a:pt x="2203298" y="309084"/>
                  </a:cubicBezTo>
                  <a:cubicBezTo>
                    <a:pt x="2192446" y="297456"/>
                    <a:pt x="2175393" y="285442"/>
                    <a:pt x="2152138" y="273039"/>
                  </a:cubicBezTo>
                  <a:close/>
                  <a:moveTo>
                    <a:pt x="4176880" y="73051"/>
                  </a:moveTo>
                  <a:lnTo>
                    <a:pt x="4286175" y="76540"/>
                  </a:lnTo>
                  <a:lnTo>
                    <a:pt x="4401285" y="73051"/>
                  </a:lnTo>
                  <a:cubicBezTo>
                    <a:pt x="4404385" y="79277"/>
                    <a:pt x="4409424" y="89027"/>
                    <a:pt x="4416400" y="102301"/>
                  </a:cubicBezTo>
                  <a:cubicBezTo>
                    <a:pt x="4423376" y="115576"/>
                    <a:pt x="4433066" y="132356"/>
                    <a:pt x="4445468" y="152643"/>
                  </a:cubicBezTo>
                  <a:cubicBezTo>
                    <a:pt x="4466397" y="188554"/>
                    <a:pt x="4480737" y="215097"/>
                    <a:pt x="4488489" y="232271"/>
                  </a:cubicBezTo>
                  <a:lnTo>
                    <a:pt x="4486163" y="232271"/>
                  </a:lnTo>
                  <a:cubicBezTo>
                    <a:pt x="4479187" y="232271"/>
                    <a:pt x="4461359" y="234609"/>
                    <a:pt x="4432678" y="239284"/>
                  </a:cubicBezTo>
                  <a:cubicBezTo>
                    <a:pt x="4419501" y="240834"/>
                    <a:pt x="4405161" y="242391"/>
                    <a:pt x="4389657" y="243953"/>
                  </a:cubicBezTo>
                  <a:cubicBezTo>
                    <a:pt x="4374155" y="245516"/>
                    <a:pt x="4357876" y="246684"/>
                    <a:pt x="4340823" y="247459"/>
                  </a:cubicBezTo>
                  <a:cubicBezTo>
                    <a:pt x="4332297" y="234972"/>
                    <a:pt x="4323576" y="221316"/>
                    <a:pt x="4314662" y="206492"/>
                  </a:cubicBezTo>
                  <a:cubicBezTo>
                    <a:pt x="4305748" y="191667"/>
                    <a:pt x="4296640" y="175280"/>
                    <a:pt x="4287338" y="157330"/>
                  </a:cubicBezTo>
                  <a:lnTo>
                    <a:pt x="4226877" y="247459"/>
                  </a:lnTo>
                  <a:cubicBezTo>
                    <a:pt x="4214474" y="246684"/>
                    <a:pt x="4200522" y="246103"/>
                    <a:pt x="4185019" y="245715"/>
                  </a:cubicBezTo>
                  <a:cubicBezTo>
                    <a:pt x="4169516" y="245328"/>
                    <a:pt x="4152850" y="244746"/>
                    <a:pt x="4135022" y="243971"/>
                  </a:cubicBezTo>
                  <a:lnTo>
                    <a:pt x="4057120" y="241628"/>
                  </a:lnTo>
                  <a:cubicBezTo>
                    <a:pt x="4065646" y="228353"/>
                    <a:pt x="4075336" y="214107"/>
                    <a:pt x="4086188" y="198889"/>
                  </a:cubicBezTo>
                  <a:cubicBezTo>
                    <a:pt x="4097040" y="183670"/>
                    <a:pt x="4108667" y="168255"/>
                    <a:pt x="4121069" y="152643"/>
                  </a:cubicBezTo>
                  <a:cubicBezTo>
                    <a:pt x="4148974" y="115182"/>
                    <a:pt x="4167578" y="88651"/>
                    <a:pt x="4176880" y="73051"/>
                  </a:cubicBezTo>
                  <a:close/>
                  <a:moveTo>
                    <a:pt x="1966975" y="91"/>
                  </a:moveTo>
                  <a:cubicBezTo>
                    <a:pt x="1981897" y="-491"/>
                    <a:pt x="1995946" y="1738"/>
                    <a:pt x="2009124" y="6776"/>
                  </a:cubicBezTo>
                  <a:cubicBezTo>
                    <a:pt x="2033929" y="17628"/>
                    <a:pt x="2050982" y="35069"/>
                    <a:pt x="2060283" y="59099"/>
                  </a:cubicBezTo>
                  <a:cubicBezTo>
                    <a:pt x="2071911" y="87779"/>
                    <a:pt x="2069973" y="116847"/>
                    <a:pt x="2054470" y="146303"/>
                  </a:cubicBezTo>
                  <a:cubicBezTo>
                    <a:pt x="2037417" y="178859"/>
                    <a:pt x="2006798" y="204051"/>
                    <a:pt x="1962615" y="221880"/>
                  </a:cubicBezTo>
                  <a:lnTo>
                    <a:pt x="1921920" y="233507"/>
                  </a:lnTo>
                  <a:lnTo>
                    <a:pt x="1909130" y="203276"/>
                  </a:lnTo>
                  <a:cubicBezTo>
                    <a:pt x="1913781" y="202501"/>
                    <a:pt x="1921532" y="198044"/>
                    <a:pt x="1932384" y="189905"/>
                  </a:cubicBezTo>
                  <a:cubicBezTo>
                    <a:pt x="1943237" y="181766"/>
                    <a:pt x="1953701" y="171495"/>
                    <a:pt x="1963778" y="159093"/>
                  </a:cubicBezTo>
                  <a:cubicBezTo>
                    <a:pt x="1977730" y="141264"/>
                    <a:pt x="1980443" y="122273"/>
                    <a:pt x="1971917" y="102119"/>
                  </a:cubicBezTo>
                  <a:cubicBezTo>
                    <a:pt x="1964165" y="88167"/>
                    <a:pt x="1952732" y="80803"/>
                    <a:pt x="1937617" y="80028"/>
                  </a:cubicBezTo>
                  <a:cubicBezTo>
                    <a:pt x="1922501" y="79253"/>
                    <a:pt x="1909518" y="86229"/>
                    <a:pt x="1898666" y="100957"/>
                  </a:cubicBezTo>
                  <a:lnTo>
                    <a:pt x="1838204" y="64912"/>
                  </a:lnTo>
                  <a:cubicBezTo>
                    <a:pt x="1869985" y="37007"/>
                    <a:pt x="1897115" y="18791"/>
                    <a:pt x="1919594" y="10265"/>
                  </a:cubicBezTo>
                  <a:cubicBezTo>
                    <a:pt x="1936260" y="4063"/>
                    <a:pt x="1952053" y="672"/>
                    <a:pt x="1966975" y="91"/>
                  </a:cubicBezTo>
                  <a:close/>
                </a:path>
              </a:pathLst>
            </a:custGeom>
            <a:solidFill>
              <a:schemeClr val="bg1"/>
            </a:solidFill>
            <a:ln w="254000">
              <a:solidFill>
                <a:schemeClr val="accent6">
                  <a:lumMod val="7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00" b="0" i="0" u="none" strike="noStrike" kern="1200" cap="none" spc="300" normalizeH="0" baseline="0" noProof="0">
                <a:ln w="254000">
                  <a:solidFill>
                    <a:srgbClr val="ED5565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FB755D-B4B6-2682-721B-A4E07A07093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45128" y="1721946"/>
              <a:ext cx="6302312" cy="1417156"/>
            </a:xfrm>
            <a:custGeom>
              <a:avLst/>
              <a:gdLst/>
              <a:ahLst/>
              <a:cxnLst/>
              <a:rect l="l" t="t" r="r" b="b"/>
              <a:pathLst>
                <a:path w="6302312" h="1417156">
                  <a:moveTo>
                    <a:pt x="4280362" y="1229958"/>
                  </a:moveTo>
                  <a:cubicBezTo>
                    <a:pt x="4339273" y="1229958"/>
                    <a:pt x="4368728" y="1262126"/>
                    <a:pt x="4368728" y="1326463"/>
                  </a:cubicBezTo>
                  <a:cubicBezTo>
                    <a:pt x="4368728" y="1386925"/>
                    <a:pt x="4338885" y="1417156"/>
                    <a:pt x="4279199" y="1417156"/>
                  </a:cubicBezTo>
                  <a:cubicBezTo>
                    <a:pt x="4252844" y="1417156"/>
                    <a:pt x="4230753" y="1409404"/>
                    <a:pt x="4212924" y="1393901"/>
                  </a:cubicBezTo>
                  <a:cubicBezTo>
                    <a:pt x="4194320" y="1377623"/>
                    <a:pt x="4185019" y="1354756"/>
                    <a:pt x="4185019" y="1325301"/>
                  </a:cubicBezTo>
                  <a:cubicBezTo>
                    <a:pt x="4185019" y="1261739"/>
                    <a:pt x="4216800" y="1229958"/>
                    <a:pt x="4280362" y="1229958"/>
                  </a:cubicBezTo>
                  <a:close/>
                  <a:moveTo>
                    <a:pt x="686004" y="1164845"/>
                  </a:moveTo>
                  <a:cubicBezTo>
                    <a:pt x="686004" y="1166008"/>
                    <a:pt x="685956" y="1166153"/>
                    <a:pt x="685859" y="1165281"/>
                  </a:cubicBezTo>
                  <a:lnTo>
                    <a:pt x="685849" y="1165156"/>
                  </a:lnTo>
                  <a:close/>
                  <a:moveTo>
                    <a:pt x="3443724" y="554418"/>
                  </a:moveTo>
                  <a:lnTo>
                    <a:pt x="3403029" y="556743"/>
                  </a:lnTo>
                  <a:lnTo>
                    <a:pt x="3403029" y="638133"/>
                  </a:lnTo>
                  <a:lnTo>
                    <a:pt x="3499535" y="635808"/>
                  </a:lnTo>
                  <a:lnTo>
                    <a:pt x="3487908" y="831145"/>
                  </a:lnTo>
                  <a:cubicBezTo>
                    <a:pt x="3468529" y="830370"/>
                    <a:pt x="3452251" y="829788"/>
                    <a:pt x="3439073" y="829401"/>
                  </a:cubicBezTo>
                  <a:cubicBezTo>
                    <a:pt x="3425896" y="829013"/>
                    <a:pt x="3415432" y="828819"/>
                    <a:pt x="3407680" y="828819"/>
                  </a:cubicBezTo>
                  <a:lnTo>
                    <a:pt x="3410005" y="889281"/>
                  </a:lnTo>
                  <a:lnTo>
                    <a:pt x="3434423" y="889281"/>
                  </a:lnTo>
                  <a:cubicBezTo>
                    <a:pt x="3460778" y="889281"/>
                    <a:pt x="3479381" y="886955"/>
                    <a:pt x="3490233" y="882304"/>
                  </a:cubicBezTo>
                  <a:cubicBezTo>
                    <a:pt x="3500310" y="878429"/>
                    <a:pt x="3512713" y="866802"/>
                    <a:pt x="3527440" y="847423"/>
                  </a:cubicBezTo>
                  <a:cubicBezTo>
                    <a:pt x="3548369" y="818743"/>
                    <a:pt x="3558834" y="775334"/>
                    <a:pt x="3558834" y="717198"/>
                  </a:cubicBezTo>
                  <a:cubicBezTo>
                    <a:pt x="3558834" y="651311"/>
                    <a:pt x="3546819" y="605190"/>
                    <a:pt x="3522789" y="578835"/>
                  </a:cubicBezTo>
                  <a:cubicBezTo>
                    <a:pt x="3507286" y="562557"/>
                    <a:pt x="3480931" y="554418"/>
                    <a:pt x="3443724" y="554418"/>
                  </a:cubicBezTo>
                  <a:close/>
                  <a:moveTo>
                    <a:pt x="4287338" y="531163"/>
                  </a:moveTo>
                  <a:cubicBezTo>
                    <a:pt x="4265634" y="531163"/>
                    <a:pt x="4241217" y="541240"/>
                    <a:pt x="4214087" y="561394"/>
                  </a:cubicBezTo>
                  <a:cubicBezTo>
                    <a:pt x="4184631" y="586199"/>
                    <a:pt x="4169903" y="638909"/>
                    <a:pt x="4169903" y="719524"/>
                  </a:cubicBezTo>
                  <a:cubicBezTo>
                    <a:pt x="4169903" y="778435"/>
                    <a:pt x="4176880" y="823393"/>
                    <a:pt x="4190832" y="854399"/>
                  </a:cubicBezTo>
                  <a:cubicBezTo>
                    <a:pt x="4207886" y="897807"/>
                    <a:pt x="4239279" y="918736"/>
                    <a:pt x="4285013" y="917186"/>
                  </a:cubicBezTo>
                  <a:cubicBezTo>
                    <a:pt x="4330746" y="917186"/>
                    <a:pt x="4360589" y="896645"/>
                    <a:pt x="4374542" y="855562"/>
                  </a:cubicBezTo>
                  <a:cubicBezTo>
                    <a:pt x="4388495" y="812929"/>
                    <a:pt x="4395471" y="769521"/>
                    <a:pt x="4395471" y="725337"/>
                  </a:cubicBezTo>
                  <a:cubicBezTo>
                    <a:pt x="4395471" y="671077"/>
                    <a:pt x="4385782" y="624956"/>
                    <a:pt x="4366403" y="586974"/>
                  </a:cubicBezTo>
                  <a:cubicBezTo>
                    <a:pt x="4346249" y="549767"/>
                    <a:pt x="4319894" y="531163"/>
                    <a:pt x="4287338" y="531163"/>
                  </a:cubicBezTo>
                  <a:close/>
                  <a:moveTo>
                    <a:pt x="1887038" y="531163"/>
                  </a:moveTo>
                  <a:cubicBezTo>
                    <a:pt x="1865334" y="531163"/>
                    <a:pt x="1840917" y="541240"/>
                    <a:pt x="1813787" y="561394"/>
                  </a:cubicBezTo>
                  <a:cubicBezTo>
                    <a:pt x="1784331" y="586199"/>
                    <a:pt x="1769603" y="638909"/>
                    <a:pt x="1769603" y="719524"/>
                  </a:cubicBezTo>
                  <a:cubicBezTo>
                    <a:pt x="1769603" y="778435"/>
                    <a:pt x="1776580" y="823393"/>
                    <a:pt x="1790533" y="854399"/>
                  </a:cubicBezTo>
                  <a:cubicBezTo>
                    <a:pt x="1807586" y="897807"/>
                    <a:pt x="1838979" y="918736"/>
                    <a:pt x="1884713" y="917186"/>
                  </a:cubicBezTo>
                  <a:cubicBezTo>
                    <a:pt x="1930446" y="917186"/>
                    <a:pt x="1960290" y="896645"/>
                    <a:pt x="1974242" y="855562"/>
                  </a:cubicBezTo>
                  <a:cubicBezTo>
                    <a:pt x="1988195" y="812929"/>
                    <a:pt x="1995171" y="769521"/>
                    <a:pt x="1995171" y="725337"/>
                  </a:cubicBezTo>
                  <a:cubicBezTo>
                    <a:pt x="1995171" y="671077"/>
                    <a:pt x="1985482" y="624956"/>
                    <a:pt x="1966103" y="586974"/>
                  </a:cubicBezTo>
                  <a:cubicBezTo>
                    <a:pt x="1945949" y="549767"/>
                    <a:pt x="1919594" y="531163"/>
                    <a:pt x="1887038" y="531163"/>
                  </a:cubicBezTo>
                  <a:close/>
                  <a:moveTo>
                    <a:pt x="2619430" y="330013"/>
                  </a:moveTo>
                  <a:lnTo>
                    <a:pt x="2619430" y="576509"/>
                  </a:lnTo>
                  <a:cubicBezTo>
                    <a:pt x="2619430" y="667976"/>
                    <a:pt x="2620206" y="750917"/>
                    <a:pt x="2621756" y="825331"/>
                  </a:cubicBezTo>
                  <a:cubicBezTo>
                    <a:pt x="2623306" y="899745"/>
                    <a:pt x="2625632" y="966408"/>
                    <a:pt x="2628732" y="1025319"/>
                  </a:cubicBezTo>
                  <a:lnTo>
                    <a:pt x="2631058" y="1110198"/>
                  </a:lnTo>
                  <a:cubicBezTo>
                    <a:pt x="2631058" y="1133452"/>
                    <a:pt x="2628732" y="1147792"/>
                    <a:pt x="2624081" y="1153218"/>
                  </a:cubicBezTo>
                  <a:lnTo>
                    <a:pt x="2333402" y="1141591"/>
                  </a:lnTo>
                  <a:lnTo>
                    <a:pt x="2335727" y="596275"/>
                  </a:lnTo>
                  <a:cubicBezTo>
                    <a:pt x="2336502" y="559068"/>
                    <a:pt x="2336890" y="519148"/>
                    <a:pt x="2336890" y="476515"/>
                  </a:cubicBezTo>
                  <a:cubicBezTo>
                    <a:pt x="2336890" y="433882"/>
                    <a:pt x="2336890" y="387761"/>
                    <a:pt x="2336890" y="338152"/>
                  </a:cubicBezTo>
                  <a:lnTo>
                    <a:pt x="2404327" y="338152"/>
                  </a:lnTo>
                  <a:cubicBezTo>
                    <a:pt x="2426807" y="338152"/>
                    <a:pt x="2449867" y="337764"/>
                    <a:pt x="2473509" y="336989"/>
                  </a:cubicBezTo>
                  <a:cubicBezTo>
                    <a:pt x="2497151" y="336214"/>
                    <a:pt x="2521374" y="335051"/>
                    <a:pt x="2546179" y="333501"/>
                  </a:cubicBezTo>
                  <a:close/>
                  <a:moveTo>
                    <a:pt x="3461165" y="311409"/>
                  </a:moveTo>
                  <a:cubicBezTo>
                    <a:pt x="3576662" y="311409"/>
                    <a:pt x="3664254" y="335051"/>
                    <a:pt x="3723940" y="382335"/>
                  </a:cubicBezTo>
                  <a:cubicBezTo>
                    <a:pt x="3791378" y="435820"/>
                    <a:pt x="3825096" y="542403"/>
                    <a:pt x="3825096" y="702083"/>
                  </a:cubicBezTo>
                  <a:cubicBezTo>
                    <a:pt x="3825096" y="854787"/>
                    <a:pt x="3797191" y="965245"/>
                    <a:pt x="3741381" y="1033458"/>
                  </a:cubicBezTo>
                  <a:cubicBezTo>
                    <a:pt x="3681694" y="1107872"/>
                    <a:pt x="3566585" y="1145079"/>
                    <a:pt x="3396053" y="1145079"/>
                  </a:cubicBezTo>
                  <a:lnTo>
                    <a:pt x="3335591" y="1145079"/>
                  </a:lnTo>
                  <a:cubicBezTo>
                    <a:pt x="3241024" y="1145079"/>
                    <a:pt x="3164284" y="1143916"/>
                    <a:pt x="3105373" y="1141591"/>
                  </a:cubicBezTo>
                  <a:lnTo>
                    <a:pt x="3120488" y="856725"/>
                  </a:lnTo>
                  <a:lnTo>
                    <a:pt x="3120488" y="831145"/>
                  </a:lnTo>
                  <a:lnTo>
                    <a:pt x="3100722" y="831145"/>
                  </a:lnTo>
                  <a:cubicBezTo>
                    <a:pt x="3099947" y="824944"/>
                    <a:pt x="3099559" y="816223"/>
                    <a:pt x="3099559" y="804984"/>
                  </a:cubicBezTo>
                  <a:cubicBezTo>
                    <a:pt x="3099559" y="793744"/>
                    <a:pt x="3099559" y="779598"/>
                    <a:pt x="3099559" y="762544"/>
                  </a:cubicBezTo>
                  <a:lnTo>
                    <a:pt x="3099559" y="700920"/>
                  </a:lnTo>
                  <a:cubicBezTo>
                    <a:pt x="3099559" y="686192"/>
                    <a:pt x="3099559" y="673790"/>
                    <a:pt x="3099559" y="663713"/>
                  </a:cubicBezTo>
                  <a:cubicBezTo>
                    <a:pt x="3099559" y="653636"/>
                    <a:pt x="3099172" y="645885"/>
                    <a:pt x="3098397" y="640459"/>
                  </a:cubicBezTo>
                  <a:lnTo>
                    <a:pt x="3125139" y="640459"/>
                  </a:lnTo>
                  <a:lnTo>
                    <a:pt x="3121651" y="320711"/>
                  </a:lnTo>
                  <a:lnTo>
                    <a:pt x="3190251" y="319548"/>
                  </a:lnTo>
                  <a:cubicBezTo>
                    <a:pt x="3203429" y="319548"/>
                    <a:pt x="3250713" y="318385"/>
                    <a:pt x="3332103" y="316060"/>
                  </a:cubicBezTo>
                  <a:cubicBezTo>
                    <a:pt x="3349932" y="314510"/>
                    <a:pt x="3369698" y="313347"/>
                    <a:pt x="3391402" y="312572"/>
                  </a:cubicBezTo>
                  <a:cubicBezTo>
                    <a:pt x="3413106" y="311797"/>
                    <a:pt x="3436361" y="311409"/>
                    <a:pt x="3461165" y="311409"/>
                  </a:cubicBezTo>
                  <a:close/>
                  <a:moveTo>
                    <a:pt x="4740678" y="286992"/>
                  </a:moveTo>
                  <a:cubicBezTo>
                    <a:pt x="4746879" y="286992"/>
                    <a:pt x="4761607" y="287961"/>
                    <a:pt x="4784861" y="289899"/>
                  </a:cubicBezTo>
                  <a:cubicBezTo>
                    <a:pt x="4808116" y="291837"/>
                    <a:pt x="4839897" y="294743"/>
                    <a:pt x="4880204" y="298619"/>
                  </a:cubicBezTo>
                  <a:cubicBezTo>
                    <a:pt x="4924388" y="302495"/>
                    <a:pt x="4960432" y="305595"/>
                    <a:pt x="4988337" y="307921"/>
                  </a:cubicBezTo>
                  <a:cubicBezTo>
                    <a:pt x="5016242" y="310246"/>
                    <a:pt x="5036784" y="311409"/>
                    <a:pt x="5049961" y="311409"/>
                  </a:cubicBezTo>
                  <a:cubicBezTo>
                    <a:pt x="5098795" y="311409"/>
                    <a:pt x="5124375" y="312959"/>
                    <a:pt x="5126701" y="316060"/>
                  </a:cubicBezTo>
                  <a:cubicBezTo>
                    <a:pt x="5131352" y="323811"/>
                    <a:pt x="5150343" y="396675"/>
                    <a:pt x="5183674" y="534651"/>
                  </a:cubicBezTo>
                  <a:cubicBezTo>
                    <a:pt x="5196852" y="590462"/>
                    <a:pt x="5210029" y="647241"/>
                    <a:pt x="5223207" y="704990"/>
                  </a:cubicBezTo>
                  <a:cubicBezTo>
                    <a:pt x="5236384" y="762738"/>
                    <a:pt x="5249561" y="821843"/>
                    <a:pt x="5262739" y="882304"/>
                  </a:cubicBezTo>
                  <a:lnTo>
                    <a:pt x="5262739" y="848586"/>
                  </a:lnTo>
                  <a:cubicBezTo>
                    <a:pt x="5262739" y="723012"/>
                    <a:pt x="5260414" y="632320"/>
                    <a:pt x="5255763" y="576509"/>
                  </a:cubicBezTo>
                  <a:lnTo>
                    <a:pt x="5237159" y="324199"/>
                  </a:lnTo>
                  <a:cubicBezTo>
                    <a:pt x="5406141" y="324199"/>
                    <a:pt x="5492957" y="326524"/>
                    <a:pt x="5497608" y="331175"/>
                  </a:cubicBezTo>
                  <a:cubicBezTo>
                    <a:pt x="5499159" y="332726"/>
                    <a:pt x="5499934" y="359856"/>
                    <a:pt x="5499934" y="412566"/>
                  </a:cubicBezTo>
                  <a:cubicBezTo>
                    <a:pt x="5499934" y="444347"/>
                    <a:pt x="5499934" y="476321"/>
                    <a:pt x="5499934" y="508490"/>
                  </a:cubicBezTo>
                  <a:cubicBezTo>
                    <a:pt x="5499934" y="540659"/>
                    <a:pt x="5499546" y="574184"/>
                    <a:pt x="5498771" y="609065"/>
                  </a:cubicBezTo>
                  <a:cubicBezTo>
                    <a:pt x="5497996" y="643947"/>
                    <a:pt x="5497608" y="681348"/>
                    <a:pt x="5497608" y="721268"/>
                  </a:cubicBezTo>
                  <a:cubicBezTo>
                    <a:pt x="5497608" y="761188"/>
                    <a:pt x="5497608" y="804402"/>
                    <a:pt x="5497608" y="850911"/>
                  </a:cubicBezTo>
                  <a:cubicBezTo>
                    <a:pt x="5497608" y="919124"/>
                    <a:pt x="5498190" y="977648"/>
                    <a:pt x="5499352" y="1026482"/>
                  </a:cubicBezTo>
                  <a:cubicBezTo>
                    <a:pt x="5500515" y="1075316"/>
                    <a:pt x="5501871" y="1114848"/>
                    <a:pt x="5503422" y="1145079"/>
                  </a:cubicBezTo>
                  <a:lnTo>
                    <a:pt x="5444123" y="1149730"/>
                  </a:lnTo>
                  <a:lnTo>
                    <a:pt x="5253437" y="1145079"/>
                  </a:lnTo>
                  <a:lnTo>
                    <a:pt x="5129026" y="1135777"/>
                  </a:lnTo>
                  <a:cubicBezTo>
                    <a:pt x="5125150" y="1128801"/>
                    <a:pt x="5122825" y="1119499"/>
                    <a:pt x="5122050" y="1107872"/>
                  </a:cubicBezTo>
                  <a:lnTo>
                    <a:pt x="4987174" y="588136"/>
                  </a:lnTo>
                  <a:cubicBezTo>
                    <a:pt x="4987174" y="620693"/>
                    <a:pt x="4987174" y="656156"/>
                    <a:pt x="4987174" y="694525"/>
                  </a:cubicBezTo>
                  <a:cubicBezTo>
                    <a:pt x="4987174" y="732895"/>
                    <a:pt x="4986787" y="774947"/>
                    <a:pt x="4986012" y="820680"/>
                  </a:cubicBezTo>
                  <a:lnTo>
                    <a:pt x="4983686" y="1163683"/>
                  </a:lnTo>
                  <a:lnTo>
                    <a:pt x="4889506" y="1160195"/>
                  </a:lnTo>
                  <a:cubicBezTo>
                    <a:pt x="4864701" y="1158644"/>
                    <a:pt x="4842609" y="1157482"/>
                    <a:pt x="4823231" y="1156706"/>
                  </a:cubicBezTo>
                  <a:cubicBezTo>
                    <a:pt x="4803852" y="1155931"/>
                    <a:pt x="4787574" y="1155544"/>
                    <a:pt x="4774397" y="1155544"/>
                  </a:cubicBezTo>
                  <a:lnTo>
                    <a:pt x="4743003" y="1155544"/>
                  </a:lnTo>
                  <a:cubicBezTo>
                    <a:pt x="4730601" y="1155544"/>
                    <a:pt x="4724400" y="1154381"/>
                    <a:pt x="4724400" y="1152056"/>
                  </a:cubicBezTo>
                  <a:lnTo>
                    <a:pt x="4724400" y="1150893"/>
                  </a:lnTo>
                  <a:cubicBezTo>
                    <a:pt x="4724400" y="581935"/>
                    <a:pt x="4727501" y="294356"/>
                    <a:pt x="4733702" y="288155"/>
                  </a:cubicBezTo>
                  <a:cubicBezTo>
                    <a:pt x="4734477" y="287379"/>
                    <a:pt x="4736802" y="286992"/>
                    <a:pt x="4740678" y="286992"/>
                  </a:cubicBezTo>
                  <a:close/>
                  <a:moveTo>
                    <a:pt x="749926" y="281178"/>
                  </a:moveTo>
                  <a:cubicBezTo>
                    <a:pt x="763104" y="281178"/>
                    <a:pt x="784033" y="281953"/>
                    <a:pt x="812713" y="283504"/>
                  </a:cubicBezTo>
                  <a:cubicBezTo>
                    <a:pt x="841393" y="285054"/>
                    <a:pt x="878213" y="287379"/>
                    <a:pt x="923172" y="290480"/>
                  </a:cubicBezTo>
                  <a:lnTo>
                    <a:pt x="1006887" y="297456"/>
                  </a:lnTo>
                  <a:lnTo>
                    <a:pt x="1004562" y="617204"/>
                  </a:lnTo>
                  <a:lnTo>
                    <a:pt x="1079575" y="612554"/>
                  </a:lnTo>
                  <a:cubicBezTo>
                    <a:pt x="1083488" y="611778"/>
                    <a:pt x="1088959" y="611000"/>
                    <a:pt x="1095990" y="610219"/>
                  </a:cubicBezTo>
                  <a:cubicBezTo>
                    <a:pt x="1103021" y="609438"/>
                    <a:pt x="1110836" y="608272"/>
                    <a:pt x="1119435" y="606722"/>
                  </a:cubicBezTo>
                  <a:lnTo>
                    <a:pt x="1148739" y="602053"/>
                  </a:lnTo>
                  <a:lnTo>
                    <a:pt x="1148739" y="318385"/>
                  </a:lnTo>
                  <a:lnTo>
                    <a:pt x="1165017" y="318385"/>
                  </a:lnTo>
                  <a:cubicBezTo>
                    <a:pt x="1193698" y="318385"/>
                    <a:pt x="1235556" y="314897"/>
                    <a:pt x="1290591" y="307921"/>
                  </a:cubicBezTo>
                  <a:cubicBezTo>
                    <a:pt x="1344076" y="302495"/>
                    <a:pt x="1384384" y="299007"/>
                    <a:pt x="1411514" y="297456"/>
                  </a:cubicBezTo>
                  <a:lnTo>
                    <a:pt x="1408026" y="604414"/>
                  </a:lnTo>
                  <a:cubicBezTo>
                    <a:pt x="1408026" y="680379"/>
                    <a:pt x="1408026" y="739096"/>
                    <a:pt x="1408026" y="780567"/>
                  </a:cubicBezTo>
                  <a:cubicBezTo>
                    <a:pt x="1408026" y="822037"/>
                    <a:pt x="1408413" y="846648"/>
                    <a:pt x="1409188" y="854399"/>
                  </a:cubicBezTo>
                  <a:lnTo>
                    <a:pt x="1419653" y="1160195"/>
                  </a:lnTo>
                  <a:lnTo>
                    <a:pt x="1142962" y="1163683"/>
                  </a:lnTo>
                  <a:cubicBezTo>
                    <a:pt x="1138287" y="1159032"/>
                    <a:pt x="1135949" y="1145467"/>
                    <a:pt x="1135949" y="1122988"/>
                  </a:cubicBezTo>
                  <a:lnTo>
                    <a:pt x="1146414" y="799751"/>
                  </a:lnTo>
                  <a:lnTo>
                    <a:pt x="1006887" y="806728"/>
                  </a:lnTo>
                  <a:lnTo>
                    <a:pt x="1022003" y="1141591"/>
                  </a:lnTo>
                  <a:lnTo>
                    <a:pt x="745275" y="1145079"/>
                  </a:lnTo>
                  <a:cubicBezTo>
                    <a:pt x="740624" y="1140428"/>
                    <a:pt x="738299" y="1126088"/>
                    <a:pt x="738299" y="1102059"/>
                  </a:cubicBezTo>
                  <a:lnTo>
                    <a:pt x="747601" y="831145"/>
                  </a:lnTo>
                  <a:cubicBezTo>
                    <a:pt x="748376" y="777660"/>
                    <a:pt x="748957" y="729213"/>
                    <a:pt x="749345" y="685805"/>
                  </a:cubicBezTo>
                  <a:cubicBezTo>
                    <a:pt x="749732" y="642397"/>
                    <a:pt x="749926" y="603252"/>
                    <a:pt x="749926" y="568370"/>
                  </a:cubicBezTo>
                  <a:close/>
                  <a:moveTo>
                    <a:pt x="642984" y="280016"/>
                  </a:moveTo>
                  <a:lnTo>
                    <a:pt x="660425" y="281178"/>
                  </a:lnTo>
                  <a:cubicBezTo>
                    <a:pt x="659650" y="285054"/>
                    <a:pt x="659262" y="290868"/>
                    <a:pt x="659262" y="298619"/>
                  </a:cubicBezTo>
                  <a:cubicBezTo>
                    <a:pt x="659262" y="306371"/>
                    <a:pt x="659262" y="316447"/>
                    <a:pt x="659262" y="328850"/>
                  </a:cubicBezTo>
                  <a:lnTo>
                    <a:pt x="663913" y="516048"/>
                  </a:lnTo>
                  <a:cubicBezTo>
                    <a:pt x="663913" y="586586"/>
                    <a:pt x="644922" y="634645"/>
                    <a:pt x="606940" y="660225"/>
                  </a:cubicBezTo>
                  <a:cubicBezTo>
                    <a:pt x="601513" y="664101"/>
                    <a:pt x="595506" y="667395"/>
                    <a:pt x="588918" y="670108"/>
                  </a:cubicBezTo>
                  <a:cubicBezTo>
                    <a:pt x="582329" y="672821"/>
                    <a:pt x="575159" y="674953"/>
                    <a:pt x="567407" y="676503"/>
                  </a:cubicBezTo>
                  <a:cubicBezTo>
                    <a:pt x="555780" y="678829"/>
                    <a:pt x="549966" y="680379"/>
                    <a:pt x="549966" y="681154"/>
                  </a:cubicBezTo>
                  <a:cubicBezTo>
                    <a:pt x="579931" y="691231"/>
                    <a:pt x="608357" y="715648"/>
                    <a:pt x="635245" y="754405"/>
                  </a:cubicBezTo>
                  <a:cubicBezTo>
                    <a:pt x="665984" y="797814"/>
                    <a:pt x="681354" y="875328"/>
                    <a:pt x="681354" y="986949"/>
                  </a:cubicBezTo>
                  <a:lnTo>
                    <a:pt x="680191" y="1047411"/>
                  </a:lnTo>
                  <a:cubicBezTo>
                    <a:pt x="680191" y="1076866"/>
                    <a:pt x="681354" y="1104772"/>
                    <a:pt x="683679" y="1131127"/>
                  </a:cubicBezTo>
                  <a:cubicBezTo>
                    <a:pt x="684454" y="1144304"/>
                    <a:pt x="685036" y="1153800"/>
                    <a:pt x="685423" y="1159613"/>
                  </a:cubicBezTo>
                  <a:lnTo>
                    <a:pt x="685849" y="1165156"/>
                  </a:lnTo>
                  <a:lnTo>
                    <a:pt x="684842" y="1167171"/>
                  </a:lnTo>
                  <a:cubicBezTo>
                    <a:pt x="684067" y="1170271"/>
                    <a:pt x="665160" y="1171822"/>
                    <a:pt x="628123" y="1171822"/>
                  </a:cubicBezTo>
                  <a:cubicBezTo>
                    <a:pt x="606516" y="1171822"/>
                    <a:pt x="589151" y="1171822"/>
                    <a:pt x="576027" y="1171822"/>
                  </a:cubicBezTo>
                  <a:cubicBezTo>
                    <a:pt x="562905" y="1171822"/>
                    <a:pt x="553261" y="1172209"/>
                    <a:pt x="547096" y="1172984"/>
                  </a:cubicBezTo>
                  <a:cubicBezTo>
                    <a:pt x="534742" y="1172984"/>
                    <a:pt x="523935" y="1172984"/>
                    <a:pt x="514676" y="1172984"/>
                  </a:cubicBezTo>
                  <a:cubicBezTo>
                    <a:pt x="505417" y="1172984"/>
                    <a:pt x="497699" y="1173372"/>
                    <a:pt x="491522" y="1174147"/>
                  </a:cubicBezTo>
                  <a:cubicBezTo>
                    <a:pt x="487670" y="1174922"/>
                    <a:pt x="483234" y="1175310"/>
                    <a:pt x="478214" y="1175310"/>
                  </a:cubicBezTo>
                  <a:cubicBezTo>
                    <a:pt x="473193" y="1175310"/>
                    <a:pt x="466826" y="1175310"/>
                    <a:pt x="459111" y="1175310"/>
                  </a:cubicBezTo>
                  <a:lnTo>
                    <a:pt x="419742" y="1176473"/>
                  </a:lnTo>
                  <a:lnTo>
                    <a:pt x="423230" y="1048573"/>
                  </a:lnTo>
                  <a:cubicBezTo>
                    <a:pt x="423230" y="1003615"/>
                    <a:pt x="419742" y="959432"/>
                    <a:pt x="412766" y="916023"/>
                  </a:cubicBezTo>
                  <a:cubicBezTo>
                    <a:pt x="405789" y="874165"/>
                    <a:pt x="396487" y="846260"/>
                    <a:pt x="384860" y="832308"/>
                  </a:cubicBezTo>
                  <a:cubicBezTo>
                    <a:pt x="367807" y="810603"/>
                    <a:pt x="344940" y="799751"/>
                    <a:pt x="316260" y="799751"/>
                  </a:cubicBezTo>
                  <a:lnTo>
                    <a:pt x="297656" y="802077"/>
                  </a:lnTo>
                  <a:cubicBezTo>
                    <a:pt x="288354" y="805953"/>
                    <a:pt x="283704" y="821843"/>
                    <a:pt x="283704" y="849748"/>
                  </a:cubicBezTo>
                  <a:cubicBezTo>
                    <a:pt x="283704" y="891606"/>
                    <a:pt x="284866" y="940828"/>
                    <a:pt x="287192" y="997414"/>
                  </a:cubicBezTo>
                  <a:lnTo>
                    <a:pt x="293005" y="1145079"/>
                  </a:lnTo>
                  <a:lnTo>
                    <a:pt x="0" y="1156706"/>
                  </a:lnTo>
                  <a:lnTo>
                    <a:pt x="3488" y="293968"/>
                  </a:lnTo>
                  <a:cubicBezTo>
                    <a:pt x="3488" y="290093"/>
                    <a:pt x="59299" y="288155"/>
                    <a:pt x="170920" y="288155"/>
                  </a:cubicBezTo>
                  <a:lnTo>
                    <a:pt x="260449" y="290480"/>
                  </a:lnTo>
                  <a:lnTo>
                    <a:pt x="277890" y="605577"/>
                  </a:lnTo>
                  <a:cubicBezTo>
                    <a:pt x="283316" y="607903"/>
                    <a:pt x="289129" y="609065"/>
                    <a:pt x="295331" y="609065"/>
                  </a:cubicBezTo>
                  <a:cubicBezTo>
                    <a:pt x="365094" y="609065"/>
                    <a:pt x="399976" y="562944"/>
                    <a:pt x="399976" y="470702"/>
                  </a:cubicBezTo>
                  <a:lnTo>
                    <a:pt x="397650" y="288155"/>
                  </a:lnTo>
                  <a:lnTo>
                    <a:pt x="426718" y="288155"/>
                  </a:lnTo>
                  <a:cubicBezTo>
                    <a:pt x="440671" y="288155"/>
                    <a:pt x="456949" y="287767"/>
                    <a:pt x="475552" y="286992"/>
                  </a:cubicBezTo>
                  <a:cubicBezTo>
                    <a:pt x="494156" y="286217"/>
                    <a:pt x="515085" y="285054"/>
                    <a:pt x="538339" y="283504"/>
                  </a:cubicBezTo>
                  <a:cubicBezTo>
                    <a:pt x="590274" y="281178"/>
                    <a:pt x="625156" y="280016"/>
                    <a:pt x="642984" y="280016"/>
                  </a:cubicBezTo>
                  <a:close/>
                  <a:moveTo>
                    <a:pt x="4316406" y="270714"/>
                  </a:moveTo>
                  <a:cubicBezTo>
                    <a:pt x="4358264" y="270714"/>
                    <a:pt x="4398959" y="276527"/>
                    <a:pt x="4438492" y="288155"/>
                  </a:cubicBezTo>
                  <a:cubicBezTo>
                    <a:pt x="4511355" y="312184"/>
                    <a:pt x="4568329" y="362569"/>
                    <a:pt x="4609411" y="439308"/>
                  </a:cubicBezTo>
                  <a:cubicBezTo>
                    <a:pt x="4650494" y="517598"/>
                    <a:pt x="4671036" y="604414"/>
                    <a:pt x="4671036" y="699758"/>
                  </a:cubicBezTo>
                  <a:cubicBezTo>
                    <a:pt x="4671036" y="829207"/>
                    <a:pt x="4637317" y="938503"/>
                    <a:pt x="4569879" y="1027644"/>
                  </a:cubicBezTo>
                  <a:cubicBezTo>
                    <a:pt x="4491589" y="1129964"/>
                    <a:pt x="4385782" y="1181123"/>
                    <a:pt x="4252456" y="1181123"/>
                  </a:cubicBezTo>
                  <a:cubicBezTo>
                    <a:pt x="4136960" y="1181123"/>
                    <a:pt x="4046268" y="1147405"/>
                    <a:pt x="3980380" y="1079967"/>
                  </a:cubicBezTo>
                  <a:cubicBezTo>
                    <a:pt x="3913717" y="1011754"/>
                    <a:pt x="3878836" y="916411"/>
                    <a:pt x="3875735" y="793938"/>
                  </a:cubicBezTo>
                  <a:cubicBezTo>
                    <a:pt x="3874960" y="790062"/>
                    <a:pt x="3874572" y="778435"/>
                    <a:pt x="3874572" y="759056"/>
                  </a:cubicBezTo>
                  <a:cubicBezTo>
                    <a:pt x="3874572" y="609453"/>
                    <a:pt x="3909454" y="494344"/>
                    <a:pt x="3979217" y="413728"/>
                  </a:cubicBezTo>
                  <a:cubicBezTo>
                    <a:pt x="4009448" y="378072"/>
                    <a:pt x="4044717" y="349391"/>
                    <a:pt x="4085025" y="327687"/>
                  </a:cubicBezTo>
                  <a:cubicBezTo>
                    <a:pt x="4153238" y="289705"/>
                    <a:pt x="4230365" y="270714"/>
                    <a:pt x="4316406" y="270714"/>
                  </a:cubicBezTo>
                  <a:close/>
                  <a:moveTo>
                    <a:pt x="5986053" y="261412"/>
                  </a:moveTo>
                  <a:lnTo>
                    <a:pt x="5988378" y="261412"/>
                  </a:lnTo>
                  <a:cubicBezTo>
                    <a:pt x="5996905" y="261412"/>
                    <a:pt x="6007951" y="262187"/>
                    <a:pt x="6021516" y="263738"/>
                  </a:cubicBezTo>
                  <a:cubicBezTo>
                    <a:pt x="6035081" y="265288"/>
                    <a:pt x="6050778" y="267613"/>
                    <a:pt x="6068606" y="270714"/>
                  </a:cubicBezTo>
                  <a:cubicBezTo>
                    <a:pt x="6078683" y="272264"/>
                    <a:pt x="6089341" y="274783"/>
                    <a:pt x="6100581" y="278272"/>
                  </a:cubicBezTo>
                  <a:cubicBezTo>
                    <a:pt x="6111821" y="281760"/>
                    <a:pt x="6123642" y="286604"/>
                    <a:pt x="6136044" y="292806"/>
                  </a:cubicBezTo>
                  <a:cubicBezTo>
                    <a:pt x="6229061" y="337764"/>
                    <a:pt x="6281772" y="410240"/>
                    <a:pt x="6294174" y="510234"/>
                  </a:cubicBezTo>
                  <a:cubicBezTo>
                    <a:pt x="6297274" y="528838"/>
                    <a:pt x="6299406" y="544728"/>
                    <a:pt x="6300568" y="557906"/>
                  </a:cubicBezTo>
                  <a:cubicBezTo>
                    <a:pt x="6301731" y="571083"/>
                    <a:pt x="6302312" y="581935"/>
                    <a:pt x="6302312" y="590462"/>
                  </a:cubicBezTo>
                  <a:lnTo>
                    <a:pt x="6203482" y="599764"/>
                  </a:lnTo>
                  <a:lnTo>
                    <a:pt x="6050003" y="611391"/>
                  </a:lnTo>
                  <a:lnTo>
                    <a:pt x="6050003" y="592787"/>
                  </a:lnTo>
                  <a:cubicBezTo>
                    <a:pt x="6050003" y="573409"/>
                    <a:pt x="6041864" y="557131"/>
                    <a:pt x="6025585" y="543953"/>
                  </a:cubicBezTo>
                  <a:cubicBezTo>
                    <a:pt x="6008532" y="530776"/>
                    <a:pt x="5989154" y="524187"/>
                    <a:pt x="5967449" y="524187"/>
                  </a:cubicBezTo>
                  <a:cubicBezTo>
                    <a:pt x="5922491" y="524187"/>
                    <a:pt x="5886447" y="549379"/>
                    <a:pt x="5859317" y="599764"/>
                  </a:cubicBezTo>
                  <a:cubicBezTo>
                    <a:pt x="5835287" y="647823"/>
                    <a:pt x="5823272" y="701308"/>
                    <a:pt x="5823272" y="760219"/>
                  </a:cubicBezTo>
                  <a:cubicBezTo>
                    <a:pt x="5823272" y="840059"/>
                    <a:pt x="5842263" y="891606"/>
                    <a:pt x="5880245" y="914861"/>
                  </a:cubicBezTo>
                  <a:cubicBezTo>
                    <a:pt x="5897299" y="924938"/>
                    <a:pt x="5915515" y="929976"/>
                    <a:pt x="5934893" y="929976"/>
                  </a:cubicBezTo>
                  <a:cubicBezTo>
                    <a:pt x="5958148" y="929976"/>
                    <a:pt x="5978689" y="923000"/>
                    <a:pt x="5996517" y="909047"/>
                  </a:cubicBezTo>
                  <a:cubicBezTo>
                    <a:pt x="6013571" y="894319"/>
                    <a:pt x="6022097" y="876491"/>
                    <a:pt x="6022097" y="855562"/>
                  </a:cubicBezTo>
                  <a:lnTo>
                    <a:pt x="5939544" y="852074"/>
                  </a:lnTo>
                  <a:lnTo>
                    <a:pt x="5939544" y="790450"/>
                  </a:lnTo>
                  <a:cubicBezTo>
                    <a:pt x="5939544" y="749367"/>
                    <a:pt x="5942257" y="727275"/>
                    <a:pt x="5947683" y="724175"/>
                  </a:cubicBezTo>
                  <a:cubicBezTo>
                    <a:pt x="5952334" y="721074"/>
                    <a:pt x="6008920" y="718749"/>
                    <a:pt x="6117440" y="717198"/>
                  </a:cubicBezTo>
                  <a:lnTo>
                    <a:pt x="6281384" y="716036"/>
                  </a:lnTo>
                  <a:lnTo>
                    <a:pt x="6284872" y="748592"/>
                  </a:lnTo>
                  <a:lnTo>
                    <a:pt x="6284872" y="764870"/>
                  </a:lnTo>
                  <a:cubicBezTo>
                    <a:pt x="6284872" y="792775"/>
                    <a:pt x="6281384" y="826882"/>
                    <a:pt x="6274407" y="867189"/>
                  </a:cubicBezTo>
                  <a:cubicBezTo>
                    <a:pt x="6267431" y="909047"/>
                    <a:pt x="6259292" y="943541"/>
                    <a:pt x="6249990" y="970671"/>
                  </a:cubicBezTo>
                  <a:cubicBezTo>
                    <a:pt x="6228286" y="1032683"/>
                    <a:pt x="6187591" y="1080742"/>
                    <a:pt x="6127905" y="1114848"/>
                  </a:cubicBezTo>
                  <a:cubicBezTo>
                    <a:pt x="6068219" y="1149730"/>
                    <a:pt x="6001944" y="1167171"/>
                    <a:pt x="5929080" y="1167171"/>
                  </a:cubicBezTo>
                  <a:cubicBezTo>
                    <a:pt x="5840713" y="1167171"/>
                    <a:pt x="5762424" y="1141591"/>
                    <a:pt x="5694210" y="1090431"/>
                  </a:cubicBezTo>
                  <a:cubicBezTo>
                    <a:pt x="5624447" y="1038497"/>
                    <a:pt x="5582202" y="964470"/>
                    <a:pt x="5567474" y="868352"/>
                  </a:cubicBezTo>
                  <a:cubicBezTo>
                    <a:pt x="5565924" y="852074"/>
                    <a:pt x="5564567" y="836958"/>
                    <a:pt x="5563404" y="823006"/>
                  </a:cubicBezTo>
                  <a:cubicBezTo>
                    <a:pt x="5562242" y="809053"/>
                    <a:pt x="5561660" y="796651"/>
                    <a:pt x="5561660" y="785799"/>
                  </a:cubicBezTo>
                  <a:cubicBezTo>
                    <a:pt x="5561660" y="664876"/>
                    <a:pt x="5582589" y="562944"/>
                    <a:pt x="5624447" y="480003"/>
                  </a:cubicBezTo>
                  <a:cubicBezTo>
                    <a:pt x="5663980" y="402489"/>
                    <a:pt x="5718627" y="345515"/>
                    <a:pt x="5788391" y="309084"/>
                  </a:cubicBezTo>
                  <a:cubicBezTo>
                    <a:pt x="5800793" y="302882"/>
                    <a:pt x="5814358" y="297069"/>
                    <a:pt x="5829086" y="291643"/>
                  </a:cubicBezTo>
                  <a:cubicBezTo>
                    <a:pt x="5843814" y="286217"/>
                    <a:pt x="5859704" y="281178"/>
                    <a:pt x="5876757" y="276527"/>
                  </a:cubicBezTo>
                  <a:cubicBezTo>
                    <a:pt x="5917840" y="266451"/>
                    <a:pt x="5954272" y="261412"/>
                    <a:pt x="5986053" y="261412"/>
                  </a:cubicBezTo>
                  <a:close/>
                  <a:moveTo>
                    <a:pt x="2195159" y="191649"/>
                  </a:moveTo>
                  <a:lnTo>
                    <a:pt x="2219576" y="205602"/>
                  </a:lnTo>
                  <a:cubicBezTo>
                    <a:pt x="2300191" y="253661"/>
                    <a:pt x="2322670" y="312184"/>
                    <a:pt x="2287014" y="381172"/>
                  </a:cubicBezTo>
                  <a:lnTo>
                    <a:pt x="2284688" y="385823"/>
                  </a:lnTo>
                  <a:cubicBezTo>
                    <a:pt x="2268410" y="416054"/>
                    <a:pt x="2244381" y="436595"/>
                    <a:pt x="2212600" y="447447"/>
                  </a:cubicBezTo>
                  <a:cubicBezTo>
                    <a:pt x="2251357" y="523412"/>
                    <a:pt x="2270736" y="607515"/>
                    <a:pt x="2270736" y="699758"/>
                  </a:cubicBezTo>
                  <a:cubicBezTo>
                    <a:pt x="2270736" y="829207"/>
                    <a:pt x="2237017" y="938503"/>
                    <a:pt x="2169579" y="1027644"/>
                  </a:cubicBezTo>
                  <a:cubicBezTo>
                    <a:pt x="2091289" y="1129964"/>
                    <a:pt x="1985482" y="1181123"/>
                    <a:pt x="1852157" y="1181123"/>
                  </a:cubicBezTo>
                  <a:cubicBezTo>
                    <a:pt x="1736660" y="1181123"/>
                    <a:pt x="1645968" y="1147405"/>
                    <a:pt x="1580080" y="1079967"/>
                  </a:cubicBezTo>
                  <a:cubicBezTo>
                    <a:pt x="1513418" y="1011754"/>
                    <a:pt x="1478536" y="916411"/>
                    <a:pt x="1475436" y="793938"/>
                  </a:cubicBezTo>
                  <a:cubicBezTo>
                    <a:pt x="1474660" y="790062"/>
                    <a:pt x="1474273" y="778435"/>
                    <a:pt x="1474273" y="759056"/>
                  </a:cubicBezTo>
                  <a:cubicBezTo>
                    <a:pt x="1474273" y="609453"/>
                    <a:pt x="1509154" y="494344"/>
                    <a:pt x="1578918" y="413728"/>
                  </a:cubicBezTo>
                  <a:cubicBezTo>
                    <a:pt x="1609148" y="378072"/>
                    <a:pt x="1644417" y="349391"/>
                    <a:pt x="1684725" y="327687"/>
                  </a:cubicBezTo>
                  <a:cubicBezTo>
                    <a:pt x="1752938" y="289705"/>
                    <a:pt x="1830065" y="270714"/>
                    <a:pt x="1916106" y="270714"/>
                  </a:cubicBezTo>
                  <a:cubicBezTo>
                    <a:pt x="1957964" y="270714"/>
                    <a:pt x="1998659" y="276527"/>
                    <a:pt x="2038192" y="288155"/>
                  </a:cubicBezTo>
                  <a:cubicBezTo>
                    <a:pt x="2090902" y="305983"/>
                    <a:pt x="2134310" y="335826"/>
                    <a:pt x="2168416" y="377684"/>
                  </a:cubicBezTo>
                  <a:cubicBezTo>
                    <a:pt x="2185470" y="380785"/>
                    <a:pt x="2199034" y="374583"/>
                    <a:pt x="2209112" y="359081"/>
                  </a:cubicBezTo>
                  <a:lnTo>
                    <a:pt x="2210274" y="357918"/>
                  </a:lnTo>
                  <a:cubicBezTo>
                    <a:pt x="2218026" y="340865"/>
                    <a:pt x="2215700" y="324587"/>
                    <a:pt x="2203298" y="309084"/>
                  </a:cubicBezTo>
                  <a:cubicBezTo>
                    <a:pt x="2192446" y="297456"/>
                    <a:pt x="2175393" y="285442"/>
                    <a:pt x="2152138" y="273039"/>
                  </a:cubicBezTo>
                  <a:close/>
                  <a:moveTo>
                    <a:pt x="4176880" y="73051"/>
                  </a:moveTo>
                  <a:lnTo>
                    <a:pt x="4286175" y="76540"/>
                  </a:lnTo>
                  <a:lnTo>
                    <a:pt x="4401285" y="73051"/>
                  </a:lnTo>
                  <a:cubicBezTo>
                    <a:pt x="4404385" y="79277"/>
                    <a:pt x="4409424" y="89027"/>
                    <a:pt x="4416400" y="102301"/>
                  </a:cubicBezTo>
                  <a:cubicBezTo>
                    <a:pt x="4423376" y="115576"/>
                    <a:pt x="4433066" y="132356"/>
                    <a:pt x="4445468" y="152643"/>
                  </a:cubicBezTo>
                  <a:cubicBezTo>
                    <a:pt x="4466397" y="188554"/>
                    <a:pt x="4480737" y="215097"/>
                    <a:pt x="4488489" y="232271"/>
                  </a:cubicBezTo>
                  <a:lnTo>
                    <a:pt x="4486163" y="232271"/>
                  </a:lnTo>
                  <a:cubicBezTo>
                    <a:pt x="4479187" y="232271"/>
                    <a:pt x="4461359" y="234609"/>
                    <a:pt x="4432678" y="239284"/>
                  </a:cubicBezTo>
                  <a:cubicBezTo>
                    <a:pt x="4419501" y="240834"/>
                    <a:pt x="4405161" y="242391"/>
                    <a:pt x="4389657" y="243953"/>
                  </a:cubicBezTo>
                  <a:cubicBezTo>
                    <a:pt x="4374155" y="245516"/>
                    <a:pt x="4357876" y="246684"/>
                    <a:pt x="4340823" y="247459"/>
                  </a:cubicBezTo>
                  <a:cubicBezTo>
                    <a:pt x="4332297" y="234972"/>
                    <a:pt x="4323576" y="221316"/>
                    <a:pt x="4314662" y="206492"/>
                  </a:cubicBezTo>
                  <a:cubicBezTo>
                    <a:pt x="4305748" y="191667"/>
                    <a:pt x="4296640" y="175280"/>
                    <a:pt x="4287338" y="157330"/>
                  </a:cubicBezTo>
                  <a:lnTo>
                    <a:pt x="4226877" y="247459"/>
                  </a:lnTo>
                  <a:cubicBezTo>
                    <a:pt x="4214474" y="246684"/>
                    <a:pt x="4200522" y="246103"/>
                    <a:pt x="4185019" y="245715"/>
                  </a:cubicBezTo>
                  <a:cubicBezTo>
                    <a:pt x="4169516" y="245328"/>
                    <a:pt x="4152850" y="244746"/>
                    <a:pt x="4135022" y="243971"/>
                  </a:cubicBezTo>
                  <a:lnTo>
                    <a:pt x="4057120" y="241628"/>
                  </a:lnTo>
                  <a:cubicBezTo>
                    <a:pt x="4065646" y="228353"/>
                    <a:pt x="4075336" y="214107"/>
                    <a:pt x="4086188" y="198889"/>
                  </a:cubicBezTo>
                  <a:cubicBezTo>
                    <a:pt x="4097040" y="183670"/>
                    <a:pt x="4108667" y="168255"/>
                    <a:pt x="4121069" y="152643"/>
                  </a:cubicBezTo>
                  <a:cubicBezTo>
                    <a:pt x="4148974" y="115182"/>
                    <a:pt x="4167578" y="88651"/>
                    <a:pt x="4176880" y="73051"/>
                  </a:cubicBezTo>
                  <a:close/>
                  <a:moveTo>
                    <a:pt x="1966975" y="91"/>
                  </a:moveTo>
                  <a:cubicBezTo>
                    <a:pt x="1981897" y="-491"/>
                    <a:pt x="1995946" y="1738"/>
                    <a:pt x="2009124" y="6776"/>
                  </a:cubicBezTo>
                  <a:cubicBezTo>
                    <a:pt x="2033929" y="17628"/>
                    <a:pt x="2050982" y="35069"/>
                    <a:pt x="2060283" y="59099"/>
                  </a:cubicBezTo>
                  <a:cubicBezTo>
                    <a:pt x="2071911" y="87779"/>
                    <a:pt x="2069973" y="116847"/>
                    <a:pt x="2054470" y="146303"/>
                  </a:cubicBezTo>
                  <a:cubicBezTo>
                    <a:pt x="2037417" y="178859"/>
                    <a:pt x="2006798" y="204051"/>
                    <a:pt x="1962615" y="221880"/>
                  </a:cubicBezTo>
                  <a:lnTo>
                    <a:pt x="1921920" y="233507"/>
                  </a:lnTo>
                  <a:lnTo>
                    <a:pt x="1909130" y="203276"/>
                  </a:lnTo>
                  <a:cubicBezTo>
                    <a:pt x="1913781" y="202501"/>
                    <a:pt x="1921532" y="198044"/>
                    <a:pt x="1932384" y="189905"/>
                  </a:cubicBezTo>
                  <a:cubicBezTo>
                    <a:pt x="1943237" y="181766"/>
                    <a:pt x="1953701" y="171495"/>
                    <a:pt x="1963778" y="159093"/>
                  </a:cubicBezTo>
                  <a:cubicBezTo>
                    <a:pt x="1977730" y="141264"/>
                    <a:pt x="1980443" y="122273"/>
                    <a:pt x="1971917" y="102119"/>
                  </a:cubicBezTo>
                  <a:cubicBezTo>
                    <a:pt x="1964165" y="88167"/>
                    <a:pt x="1952732" y="80803"/>
                    <a:pt x="1937617" y="80028"/>
                  </a:cubicBezTo>
                  <a:cubicBezTo>
                    <a:pt x="1922501" y="79253"/>
                    <a:pt x="1909518" y="86229"/>
                    <a:pt x="1898666" y="100957"/>
                  </a:cubicBezTo>
                  <a:lnTo>
                    <a:pt x="1838204" y="64912"/>
                  </a:lnTo>
                  <a:cubicBezTo>
                    <a:pt x="1869985" y="37007"/>
                    <a:pt x="1897115" y="18791"/>
                    <a:pt x="1919594" y="10265"/>
                  </a:cubicBezTo>
                  <a:cubicBezTo>
                    <a:pt x="1936260" y="4063"/>
                    <a:pt x="1952053" y="672"/>
                    <a:pt x="1966975" y="91"/>
                  </a:cubicBezTo>
                  <a:close/>
                </a:path>
              </a:pathLst>
            </a:custGeom>
            <a:solidFill>
              <a:schemeClr val="bg1"/>
            </a:solidFill>
            <a:ln w="177800"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00" b="0" i="0" u="none" strike="noStrike" kern="1200" cap="none" spc="300" normalizeH="0" baseline="0" noProof="0">
                <a:ln w="1778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E0B441-82BD-FA01-C3BF-6AA240ACE0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46716" y="1721946"/>
              <a:ext cx="6302312" cy="1417156"/>
            </a:xfrm>
            <a:custGeom>
              <a:avLst/>
              <a:gdLst/>
              <a:ahLst/>
              <a:cxnLst/>
              <a:rect l="l" t="t" r="r" b="b"/>
              <a:pathLst>
                <a:path w="6302312" h="1417156">
                  <a:moveTo>
                    <a:pt x="4280362" y="1229958"/>
                  </a:moveTo>
                  <a:cubicBezTo>
                    <a:pt x="4339273" y="1229958"/>
                    <a:pt x="4368729" y="1262126"/>
                    <a:pt x="4368729" y="1326463"/>
                  </a:cubicBezTo>
                  <a:cubicBezTo>
                    <a:pt x="4368729" y="1386925"/>
                    <a:pt x="4338886" y="1417156"/>
                    <a:pt x="4279199" y="1417156"/>
                  </a:cubicBezTo>
                  <a:cubicBezTo>
                    <a:pt x="4252844" y="1417156"/>
                    <a:pt x="4230753" y="1409404"/>
                    <a:pt x="4212924" y="1393901"/>
                  </a:cubicBezTo>
                  <a:cubicBezTo>
                    <a:pt x="4194321" y="1377623"/>
                    <a:pt x="4185019" y="1354756"/>
                    <a:pt x="4185019" y="1325301"/>
                  </a:cubicBezTo>
                  <a:cubicBezTo>
                    <a:pt x="4185019" y="1261739"/>
                    <a:pt x="4216800" y="1229958"/>
                    <a:pt x="4280362" y="1229958"/>
                  </a:cubicBezTo>
                  <a:close/>
                  <a:moveTo>
                    <a:pt x="686005" y="1164845"/>
                  </a:moveTo>
                  <a:cubicBezTo>
                    <a:pt x="686005" y="1166008"/>
                    <a:pt x="685956" y="1166153"/>
                    <a:pt x="685859" y="1165281"/>
                  </a:cubicBezTo>
                  <a:lnTo>
                    <a:pt x="685849" y="1165156"/>
                  </a:lnTo>
                  <a:close/>
                  <a:moveTo>
                    <a:pt x="3443725" y="554418"/>
                  </a:moveTo>
                  <a:lnTo>
                    <a:pt x="3403029" y="556743"/>
                  </a:lnTo>
                  <a:lnTo>
                    <a:pt x="3403029" y="638133"/>
                  </a:lnTo>
                  <a:lnTo>
                    <a:pt x="3499535" y="635808"/>
                  </a:lnTo>
                  <a:lnTo>
                    <a:pt x="3487908" y="831145"/>
                  </a:lnTo>
                  <a:cubicBezTo>
                    <a:pt x="3468529" y="830370"/>
                    <a:pt x="3452251" y="829788"/>
                    <a:pt x="3439074" y="829401"/>
                  </a:cubicBezTo>
                  <a:cubicBezTo>
                    <a:pt x="3425896" y="829013"/>
                    <a:pt x="3415432" y="828819"/>
                    <a:pt x="3407680" y="828819"/>
                  </a:cubicBezTo>
                  <a:lnTo>
                    <a:pt x="3410006" y="889281"/>
                  </a:lnTo>
                  <a:lnTo>
                    <a:pt x="3434423" y="889281"/>
                  </a:lnTo>
                  <a:cubicBezTo>
                    <a:pt x="3460778" y="889281"/>
                    <a:pt x="3479381" y="886955"/>
                    <a:pt x="3490233" y="882304"/>
                  </a:cubicBezTo>
                  <a:cubicBezTo>
                    <a:pt x="3500310" y="878429"/>
                    <a:pt x="3512713" y="866802"/>
                    <a:pt x="3527440" y="847423"/>
                  </a:cubicBezTo>
                  <a:cubicBezTo>
                    <a:pt x="3548369" y="818743"/>
                    <a:pt x="3558834" y="775334"/>
                    <a:pt x="3558834" y="717198"/>
                  </a:cubicBezTo>
                  <a:cubicBezTo>
                    <a:pt x="3558834" y="651311"/>
                    <a:pt x="3546819" y="605190"/>
                    <a:pt x="3522789" y="578835"/>
                  </a:cubicBezTo>
                  <a:cubicBezTo>
                    <a:pt x="3507287" y="562557"/>
                    <a:pt x="3480932" y="554418"/>
                    <a:pt x="3443725" y="554418"/>
                  </a:cubicBezTo>
                  <a:close/>
                  <a:moveTo>
                    <a:pt x="4287338" y="531163"/>
                  </a:moveTo>
                  <a:cubicBezTo>
                    <a:pt x="4265634" y="531163"/>
                    <a:pt x="4241217" y="541240"/>
                    <a:pt x="4214087" y="561394"/>
                  </a:cubicBezTo>
                  <a:cubicBezTo>
                    <a:pt x="4184631" y="586199"/>
                    <a:pt x="4169904" y="638909"/>
                    <a:pt x="4169904" y="719524"/>
                  </a:cubicBezTo>
                  <a:cubicBezTo>
                    <a:pt x="4169904" y="778435"/>
                    <a:pt x="4176880" y="823393"/>
                    <a:pt x="4190833" y="854399"/>
                  </a:cubicBezTo>
                  <a:cubicBezTo>
                    <a:pt x="4207886" y="897807"/>
                    <a:pt x="4239279" y="918736"/>
                    <a:pt x="4285013" y="917186"/>
                  </a:cubicBezTo>
                  <a:cubicBezTo>
                    <a:pt x="4330747" y="917186"/>
                    <a:pt x="4360590" y="896645"/>
                    <a:pt x="4374542" y="855562"/>
                  </a:cubicBezTo>
                  <a:cubicBezTo>
                    <a:pt x="4388495" y="812929"/>
                    <a:pt x="4395471" y="769521"/>
                    <a:pt x="4395471" y="725337"/>
                  </a:cubicBezTo>
                  <a:cubicBezTo>
                    <a:pt x="4395471" y="671077"/>
                    <a:pt x="4385782" y="624956"/>
                    <a:pt x="4366403" y="586974"/>
                  </a:cubicBezTo>
                  <a:cubicBezTo>
                    <a:pt x="4346249" y="549767"/>
                    <a:pt x="4319894" y="531163"/>
                    <a:pt x="4287338" y="531163"/>
                  </a:cubicBezTo>
                  <a:close/>
                  <a:moveTo>
                    <a:pt x="1887038" y="531163"/>
                  </a:moveTo>
                  <a:cubicBezTo>
                    <a:pt x="1865334" y="531163"/>
                    <a:pt x="1840917" y="541240"/>
                    <a:pt x="1813787" y="561394"/>
                  </a:cubicBezTo>
                  <a:cubicBezTo>
                    <a:pt x="1784331" y="586199"/>
                    <a:pt x="1769603" y="638909"/>
                    <a:pt x="1769603" y="719524"/>
                  </a:cubicBezTo>
                  <a:cubicBezTo>
                    <a:pt x="1769603" y="778435"/>
                    <a:pt x="1776580" y="823393"/>
                    <a:pt x="1790533" y="854399"/>
                  </a:cubicBezTo>
                  <a:cubicBezTo>
                    <a:pt x="1807586" y="897807"/>
                    <a:pt x="1838979" y="918736"/>
                    <a:pt x="1884713" y="917186"/>
                  </a:cubicBezTo>
                  <a:cubicBezTo>
                    <a:pt x="1930446" y="917186"/>
                    <a:pt x="1960289" y="896645"/>
                    <a:pt x="1974242" y="855562"/>
                  </a:cubicBezTo>
                  <a:cubicBezTo>
                    <a:pt x="1988195" y="812929"/>
                    <a:pt x="1995171" y="769521"/>
                    <a:pt x="1995171" y="725337"/>
                  </a:cubicBezTo>
                  <a:cubicBezTo>
                    <a:pt x="1995171" y="671077"/>
                    <a:pt x="1985482" y="624956"/>
                    <a:pt x="1966103" y="586974"/>
                  </a:cubicBezTo>
                  <a:cubicBezTo>
                    <a:pt x="1945949" y="549767"/>
                    <a:pt x="1919594" y="531163"/>
                    <a:pt x="1887038" y="531163"/>
                  </a:cubicBezTo>
                  <a:close/>
                  <a:moveTo>
                    <a:pt x="2619431" y="330013"/>
                  </a:moveTo>
                  <a:lnTo>
                    <a:pt x="2619431" y="576509"/>
                  </a:lnTo>
                  <a:cubicBezTo>
                    <a:pt x="2619431" y="667976"/>
                    <a:pt x="2620206" y="750917"/>
                    <a:pt x="2621756" y="825331"/>
                  </a:cubicBezTo>
                  <a:cubicBezTo>
                    <a:pt x="2623307" y="899745"/>
                    <a:pt x="2625632" y="966408"/>
                    <a:pt x="2628732" y="1025319"/>
                  </a:cubicBezTo>
                  <a:lnTo>
                    <a:pt x="2631058" y="1110198"/>
                  </a:lnTo>
                  <a:cubicBezTo>
                    <a:pt x="2631058" y="1133452"/>
                    <a:pt x="2628732" y="1147792"/>
                    <a:pt x="2624082" y="1153218"/>
                  </a:cubicBezTo>
                  <a:lnTo>
                    <a:pt x="2333402" y="1141591"/>
                  </a:lnTo>
                  <a:lnTo>
                    <a:pt x="2335727" y="596275"/>
                  </a:lnTo>
                  <a:cubicBezTo>
                    <a:pt x="2336502" y="559068"/>
                    <a:pt x="2336890" y="519148"/>
                    <a:pt x="2336890" y="476515"/>
                  </a:cubicBezTo>
                  <a:cubicBezTo>
                    <a:pt x="2336890" y="433882"/>
                    <a:pt x="2336890" y="387761"/>
                    <a:pt x="2336890" y="338152"/>
                  </a:cubicBezTo>
                  <a:lnTo>
                    <a:pt x="2404327" y="338152"/>
                  </a:lnTo>
                  <a:cubicBezTo>
                    <a:pt x="2426807" y="338152"/>
                    <a:pt x="2449867" y="337764"/>
                    <a:pt x="2473509" y="336989"/>
                  </a:cubicBezTo>
                  <a:cubicBezTo>
                    <a:pt x="2497151" y="336214"/>
                    <a:pt x="2521375" y="335051"/>
                    <a:pt x="2546179" y="333501"/>
                  </a:cubicBezTo>
                  <a:close/>
                  <a:moveTo>
                    <a:pt x="3461165" y="311409"/>
                  </a:moveTo>
                  <a:cubicBezTo>
                    <a:pt x="3576662" y="311409"/>
                    <a:pt x="3664254" y="335051"/>
                    <a:pt x="3723940" y="382335"/>
                  </a:cubicBezTo>
                  <a:cubicBezTo>
                    <a:pt x="3791378" y="435820"/>
                    <a:pt x="3825097" y="542403"/>
                    <a:pt x="3825097" y="702083"/>
                  </a:cubicBezTo>
                  <a:cubicBezTo>
                    <a:pt x="3825097" y="854787"/>
                    <a:pt x="3797191" y="965245"/>
                    <a:pt x="3741381" y="1033458"/>
                  </a:cubicBezTo>
                  <a:cubicBezTo>
                    <a:pt x="3681695" y="1107872"/>
                    <a:pt x="3566585" y="1145079"/>
                    <a:pt x="3396053" y="1145079"/>
                  </a:cubicBezTo>
                  <a:lnTo>
                    <a:pt x="3335592" y="1145079"/>
                  </a:lnTo>
                  <a:cubicBezTo>
                    <a:pt x="3241024" y="1145079"/>
                    <a:pt x="3164284" y="1143916"/>
                    <a:pt x="3105373" y="1141591"/>
                  </a:cubicBezTo>
                  <a:lnTo>
                    <a:pt x="3120488" y="856725"/>
                  </a:lnTo>
                  <a:lnTo>
                    <a:pt x="3120488" y="831145"/>
                  </a:lnTo>
                  <a:lnTo>
                    <a:pt x="3100722" y="831145"/>
                  </a:lnTo>
                  <a:cubicBezTo>
                    <a:pt x="3099947" y="824944"/>
                    <a:pt x="3099559" y="816223"/>
                    <a:pt x="3099559" y="804984"/>
                  </a:cubicBezTo>
                  <a:cubicBezTo>
                    <a:pt x="3099559" y="793744"/>
                    <a:pt x="3099559" y="779598"/>
                    <a:pt x="3099559" y="762544"/>
                  </a:cubicBezTo>
                  <a:lnTo>
                    <a:pt x="3099559" y="700920"/>
                  </a:lnTo>
                  <a:cubicBezTo>
                    <a:pt x="3099559" y="686192"/>
                    <a:pt x="3099559" y="673790"/>
                    <a:pt x="3099559" y="663713"/>
                  </a:cubicBezTo>
                  <a:cubicBezTo>
                    <a:pt x="3099559" y="653636"/>
                    <a:pt x="3099172" y="645885"/>
                    <a:pt x="3098397" y="640459"/>
                  </a:cubicBezTo>
                  <a:lnTo>
                    <a:pt x="3125139" y="640459"/>
                  </a:lnTo>
                  <a:lnTo>
                    <a:pt x="3121651" y="320711"/>
                  </a:lnTo>
                  <a:lnTo>
                    <a:pt x="3190252" y="319548"/>
                  </a:lnTo>
                  <a:cubicBezTo>
                    <a:pt x="3203429" y="319548"/>
                    <a:pt x="3250713" y="318385"/>
                    <a:pt x="3332103" y="316060"/>
                  </a:cubicBezTo>
                  <a:cubicBezTo>
                    <a:pt x="3349932" y="314510"/>
                    <a:pt x="3369698" y="313347"/>
                    <a:pt x="3391402" y="312572"/>
                  </a:cubicBezTo>
                  <a:cubicBezTo>
                    <a:pt x="3413106" y="311797"/>
                    <a:pt x="3436361" y="311409"/>
                    <a:pt x="3461165" y="311409"/>
                  </a:cubicBezTo>
                  <a:close/>
                  <a:moveTo>
                    <a:pt x="4740678" y="286992"/>
                  </a:moveTo>
                  <a:cubicBezTo>
                    <a:pt x="4746879" y="286992"/>
                    <a:pt x="4761607" y="287961"/>
                    <a:pt x="4784861" y="289899"/>
                  </a:cubicBezTo>
                  <a:cubicBezTo>
                    <a:pt x="4808115" y="291837"/>
                    <a:pt x="4839897" y="294743"/>
                    <a:pt x="4880204" y="298619"/>
                  </a:cubicBezTo>
                  <a:cubicBezTo>
                    <a:pt x="4924387" y="302495"/>
                    <a:pt x="4960432" y="305595"/>
                    <a:pt x="4988337" y="307921"/>
                  </a:cubicBezTo>
                  <a:cubicBezTo>
                    <a:pt x="5016242" y="310246"/>
                    <a:pt x="5036784" y="311409"/>
                    <a:pt x="5049961" y="311409"/>
                  </a:cubicBezTo>
                  <a:cubicBezTo>
                    <a:pt x="5098795" y="311409"/>
                    <a:pt x="5124375" y="312959"/>
                    <a:pt x="5126701" y="316060"/>
                  </a:cubicBezTo>
                  <a:cubicBezTo>
                    <a:pt x="5131352" y="323811"/>
                    <a:pt x="5150343" y="396675"/>
                    <a:pt x="5183674" y="534651"/>
                  </a:cubicBezTo>
                  <a:cubicBezTo>
                    <a:pt x="5196852" y="590462"/>
                    <a:pt x="5210029" y="647241"/>
                    <a:pt x="5223206" y="704990"/>
                  </a:cubicBezTo>
                  <a:cubicBezTo>
                    <a:pt x="5236384" y="762738"/>
                    <a:pt x="5249561" y="821843"/>
                    <a:pt x="5262739" y="882304"/>
                  </a:cubicBezTo>
                  <a:lnTo>
                    <a:pt x="5262739" y="848586"/>
                  </a:lnTo>
                  <a:cubicBezTo>
                    <a:pt x="5262739" y="723012"/>
                    <a:pt x="5260413" y="632320"/>
                    <a:pt x="5255763" y="576509"/>
                  </a:cubicBezTo>
                  <a:lnTo>
                    <a:pt x="5237159" y="324199"/>
                  </a:lnTo>
                  <a:cubicBezTo>
                    <a:pt x="5406141" y="324199"/>
                    <a:pt x="5492957" y="326524"/>
                    <a:pt x="5497608" y="331175"/>
                  </a:cubicBezTo>
                  <a:cubicBezTo>
                    <a:pt x="5499159" y="332726"/>
                    <a:pt x="5499934" y="359856"/>
                    <a:pt x="5499934" y="412566"/>
                  </a:cubicBezTo>
                  <a:cubicBezTo>
                    <a:pt x="5499934" y="444347"/>
                    <a:pt x="5499934" y="476321"/>
                    <a:pt x="5499934" y="508490"/>
                  </a:cubicBezTo>
                  <a:cubicBezTo>
                    <a:pt x="5499934" y="540659"/>
                    <a:pt x="5499546" y="574184"/>
                    <a:pt x="5498771" y="609065"/>
                  </a:cubicBezTo>
                  <a:cubicBezTo>
                    <a:pt x="5497996" y="643947"/>
                    <a:pt x="5497608" y="681348"/>
                    <a:pt x="5497608" y="721268"/>
                  </a:cubicBezTo>
                  <a:cubicBezTo>
                    <a:pt x="5497608" y="761188"/>
                    <a:pt x="5497608" y="804402"/>
                    <a:pt x="5497608" y="850911"/>
                  </a:cubicBezTo>
                  <a:cubicBezTo>
                    <a:pt x="5497608" y="919124"/>
                    <a:pt x="5498190" y="977648"/>
                    <a:pt x="5499352" y="1026482"/>
                  </a:cubicBezTo>
                  <a:cubicBezTo>
                    <a:pt x="5500515" y="1075316"/>
                    <a:pt x="5501871" y="1114848"/>
                    <a:pt x="5503422" y="1145079"/>
                  </a:cubicBezTo>
                  <a:lnTo>
                    <a:pt x="5444123" y="1149730"/>
                  </a:lnTo>
                  <a:lnTo>
                    <a:pt x="5253437" y="1145079"/>
                  </a:lnTo>
                  <a:lnTo>
                    <a:pt x="5129026" y="1135777"/>
                  </a:lnTo>
                  <a:cubicBezTo>
                    <a:pt x="5125150" y="1128801"/>
                    <a:pt x="5122825" y="1119499"/>
                    <a:pt x="5122050" y="1107872"/>
                  </a:cubicBezTo>
                  <a:lnTo>
                    <a:pt x="4987174" y="588136"/>
                  </a:lnTo>
                  <a:cubicBezTo>
                    <a:pt x="4987174" y="620693"/>
                    <a:pt x="4987174" y="656156"/>
                    <a:pt x="4987174" y="694525"/>
                  </a:cubicBezTo>
                  <a:cubicBezTo>
                    <a:pt x="4987174" y="732895"/>
                    <a:pt x="4986787" y="774947"/>
                    <a:pt x="4986012" y="820680"/>
                  </a:cubicBezTo>
                  <a:lnTo>
                    <a:pt x="4983686" y="1163683"/>
                  </a:lnTo>
                  <a:lnTo>
                    <a:pt x="4889506" y="1160195"/>
                  </a:lnTo>
                  <a:cubicBezTo>
                    <a:pt x="4864701" y="1158644"/>
                    <a:pt x="4842609" y="1157482"/>
                    <a:pt x="4823231" y="1156706"/>
                  </a:cubicBezTo>
                  <a:cubicBezTo>
                    <a:pt x="4803852" y="1155931"/>
                    <a:pt x="4787574" y="1155544"/>
                    <a:pt x="4774397" y="1155544"/>
                  </a:cubicBezTo>
                  <a:lnTo>
                    <a:pt x="4743003" y="1155544"/>
                  </a:lnTo>
                  <a:cubicBezTo>
                    <a:pt x="4730601" y="1155544"/>
                    <a:pt x="4724400" y="1154381"/>
                    <a:pt x="4724400" y="1152056"/>
                  </a:cubicBezTo>
                  <a:lnTo>
                    <a:pt x="4724400" y="1150893"/>
                  </a:lnTo>
                  <a:cubicBezTo>
                    <a:pt x="4724400" y="581935"/>
                    <a:pt x="4727501" y="294356"/>
                    <a:pt x="4733701" y="288155"/>
                  </a:cubicBezTo>
                  <a:cubicBezTo>
                    <a:pt x="4734477" y="287379"/>
                    <a:pt x="4736802" y="286992"/>
                    <a:pt x="4740678" y="286992"/>
                  </a:cubicBezTo>
                  <a:close/>
                  <a:moveTo>
                    <a:pt x="749926" y="281178"/>
                  </a:moveTo>
                  <a:cubicBezTo>
                    <a:pt x="763104" y="281178"/>
                    <a:pt x="784033" y="281953"/>
                    <a:pt x="812713" y="283504"/>
                  </a:cubicBezTo>
                  <a:cubicBezTo>
                    <a:pt x="841393" y="285054"/>
                    <a:pt x="878213" y="287379"/>
                    <a:pt x="923172" y="290480"/>
                  </a:cubicBezTo>
                  <a:lnTo>
                    <a:pt x="1006887" y="297456"/>
                  </a:lnTo>
                  <a:lnTo>
                    <a:pt x="1004562" y="617204"/>
                  </a:lnTo>
                  <a:lnTo>
                    <a:pt x="1079576" y="612554"/>
                  </a:lnTo>
                  <a:cubicBezTo>
                    <a:pt x="1083488" y="611778"/>
                    <a:pt x="1088959" y="611000"/>
                    <a:pt x="1095990" y="610219"/>
                  </a:cubicBezTo>
                  <a:cubicBezTo>
                    <a:pt x="1103021" y="609438"/>
                    <a:pt x="1110836" y="608272"/>
                    <a:pt x="1119435" y="606722"/>
                  </a:cubicBezTo>
                  <a:lnTo>
                    <a:pt x="1148739" y="602053"/>
                  </a:lnTo>
                  <a:lnTo>
                    <a:pt x="1148739" y="318385"/>
                  </a:lnTo>
                  <a:lnTo>
                    <a:pt x="1165017" y="318385"/>
                  </a:lnTo>
                  <a:cubicBezTo>
                    <a:pt x="1193698" y="318385"/>
                    <a:pt x="1235556" y="314897"/>
                    <a:pt x="1290591" y="307921"/>
                  </a:cubicBezTo>
                  <a:cubicBezTo>
                    <a:pt x="1344076" y="302495"/>
                    <a:pt x="1384384" y="299007"/>
                    <a:pt x="1411514" y="297456"/>
                  </a:cubicBezTo>
                  <a:lnTo>
                    <a:pt x="1408026" y="604414"/>
                  </a:lnTo>
                  <a:cubicBezTo>
                    <a:pt x="1408026" y="680379"/>
                    <a:pt x="1408026" y="739096"/>
                    <a:pt x="1408026" y="780567"/>
                  </a:cubicBezTo>
                  <a:cubicBezTo>
                    <a:pt x="1408026" y="822037"/>
                    <a:pt x="1408413" y="846648"/>
                    <a:pt x="1409188" y="854399"/>
                  </a:cubicBezTo>
                  <a:lnTo>
                    <a:pt x="1419653" y="1160195"/>
                  </a:lnTo>
                  <a:lnTo>
                    <a:pt x="1142962" y="1163683"/>
                  </a:lnTo>
                  <a:cubicBezTo>
                    <a:pt x="1138287" y="1159032"/>
                    <a:pt x="1135949" y="1145467"/>
                    <a:pt x="1135949" y="1122988"/>
                  </a:cubicBezTo>
                  <a:lnTo>
                    <a:pt x="1146414" y="799751"/>
                  </a:lnTo>
                  <a:lnTo>
                    <a:pt x="1006887" y="806728"/>
                  </a:lnTo>
                  <a:lnTo>
                    <a:pt x="1022003" y="1141591"/>
                  </a:lnTo>
                  <a:lnTo>
                    <a:pt x="745275" y="1145079"/>
                  </a:lnTo>
                  <a:cubicBezTo>
                    <a:pt x="740624" y="1140428"/>
                    <a:pt x="738299" y="1126088"/>
                    <a:pt x="738299" y="1102059"/>
                  </a:cubicBezTo>
                  <a:lnTo>
                    <a:pt x="747601" y="831145"/>
                  </a:lnTo>
                  <a:cubicBezTo>
                    <a:pt x="748376" y="777660"/>
                    <a:pt x="748957" y="729213"/>
                    <a:pt x="749345" y="685805"/>
                  </a:cubicBezTo>
                  <a:cubicBezTo>
                    <a:pt x="749732" y="642397"/>
                    <a:pt x="749926" y="603252"/>
                    <a:pt x="749926" y="568370"/>
                  </a:cubicBezTo>
                  <a:close/>
                  <a:moveTo>
                    <a:pt x="642984" y="280016"/>
                  </a:moveTo>
                  <a:lnTo>
                    <a:pt x="660425" y="281178"/>
                  </a:lnTo>
                  <a:cubicBezTo>
                    <a:pt x="659649" y="285054"/>
                    <a:pt x="659262" y="290868"/>
                    <a:pt x="659262" y="298619"/>
                  </a:cubicBezTo>
                  <a:cubicBezTo>
                    <a:pt x="659262" y="306371"/>
                    <a:pt x="659262" y="316447"/>
                    <a:pt x="659262" y="328850"/>
                  </a:cubicBezTo>
                  <a:lnTo>
                    <a:pt x="663913" y="516048"/>
                  </a:lnTo>
                  <a:cubicBezTo>
                    <a:pt x="663913" y="586586"/>
                    <a:pt x="644922" y="634645"/>
                    <a:pt x="606940" y="660225"/>
                  </a:cubicBezTo>
                  <a:cubicBezTo>
                    <a:pt x="601514" y="664101"/>
                    <a:pt x="595506" y="667395"/>
                    <a:pt x="588917" y="670108"/>
                  </a:cubicBezTo>
                  <a:cubicBezTo>
                    <a:pt x="582329" y="672821"/>
                    <a:pt x="575159" y="674953"/>
                    <a:pt x="567407" y="676503"/>
                  </a:cubicBezTo>
                  <a:cubicBezTo>
                    <a:pt x="555780" y="678829"/>
                    <a:pt x="549966" y="680379"/>
                    <a:pt x="549966" y="681154"/>
                  </a:cubicBezTo>
                  <a:cubicBezTo>
                    <a:pt x="579931" y="691231"/>
                    <a:pt x="608357" y="715648"/>
                    <a:pt x="635245" y="754405"/>
                  </a:cubicBezTo>
                  <a:cubicBezTo>
                    <a:pt x="665984" y="797814"/>
                    <a:pt x="681354" y="875328"/>
                    <a:pt x="681354" y="986949"/>
                  </a:cubicBezTo>
                  <a:lnTo>
                    <a:pt x="680191" y="1047411"/>
                  </a:lnTo>
                  <a:cubicBezTo>
                    <a:pt x="680191" y="1076866"/>
                    <a:pt x="681354" y="1104772"/>
                    <a:pt x="683679" y="1131127"/>
                  </a:cubicBezTo>
                  <a:cubicBezTo>
                    <a:pt x="684454" y="1144304"/>
                    <a:pt x="685036" y="1153800"/>
                    <a:pt x="685423" y="1159613"/>
                  </a:cubicBezTo>
                  <a:lnTo>
                    <a:pt x="685849" y="1165156"/>
                  </a:lnTo>
                  <a:lnTo>
                    <a:pt x="684842" y="1167171"/>
                  </a:lnTo>
                  <a:cubicBezTo>
                    <a:pt x="684067" y="1170271"/>
                    <a:pt x="665160" y="1171822"/>
                    <a:pt x="628123" y="1171822"/>
                  </a:cubicBezTo>
                  <a:cubicBezTo>
                    <a:pt x="606516" y="1171822"/>
                    <a:pt x="589151" y="1171822"/>
                    <a:pt x="576028" y="1171822"/>
                  </a:cubicBezTo>
                  <a:cubicBezTo>
                    <a:pt x="562905" y="1171822"/>
                    <a:pt x="553261" y="1172209"/>
                    <a:pt x="547096" y="1172984"/>
                  </a:cubicBezTo>
                  <a:cubicBezTo>
                    <a:pt x="534742" y="1172984"/>
                    <a:pt x="523935" y="1172984"/>
                    <a:pt x="514676" y="1172984"/>
                  </a:cubicBezTo>
                  <a:cubicBezTo>
                    <a:pt x="505417" y="1172984"/>
                    <a:pt x="497699" y="1173372"/>
                    <a:pt x="491521" y="1174147"/>
                  </a:cubicBezTo>
                  <a:cubicBezTo>
                    <a:pt x="487670" y="1174922"/>
                    <a:pt x="483234" y="1175310"/>
                    <a:pt x="478214" y="1175310"/>
                  </a:cubicBezTo>
                  <a:cubicBezTo>
                    <a:pt x="473194" y="1175310"/>
                    <a:pt x="466826" y="1175310"/>
                    <a:pt x="459111" y="1175310"/>
                  </a:cubicBezTo>
                  <a:lnTo>
                    <a:pt x="419742" y="1176473"/>
                  </a:lnTo>
                  <a:lnTo>
                    <a:pt x="423230" y="1048573"/>
                  </a:lnTo>
                  <a:cubicBezTo>
                    <a:pt x="423230" y="1003615"/>
                    <a:pt x="419742" y="959432"/>
                    <a:pt x="412766" y="916023"/>
                  </a:cubicBezTo>
                  <a:cubicBezTo>
                    <a:pt x="405789" y="874165"/>
                    <a:pt x="396487" y="846260"/>
                    <a:pt x="384860" y="832308"/>
                  </a:cubicBezTo>
                  <a:cubicBezTo>
                    <a:pt x="367807" y="810603"/>
                    <a:pt x="344940" y="799751"/>
                    <a:pt x="316260" y="799751"/>
                  </a:cubicBezTo>
                  <a:lnTo>
                    <a:pt x="297656" y="802077"/>
                  </a:lnTo>
                  <a:cubicBezTo>
                    <a:pt x="288354" y="805953"/>
                    <a:pt x="283703" y="821843"/>
                    <a:pt x="283703" y="849748"/>
                  </a:cubicBezTo>
                  <a:cubicBezTo>
                    <a:pt x="283703" y="891606"/>
                    <a:pt x="284866" y="940828"/>
                    <a:pt x="287192" y="997414"/>
                  </a:cubicBezTo>
                  <a:lnTo>
                    <a:pt x="293005" y="1145079"/>
                  </a:lnTo>
                  <a:lnTo>
                    <a:pt x="0" y="1156706"/>
                  </a:lnTo>
                  <a:lnTo>
                    <a:pt x="3488" y="293968"/>
                  </a:lnTo>
                  <a:cubicBezTo>
                    <a:pt x="3488" y="290093"/>
                    <a:pt x="59299" y="288155"/>
                    <a:pt x="170920" y="288155"/>
                  </a:cubicBezTo>
                  <a:lnTo>
                    <a:pt x="260449" y="290480"/>
                  </a:lnTo>
                  <a:lnTo>
                    <a:pt x="277890" y="605577"/>
                  </a:lnTo>
                  <a:cubicBezTo>
                    <a:pt x="283316" y="607903"/>
                    <a:pt x="289130" y="609065"/>
                    <a:pt x="295331" y="609065"/>
                  </a:cubicBezTo>
                  <a:cubicBezTo>
                    <a:pt x="365094" y="609065"/>
                    <a:pt x="399976" y="562944"/>
                    <a:pt x="399976" y="470702"/>
                  </a:cubicBezTo>
                  <a:lnTo>
                    <a:pt x="397650" y="288155"/>
                  </a:lnTo>
                  <a:lnTo>
                    <a:pt x="426718" y="288155"/>
                  </a:lnTo>
                  <a:cubicBezTo>
                    <a:pt x="440671" y="288155"/>
                    <a:pt x="456949" y="287767"/>
                    <a:pt x="475552" y="286992"/>
                  </a:cubicBezTo>
                  <a:cubicBezTo>
                    <a:pt x="494156" y="286217"/>
                    <a:pt x="515085" y="285054"/>
                    <a:pt x="538339" y="283504"/>
                  </a:cubicBezTo>
                  <a:cubicBezTo>
                    <a:pt x="590274" y="281178"/>
                    <a:pt x="625155" y="280016"/>
                    <a:pt x="642984" y="280016"/>
                  </a:cubicBezTo>
                  <a:close/>
                  <a:moveTo>
                    <a:pt x="4316406" y="270714"/>
                  </a:moveTo>
                  <a:cubicBezTo>
                    <a:pt x="4358264" y="270714"/>
                    <a:pt x="4398959" y="276527"/>
                    <a:pt x="4438492" y="288155"/>
                  </a:cubicBezTo>
                  <a:cubicBezTo>
                    <a:pt x="4511356" y="312184"/>
                    <a:pt x="4568329" y="362569"/>
                    <a:pt x="4609412" y="439308"/>
                  </a:cubicBezTo>
                  <a:cubicBezTo>
                    <a:pt x="4650495" y="517598"/>
                    <a:pt x="4671036" y="604414"/>
                    <a:pt x="4671036" y="699758"/>
                  </a:cubicBezTo>
                  <a:cubicBezTo>
                    <a:pt x="4671036" y="829207"/>
                    <a:pt x="4637317" y="938503"/>
                    <a:pt x="4569879" y="1027644"/>
                  </a:cubicBezTo>
                  <a:cubicBezTo>
                    <a:pt x="4491589" y="1129964"/>
                    <a:pt x="4385782" y="1181123"/>
                    <a:pt x="4252457" y="1181123"/>
                  </a:cubicBezTo>
                  <a:cubicBezTo>
                    <a:pt x="4136960" y="1181123"/>
                    <a:pt x="4046268" y="1147405"/>
                    <a:pt x="3980380" y="1079967"/>
                  </a:cubicBezTo>
                  <a:cubicBezTo>
                    <a:pt x="3913718" y="1011754"/>
                    <a:pt x="3878836" y="916411"/>
                    <a:pt x="3875735" y="793938"/>
                  </a:cubicBezTo>
                  <a:cubicBezTo>
                    <a:pt x="3874960" y="790062"/>
                    <a:pt x="3874573" y="778435"/>
                    <a:pt x="3874573" y="759056"/>
                  </a:cubicBezTo>
                  <a:cubicBezTo>
                    <a:pt x="3874573" y="609453"/>
                    <a:pt x="3909454" y="494344"/>
                    <a:pt x="3979217" y="413728"/>
                  </a:cubicBezTo>
                  <a:cubicBezTo>
                    <a:pt x="4009448" y="378072"/>
                    <a:pt x="4044718" y="349391"/>
                    <a:pt x="4085025" y="327687"/>
                  </a:cubicBezTo>
                  <a:cubicBezTo>
                    <a:pt x="4153238" y="289705"/>
                    <a:pt x="4230365" y="270714"/>
                    <a:pt x="4316406" y="270714"/>
                  </a:cubicBezTo>
                  <a:close/>
                  <a:moveTo>
                    <a:pt x="5986053" y="261412"/>
                  </a:moveTo>
                  <a:lnTo>
                    <a:pt x="5988378" y="261412"/>
                  </a:lnTo>
                  <a:cubicBezTo>
                    <a:pt x="5996905" y="261412"/>
                    <a:pt x="6007951" y="262187"/>
                    <a:pt x="6021516" y="263738"/>
                  </a:cubicBezTo>
                  <a:cubicBezTo>
                    <a:pt x="6035081" y="265288"/>
                    <a:pt x="6050778" y="267613"/>
                    <a:pt x="6068606" y="270714"/>
                  </a:cubicBezTo>
                  <a:cubicBezTo>
                    <a:pt x="6078683" y="272264"/>
                    <a:pt x="6089341" y="274783"/>
                    <a:pt x="6100581" y="278272"/>
                  </a:cubicBezTo>
                  <a:cubicBezTo>
                    <a:pt x="6111821" y="281760"/>
                    <a:pt x="6123642" y="286604"/>
                    <a:pt x="6136044" y="292806"/>
                  </a:cubicBezTo>
                  <a:cubicBezTo>
                    <a:pt x="6229061" y="337764"/>
                    <a:pt x="6281771" y="410240"/>
                    <a:pt x="6294174" y="510234"/>
                  </a:cubicBezTo>
                  <a:cubicBezTo>
                    <a:pt x="6297274" y="528838"/>
                    <a:pt x="6299406" y="544728"/>
                    <a:pt x="6300568" y="557906"/>
                  </a:cubicBezTo>
                  <a:cubicBezTo>
                    <a:pt x="6301731" y="571083"/>
                    <a:pt x="6302312" y="581935"/>
                    <a:pt x="6302312" y="590462"/>
                  </a:cubicBezTo>
                  <a:lnTo>
                    <a:pt x="6203481" y="599764"/>
                  </a:lnTo>
                  <a:lnTo>
                    <a:pt x="6050002" y="611391"/>
                  </a:lnTo>
                  <a:lnTo>
                    <a:pt x="6050002" y="592787"/>
                  </a:lnTo>
                  <a:cubicBezTo>
                    <a:pt x="6050002" y="573409"/>
                    <a:pt x="6041863" y="557131"/>
                    <a:pt x="6025585" y="543953"/>
                  </a:cubicBezTo>
                  <a:cubicBezTo>
                    <a:pt x="6008532" y="530776"/>
                    <a:pt x="5989154" y="524187"/>
                    <a:pt x="5967449" y="524187"/>
                  </a:cubicBezTo>
                  <a:cubicBezTo>
                    <a:pt x="5922491" y="524187"/>
                    <a:pt x="5886447" y="549379"/>
                    <a:pt x="5859316" y="599764"/>
                  </a:cubicBezTo>
                  <a:cubicBezTo>
                    <a:pt x="5835287" y="647823"/>
                    <a:pt x="5823272" y="701308"/>
                    <a:pt x="5823272" y="760219"/>
                  </a:cubicBezTo>
                  <a:cubicBezTo>
                    <a:pt x="5823272" y="840059"/>
                    <a:pt x="5842263" y="891606"/>
                    <a:pt x="5880245" y="914861"/>
                  </a:cubicBezTo>
                  <a:cubicBezTo>
                    <a:pt x="5897299" y="924938"/>
                    <a:pt x="5915515" y="929976"/>
                    <a:pt x="5934893" y="929976"/>
                  </a:cubicBezTo>
                  <a:cubicBezTo>
                    <a:pt x="5958148" y="929976"/>
                    <a:pt x="5978689" y="923000"/>
                    <a:pt x="5996517" y="909047"/>
                  </a:cubicBezTo>
                  <a:cubicBezTo>
                    <a:pt x="6013571" y="894319"/>
                    <a:pt x="6022097" y="876491"/>
                    <a:pt x="6022097" y="855562"/>
                  </a:cubicBezTo>
                  <a:lnTo>
                    <a:pt x="5939544" y="852074"/>
                  </a:lnTo>
                  <a:lnTo>
                    <a:pt x="5939544" y="790450"/>
                  </a:lnTo>
                  <a:cubicBezTo>
                    <a:pt x="5939544" y="749367"/>
                    <a:pt x="5942257" y="727275"/>
                    <a:pt x="5947683" y="724175"/>
                  </a:cubicBezTo>
                  <a:cubicBezTo>
                    <a:pt x="5952334" y="721074"/>
                    <a:pt x="6008920" y="718749"/>
                    <a:pt x="6117440" y="717198"/>
                  </a:cubicBezTo>
                  <a:lnTo>
                    <a:pt x="6281384" y="716036"/>
                  </a:lnTo>
                  <a:lnTo>
                    <a:pt x="6284872" y="748592"/>
                  </a:lnTo>
                  <a:lnTo>
                    <a:pt x="6284872" y="764870"/>
                  </a:lnTo>
                  <a:cubicBezTo>
                    <a:pt x="6284872" y="792775"/>
                    <a:pt x="6281384" y="826882"/>
                    <a:pt x="6274407" y="867189"/>
                  </a:cubicBezTo>
                  <a:cubicBezTo>
                    <a:pt x="6267431" y="909047"/>
                    <a:pt x="6259292" y="943541"/>
                    <a:pt x="6249990" y="970671"/>
                  </a:cubicBezTo>
                  <a:cubicBezTo>
                    <a:pt x="6228286" y="1032683"/>
                    <a:pt x="6187591" y="1080742"/>
                    <a:pt x="6127905" y="1114848"/>
                  </a:cubicBezTo>
                  <a:cubicBezTo>
                    <a:pt x="6068219" y="1149730"/>
                    <a:pt x="6001944" y="1167171"/>
                    <a:pt x="5929080" y="1167171"/>
                  </a:cubicBezTo>
                  <a:cubicBezTo>
                    <a:pt x="5840713" y="1167171"/>
                    <a:pt x="5762424" y="1141591"/>
                    <a:pt x="5694210" y="1090431"/>
                  </a:cubicBezTo>
                  <a:cubicBezTo>
                    <a:pt x="5624447" y="1038497"/>
                    <a:pt x="5582202" y="964470"/>
                    <a:pt x="5567474" y="868352"/>
                  </a:cubicBezTo>
                  <a:cubicBezTo>
                    <a:pt x="5565924" y="852074"/>
                    <a:pt x="5564567" y="836958"/>
                    <a:pt x="5563404" y="823006"/>
                  </a:cubicBezTo>
                  <a:cubicBezTo>
                    <a:pt x="5562242" y="809053"/>
                    <a:pt x="5561660" y="796651"/>
                    <a:pt x="5561660" y="785799"/>
                  </a:cubicBezTo>
                  <a:cubicBezTo>
                    <a:pt x="5561660" y="664876"/>
                    <a:pt x="5582589" y="562944"/>
                    <a:pt x="5624447" y="480003"/>
                  </a:cubicBezTo>
                  <a:cubicBezTo>
                    <a:pt x="5663980" y="402489"/>
                    <a:pt x="5718627" y="345515"/>
                    <a:pt x="5788391" y="309084"/>
                  </a:cubicBezTo>
                  <a:cubicBezTo>
                    <a:pt x="5800793" y="302882"/>
                    <a:pt x="5814358" y="297069"/>
                    <a:pt x="5829086" y="291643"/>
                  </a:cubicBezTo>
                  <a:cubicBezTo>
                    <a:pt x="5843814" y="286217"/>
                    <a:pt x="5859704" y="281178"/>
                    <a:pt x="5876757" y="276527"/>
                  </a:cubicBezTo>
                  <a:cubicBezTo>
                    <a:pt x="5917840" y="266451"/>
                    <a:pt x="5954272" y="261412"/>
                    <a:pt x="5986053" y="261412"/>
                  </a:cubicBezTo>
                  <a:close/>
                  <a:moveTo>
                    <a:pt x="2195159" y="191649"/>
                  </a:moveTo>
                  <a:lnTo>
                    <a:pt x="2219576" y="205602"/>
                  </a:lnTo>
                  <a:cubicBezTo>
                    <a:pt x="2300191" y="253661"/>
                    <a:pt x="2322670" y="312184"/>
                    <a:pt x="2287014" y="381172"/>
                  </a:cubicBezTo>
                  <a:lnTo>
                    <a:pt x="2284688" y="385823"/>
                  </a:lnTo>
                  <a:cubicBezTo>
                    <a:pt x="2268410" y="416054"/>
                    <a:pt x="2244380" y="436595"/>
                    <a:pt x="2212600" y="447447"/>
                  </a:cubicBezTo>
                  <a:cubicBezTo>
                    <a:pt x="2251357" y="523412"/>
                    <a:pt x="2270736" y="607515"/>
                    <a:pt x="2270736" y="699758"/>
                  </a:cubicBezTo>
                  <a:cubicBezTo>
                    <a:pt x="2270736" y="829207"/>
                    <a:pt x="2237017" y="938503"/>
                    <a:pt x="2169579" y="1027644"/>
                  </a:cubicBezTo>
                  <a:cubicBezTo>
                    <a:pt x="2091289" y="1129964"/>
                    <a:pt x="1985482" y="1181123"/>
                    <a:pt x="1852157" y="1181123"/>
                  </a:cubicBezTo>
                  <a:cubicBezTo>
                    <a:pt x="1736660" y="1181123"/>
                    <a:pt x="1645968" y="1147405"/>
                    <a:pt x="1580080" y="1079967"/>
                  </a:cubicBezTo>
                  <a:cubicBezTo>
                    <a:pt x="1513418" y="1011754"/>
                    <a:pt x="1478536" y="916411"/>
                    <a:pt x="1475435" y="793938"/>
                  </a:cubicBezTo>
                  <a:cubicBezTo>
                    <a:pt x="1474660" y="790062"/>
                    <a:pt x="1474273" y="778435"/>
                    <a:pt x="1474273" y="759056"/>
                  </a:cubicBezTo>
                  <a:cubicBezTo>
                    <a:pt x="1474273" y="609453"/>
                    <a:pt x="1509154" y="494344"/>
                    <a:pt x="1578918" y="413728"/>
                  </a:cubicBezTo>
                  <a:cubicBezTo>
                    <a:pt x="1609148" y="378072"/>
                    <a:pt x="1644417" y="349391"/>
                    <a:pt x="1684725" y="327687"/>
                  </a:cubicBezTo>
                  <a:cubicBezTo>
                    <a:pt x="1752938" y="289705"/>
                    <a:pt x="1830065" y="270714"/>
                    <a:pt x="1916106" y="270714"/>
                  </a:cubicBezTo>
                  <a:cubicBezTo>
                    <a:pt x="1957964" y="270714"/>
                    <a:pt x="1998659" y="276527"/>
                    <a:pt x="2038192" y="288155"/>
                  </a:cubicBezTo>
                  <a:cubicBezTo>
                    <a:pt x="2090902" y="305983"/>
                    <a:pt x="2134310" y="335826"/>
                    <a:pt x="2168416" y="377684"/>
                  </a:cubicBezTo>
                  <a:cubicBezTo>
                    <a:pt x="2185469" y="380785"/>
                    <a:pt x="2199034" y="374583"/>
                    <a:pt x="2209112" y="359081"/>
                  </a:cubicBezTo>
                  <a:lnTo>
                    <a:pt x="2210274" y="357918"/>
                  </a:lnTo>
                  <a:cubicBezTo>
                    <a:pt x="2218026" y="340865"/>
                    <a:pt x="2215700" y="324587"/>
                    <a:pt x="2203298" y="309084"/>
                  </a:cubicBezTo>
                  <a:cubicBezTo>
                    <a:pt x="2192446" y="297456"/>
                    <a:pt x="2175393" y="285442"/>
                    <a:pt x="2152138" y="273039"/>
                  </a:cubicBezTo>
                  <a:close/>
                  <a:moveTo>
                    <a:pt x="4176880" y="73051"/>
                  </a:moveTo>
                  <a:lnTo>
                    <a:pt x="4286176" y="76540"/>
                  </a:lnTo>
                  <a:lnTo>
                    <a:pt x="4401285" y="73051"/>
                  </a:lnTo>
                  <a:cubicBezTo>
                    <a:pt x="4404385" y="79277"/>
                    <a:pt x="4409424" y="89027"/>
                    <a:pt x="4416400" y="102301"/>
                  </a:cubicBezTo>
                  <a:cubicBezTo>
                    <a:pt x="4423376" y="115576"/>
                    <a:pt x="4433066" y="132356"/>
                    <a:pt x="4445468" y="152643"/>
                  </a:cubicBezTo>
                  <a:cubicBezTo>
                    <a:pt x="4466397" y="188554"/>
                    <a:pt x="4480738" y="215097"/>
                    <a:pt x="4488489" y="232271"/>
                  </a:cubicBezTo>
                  <a:lnTo>
                    <a:pt x="4486163" y="232271"/>
                  </a:lnTo>
                  <a:cubicBezTo>
                    <a:pt x="4479187" y="232271"/>
                    <a:pt x="4461359" y="234609"/>
                    <a:pt x="4432678" y="239284"/>
                  </a:cubicBezTo>
                  <a:cubicBezTo>
                    <a:pt x="4419501" y="240834"/>
                    <a:pt x="4405161" y="242391"/>
                    <a:pt x="4389658" y="243953"/>
                  </a:cubicBezTo>
                  <a:cubicBezTo>
                    <a:pt x="4374155" y="245516"/>
                    <a:pt x="4357877" y="246684"/>
                    <a:pt x="4340823" y="247459"/>
                  </a:cubicBezTo>
                  <a:cubicBezTo>
                    <a:pt x="4332297" y="234972"/>
                    <a:pt x="4323576" y="221316"/>
                    <a:pt x="4314662" y="206492"/>
                  </a:cubicBezTo>
                  <a:cubicBezTo>
                    <a:pt x="4305748" y="191667"/>
                    <a:pt x="4296640" y="175280"/>
                    <a:pt x="4287338" y="157330"/>
                  </a:cubicBezTo>
                  <a:lnTo>
                    <a:pt x="4226877" y="247459"/>
                  </a:lnTo>
                  <a:cubicBezTo>
                    <a:pt x="4214475" y="246684"/>
                    <a:pt x="4200522" y="246103"/>
                    <a:pt x="4185019" y="245715"/>
                  </a:cubicBezTo>
                  <a:cubicBezTo>
                    <a:pt x="4169516" y="245328"/>
                    <a:pt x="4152851" y="244746"/>
                    <a:pt x="4135022" y="243971"/>
                  </a:cubicBezTo>
                  <a:lnTo>
                    <a:pt x="4057120" y="241628"/>
                  </a:lnTo>
                  <a:cubicBezTo>
                    <a:pt x="4065647" y="228353"/>
                    <a:pt x="4075336" y="214107"/>
                    <a:pt x="4086188" y="198889"/>
                  </a:cubicBezTo>
                  <a:cubicBezTo>
                    <a:pt x="4097040" y="183670"/>
                    <a:pt x="4108667" y="168255"/>
                    <a:pt x="4121069" y="152643"/>
                  </a:cubicBezTo>
                  <a:cubicBezTo>
                    <a:pt x="4148975" y="115182"/>
                    <a:pt x="4167578" y="88651"/>
                    <a:pt x="4176880" y="73051"/>
                  </a:cubicBezTo>
                  <a:close/>
                  <a:moveTo>
                    <a:pt x="1966975" y="91"/>
                  </a:moveTo>
                  <a:cubicBezTo>
                    <a:pt x="1981897" y="-491"/>
                    <a:pt x="1995946" y="1738"/>
                    <a:pt x="2009124" y="6776"/>
                  </a:cubicBezTo>
                  <a:cubicBezTo>
                    <a:pt x="2033928" y="17628"/>
                    <a:pt x="2050982" y="35069"/>
                    <a:pt x="2060283" y="59099"/>
                  </a:cubicBezTo>
                  <a:cubicBezTo>
                    <a:pt x="2071911" y="87779"/>
                    <a:pt x="2069973" y="116847"/>
                    <a:pt x="2054470" y="146303"/>
                  </a:cubicBezTo>
                  <a:cubicBezTo>
                    <a:pt x="2037417" y="178859"/>
                    <a:pt x="2006798" y="204051"/>
                    <a:pt x="1962615" y="221880"/>
                  </a:cubicBezTo>
                  <a:lnTo>
                    <a:pt x="1921920" y="233507"/>
                  </a:lnTo>
                  <a:lnTo>
                    <a:pt x="1909130" y="203276"/>
                  </a:lnTo>
                  <a:cubicBezTo>
                    <a:pt x="1913781" y="202501"/>
                    <a:pt x="1921532" y="198044"/>
                    <a:pt x="1932384" y="189905"/>
                  </a:cubicBezTo>
                  <a:cubicBezTo>
                    <a:pt x="1943236" y="181766"/>
                    <a:pt x="1953701" y="171495"/>
                    <a:pt x="1963778" y="159093"/>
                  </a:cubicBezTo>
                  <a:cubicBezTo>
                    <a:pt x="1977730" y="141264"/>
                    <a:pt x="1980443" y="122273"/>
                    <a:pt x="1971917" y="102119"/>
                  </a:cubicBezTo>
                  <a:cubicBezTo>
                    <a:pt x="1964165" y="88167"/>
                    <a:pt x="1952732" y="80803"/>
                    <a:pt x="1937617" y="80028"/>
                  </a:cubicBezTo>
                  <a:cubicBezTo>
                    <a:pt x="1922501" y="79253"/>
                    <a:pt x="1909517" y="86229"/>
                    <a:pt x="1898665" y="100957"/>
                  </a:cubicBezTo>
                  <a:lnTo>
                    <a:pt x="1838204" y="64912"/>
                  </a:lnTo>
                  <a:cubicBezTo>
                    <a:pt x="1869985" y="37007"/>
                    <a:pt x="1897115" y="18791"/>
                    <a:pt x="1919594" y="10265"/>
                  </a:cubicBezTo>
                  <a:cubicBezTo>
                    <a:pt x="1936260" y="4063"/>
                    <a:pt x="1952053" y="672"/>
                    <a:pt x="1966975" y="91"/>
                  </a:cubicBezTo>
                  <a:close/>
                </a:path>
              </a:pathLst>
            </a:custGeom>
            <a:gradFill>
              <a:gsLst>
                <a:gs pos="100000">
                  <a:schemeClr val="accent5"/>
                </a:gs>
                <a:gs pos="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00" b="0" i="0" u="none" strike="noStrike" kern="1200" cap="none" spc="300" normalizeH="0" baseline="0" noProof="0">
                <a:ln>
                  <a:noFill/>
                </a:ln>
                <a:gradFill>
                  <a:gsLst>
                    <a:gs pos="100000">
                      <a:srgbClr val="FC6E51"/>
                    </a:gs>
                    <a:gs pos="0">
                      <a:srgbClr val="ED5565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#9Slide07 Crocante" panose="02000000000000000000" pitchFamily="2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9994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570532" y="694664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Chọn từ ngữ chỉ đặc điểm thay cho ô trống.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0D099-DCB8-4209-AC38-40B123FAF098}"/>
              </a:ext>
            </a:extLst>
          </p:cNvPr>
          <p:cNvGrpSpPr/>
          <p:nvPr/>
        </p:nvGrpSpPr>
        <p:grpSpPr>
          <a:xfrm>
            <a:off x="1297173" y="3678864"/>
            <a:ext cx="9622465" cy="646331"/>
            <a:chOff x="1307806" y="3976576"/>
            <a:chExt cx="9622465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D5064-BE5F-4A81-9D87-0A6278653E8F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Ngọn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tháp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22C109-F61A-4BC3-8F76-C55FC2FA8D2E}"/>
                </a:ext>
              </a:extLst>
            </p:cNvPr>
            <p:cNvSpPr/>
            <p:nvPr/>
          </p:nvSpPr>
          <p:spPr>
            <a:xfrm>
              <a:off x="3880884" y="406163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0706F-B4CF-4BDD-941D-6082A9656ACA}"/>
              </a:ext>
            </a:extLst>
          </p:cNvPr>
          <p:cNvGrpSpPr/>
          <p:nvPr/>
        </p:nvGrpSpPr>
        <p:grpSpPr>
          <a:xfrm>
            <a:off x="1297173" y="4476306"/>
            <a:ext cx="9622465" cy="646331"/>
            <a:chOff x="1307806" y="3976576"/>
            <a:chExt cx="9622465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7D2D02-60ED-405D-BE35-AAB5F3C8B76C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Ánh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sân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5B27EE-C86C-4921-8F04-76334547A8D4}"/>
                </a:ext>
              </a:extLst>
            </p:cNvPr>
            <p:cNvSpPr/>
            <p:nvPr/>
          </p:nvSpPr>
          <p:spPr>
            <a:xfrm>
              <a:off x="3763925" y="4051005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737E01-649F-41E9-8D48-4FA432F0A973}"/>
              </a:ext>
            </a:extLst>
          </p:cNvPr>
          <p:cNvGrpSpPr/>
          <p:nvPr/>
        </p:nvGrpSpPr>
        <p:grpSpPr>
          <a:xfrm>
            <a:off x="1318438" y="5199320"/>
            <a:ext cx="9622465" cy="646331"/>
            <a:chOff x="1307806" y="3976576"/>
            <a:chExt cx="9622465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925A2-B79E-4EF5-8BF3-612A8A3AD2D2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Rừng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suối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EFED3C-3690-40EA-B17F-F89E42CE96D9}"/>
                </a:ext>
              </a:extLst>
            </p:cNvPr>
            <p:cNvSpPr/>
            <p:nvPr/>
          </p:nvSpPr>
          <p:spPr>
            <a:xfrm>
              <a:off x="2849525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4945F5-B91B-405D-AED2-294F7DFDF936}"/>
                </a:ext>
              </a:extLst>
            </p:cNvPr>
            <p:cNvSpPr/>
            <p:nvPr/>
          </p:nvSpPr>
          <p:spPr>
            <a:xfrm>
              <a:off x="6687878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D7A8CD-6415-4EA9-91A3-2FDC72F9D0D1}"/>
              </a:ext>
            </a:extLst>
          </p:cNvPr>
          <p:cNvGrpSpPr/>
          <p:nvPr/>
        </p:nvGrpSpPr>
        <p:grpSpPr>
          <a:xfrm>
            <a:off x="1371601" y="5890437"/>
            <a:ext cx="9622465" cy="646331"/>
            <a:chOff x="1307806" y="3976576"/>
            <a:chExt cx="9622465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5188D9-3BBE-474F-A125-42DA3CD46164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d.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cũng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087DF5-3F41-42DF-8C1A-83F309072EA1}"/>
                </a:ext>
              </a:extLst>
            </p:cNvPr>
            <p:cNvSpPr/>
            <p:nvPr/>
          </p:nvSpPr>
          <p:spPr>
            <a:xfrm>
              <a:off x="6337003" y="401910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057C07-C913-43B3-ADCB-EEA75E9D9616}"/>
              </a:ext>
            </a:extLst>
          </p:cNvPr>
          <p:cNvGrpSpPr/>
          <p:nvPr/>
        </p:nvGrpSpPr>
        <p:grpSpPr>
          <a:xfrm>
            <a:off x="1442948" y="1584253"/>
            <a:ext cx="1810616" cy="893134"/>
            <a:chOff x="2683142" y="1196805"/>
            <a:chExt cx="5819011" cy="830997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67A6351F-8E13-4DD5-9E88-C910E105F7B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D01C51-D42D-4CD5-A083-E5940383B09E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ắng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06CC9F-7B10-4B0C-A2D3-0D8D49C9B324}"/>
              </a:ext>
            </a:extLst>
          </p:cNvPr>
          <p:cNvGrpSpPr/>
          <p:nvPr/>
        </p:nvGrpSpPr>
        <p:grpSpPr>
          <a:xfrm>
            <a:off x="4388166" y="1467295"/>
            <a:ext cx="1895676" cy="893134"/>
            <a:chOff x="2683142" y="1196805"/>
            <a:chExt cx="5819011" cy="830997"/>
          </a:xfrm>
        </p:grpSpPr>
        <p:sp>
          <p:nvSpPr>
            <p:cNvPr id="42" name="矩形: 圆角 30">
              <a:extLst>
                <a:ext uri="{FF2B5EF4-FFF2-40B4-BE49-F238E27FC236}">
                  <a16:creationId xmlns:a16="http://schemas.microsoft.com/office/drawing/2014/main" id="{1238226D-B815-4D30-B90C-240CAA281982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AD4AE0-5706-458A-B43B-85D0C39BE9F0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róc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rách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F1E9E0-31F1-4B6E-B8A1-B3C072832165}"/>
              </a:ext>
            </a:extLst>
          </p:cNvPr>
          <p:cNvGrpSpPr/>
          <p:nvPr/>
        </p:nvGrpSpPr>
        <p:grpSpPr>
          <a:xfrm>
            <a:off x="7928807" y="1552357"/>
            <a:ext cx="1885044" cy="893134"/>
            <a:chOff x="2683142" y="1196805"/>
            <a:chExt cx="5819011" cy="830997"/>
          </a:xfrm>
        </p:grpSpPr>
        <p:sp>
          <p:nvSpPr>
            <p:cNvPr id="45" name="矩形: 圆角 30">
              <a:extLst>
                <a:ext uri="{FF2B5EF4-FFF2-40B4-BE49-F238E27FC236}">
                  <a16:creationId xmlns:a16="http://schemas.microsoft.com/office/drawing/2014/main" id="{9CDD5E44-3817-4DAA-8210-E7D11B8CA3C3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5E9796-E982-4CB3-93E2-018DA807E84B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vút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69F6C-AD23-4A40-AF38-95ACEB309FAF}"/>
              </a:ext>
            </a:extLst>
          </p:cNvPr>
          <p:cNvGrpSpPr/>
          <p:nvPr/>
        </p:nvGrpSpPr>
        <p:grpSpPr>
          <a:xfrm>
            <a:off x="3611988" y="2509287"/>
            <a:ext cx="1491640" cy="893134"/>
            <a:chOff x="2683142" y="1196805"/>
            <a:chExt cx="5819011" cy="830997"/>
          </a:xfrm>
        </p:grpSpPr>
        <p:sp>
          <p:nvSpPr>
            <p:cNvPr id="48" name="矩形: 圆角 30">
              <a:extLst>
                <a:ext uri="{FF2B5EF4-FFF2-40B4-BE49-F238E27FC236}">
                  <a16:creationId xmlns:a16="http://schemas.microsoft.com/office/drawing/2014/main" id="{753D2B62-2849-4EBA-94DF-BC61C17272CC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22728C-BD34-4655-9700-C6A4AF186F0C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tin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717D77-3A53-4D9E-8120-FAD0C9210567}"/>
              </a:ext>
            </a:extLst>
          </p:cNvPr>
          <p:cNvGrpSpPr/>
          <p:nvPr/>
        </p:nvGrpSpPr>
        <p:grpSpPr>
          <a:xfrm>
            <a:off x="6387086" y="2519921"/>
            <a:ext cx="2002002" cy="893134"/>
            <a:chOff x="2683142" y="1196805"/>
            <a:chExt cx="5819011" cy="830997"/>
          </a:xfrm>
        </p:grpSpPr>
        <p:sp>
          <p:nvSpPr>
            <p:cNvPr id="51" name="矩形: 圆角 30">
              <a:extLst>
                <a:ext uri="{FF2B5EF4-FFF2-40B4-BE49-F238E27FC236}">
                  <a16:creationId xmlns:a16="http://schemas.microsoft.com/office/drawing/2014/main" id="{F2125BFF-8771-4DC6-B53B-24E835AC5D34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3A33CD-0B57-4E24-AF0F-DA5B232BB094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rực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6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7EC21-4082-4563-8B4F-6766BB1F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95" y="753655"/>
            <a:ext cx="2621507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A6DC2-29BA-4988-B22B-7697D2C4C432}"/>
              </a:ext>
            </a:extLst>
          </p:cNvPr>
          <p:cNvSpPr txBox="1"/>
          <p:nvPr/>
        </p:nvSpPr>
        <p:spPr>
          <a:xfrm>
            <a:off x="999460" y="1956391"/>
            <a:ext cx="785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8ADC2A-5C0E-40EF-9B09-44CB29F80D9F}"/>
              </a:ext>
            </a:extLst>
          </p:cNvPr>
          <p:cNvSpPr txBox="1"/>
          <p:nvPr/>
        </p:nvSpPr>
        <p:spPr>
          <a:xfrm>
            <a:off x="1010093" y="2828260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Ánh nắng vàng rực trên sân trường.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F5FD86-F22A-41D8-A79D-1688EB1E7C93}"/>
              </a:ext>
            </a:extLst>
          </p:cNvPr>
          <p:cNvSpPr txBox="1"/>
          <p:nvPr/>
        </p:nvSpPr>
        <p:spPr>
          <a:xfrm>
            <a:off x="1020726" y="3785191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Rừng im ắng, chỉ có tiếng suối.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43F5F9-1AD4-44DD-A48D-145C6DDBD60D}"/>
              </a:ext>
            </a:extLst>
          </p:cNvPr>
          <p:cNvSpPr txBox="1"/>
          <p:nvPr/>
        </p:nvSpPr>
        <p:spPr>
          <a:xfrm>
            <a:off x="1084522" y="4710223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Lên lớp 3, bạn nào cũng tự tin hơn.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73C75-B6D1-CB27-3065-A2708A8B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0FEBB-897A-BB29-2D09-157A6B898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5981D-0216-CE01-3CAC-02B4F12D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8526392" cy="33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4D6D4-FCD3-99CD-12F2-C734DA7F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67080-E3C2-D9DB-A542-273D778D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3" y="1711348"/>
            <a:ext cx="924843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5"/>
          <p:cNvGrpSpPr/>
          <p:nvPr/>
        </p:nvGrpSpPr>
        <p:grpSpPr>
          <a:xfrm>
            <a:off x="10627814" y="5557827"/>
            <a:ext cx="1352204" cy="1300171"/>
            <a:chOff x="7969313" y="3825894"/>
            <a:chExt cx="1101861" cy="1152362"/>
          </a:xfrm>
        </p:grpSpPr>
        <p:sp>
          <p:nvSpPr>
            <p:cNvPr id="1249" name="Google Shape;1249;p35"/>
            <p:cNvSpPr/>
            <p:nvPr/>
          </p:nvSpPr>
          <p:spPr>
            <a:xfrm rot="683019">
              <a:off x="8087071" y="3938749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683019">
              <a:off x="8057662" y="3910035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683019">
              <a:off x="8312030" y="3939975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683019">
              <a:off x="8075374" y="4091209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683019">
              <a:off x="8460894" y="4336799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683019">
              <a:off x="8464403" y="4335612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683019">
              <a:off x="8306428" y="4208657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683019">
              <a:off x="8631022" y="4274014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683019">
              <a:off x="8378072" y="4240893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683019">
              <a:off x="8712520" y="4308311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683019">
              <a:off x="8216749" y="4466629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683019">
              <a:off x="8660691" y="4529045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683019">
              <a:off x="8253056" y="4739432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683019">
              <a:off x="8239867" y="4732479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683019">
              <a:off x="8493160" y="4751701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683019">
              <a:off x="8489714" y="4744832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683019">
              <a:off x="8090830" y="3935830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683019">
              <a:off x="8061421" y="3907117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683019">
              <a:off x="8315789" y="3937056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683019">
              <a:off x="8079133" y="4088291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683019">
              <a:off x="8464654" y="4333880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683019">
              <a:off x="8468163" y="4332694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683019">
              <a:off x="8310187" y="4205739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683019">
              <a:off x="8634781" y="4271096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683019">
              <a:off x="8381831" y="4237974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683019">
              <a:off x="8716279" y="4305392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 rot="683019">
              <a:off x="8220508" y="4463711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 rot="683019">
              <a:off x="8664450" y="4526127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 rot="683019">
              <a:off x="8256815" y="4736513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 rot="683019">
              <a:off x="8243626" y="4729561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 rot="683019">
              <a:off x="8496919" y="4748783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 rot="683019">
              <a:off x="8493474" y="4741914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703"/>
            <a:ext cx="12221029" cy="6858000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1C402D7E-F3C5-4A01-AB79-54CA27F2EB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7" y="3502387"/>
            <a:ext cx="2336651" cy="2769175"/>
          </a:xfrm>
          <a:prstGeom prst="rect">
            <a:avLst/>
          </a:prstGeom>
        </p:spPr>
      </p:pic>
      <p:sp>
        <p:nvSpPr>
          <p:cNvPr id="44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1034739" y="1423396"/>
            <a:ext cx="6593603" cy="3627969"/>
          </a:xfrm>
          <a:prstGeom prst="roundRect">
            <a:avLst>
              <a:gd name="adj" fmla="val 38426"/>
            </a:avLst>
          </a:prstGeom>
          <a:solidFill>
            <a:srgbClr val="FFFFFF">
              <a:alpha val="74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2DEAE-00F5-484F-957F-F357C2AA3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73" y="2232492"/>
            <a:ext cx="38286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EA815ABA-F79C-4F9C-933F-38BAC10EE2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9705" y="3657600"/>
            <a:ext cx="6304856" cy="32004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9E96EC-5220-4299-B049-DB0630A1194E}"/>
              </a:ext>
            </a:extLst>
          </p:cNvPr>
          <p:cNvGrpSpPr/>
          <p:nvPr/>
        </p:nvGrpSpPr>
        <p:grpSpPr>
          <a:xfrm>
            <a:off x="2206488" y="1801503"/>
            <a:ext cx="8366262" cy="1754326"/>
            <a:chOff x="4394577" y="1279684"/>
            <a:chExt cx="3347287" cy="1754326"/>
          </a:xfrm>
        </p:grpSpPr>
        <p:sp>
          <p:nvSpPr>
            <p:cNvPr id="43" name="Speech Bubble: Rectangle 18">
              <a:extLst>
                <a:ext uri="{FF2B5EF4-FFF2-40B4-BE49-F238E27FC236}">
                  <a16:creationId xmlns:a16="http://schemas.microsoft.com/office/drawing/2014/main" id="{B5E5B821-2D57-4497-8922-28BA3B766222}"/>
                </a:ext>
              </a:extLst>
            </p:cNvPr>
            <p:cNvSpPr/>
            <p:nvPr/>
          </p:nvSpPr>
          <p:spPr>
            <a:xfrm>
              <a:off x="4394577" y="1281203"/>
              <a:ext cx="3347287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Arial"/>
                <a:sym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089A3D-9F29-4692-92F1-D3FB7A80C4DB}"/>
                </a:ext>
              </a:extLst>
            </p:cNvPr>
            <p:cNvSpPr txBox="1"/>
            <p:nvPr/>
          </p:nvSpPr>
          <p:spPr>
            <a:xfrm>
              <a:off x="4394577" y="1279684"/>
              <a:ext cx="317441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những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bài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nêu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cảm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nghĩ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nhân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vật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id="{D7FBECEF-1BE6-26D5-6FEB-3F9E069AF6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5"/>
          <p:cNvGrpSpPr/>
          <p:nvPr/>
        </p:nvGrpSpPr>
        <p:grpSpPr>
          <a:xfrm>
            <a:off x="10627814" y="5557827"/>
            <a:ext cx="1352204" cy="1300171"/>
            <a:chOff x="7969313" y="3825894"/>
            <a:chExt cx="1101861" cy="1152362"/>
          </a:xfrm>
        </p:grpSpPr>
        <p:sp>
          <p:nvSpPr>
            <p:cNvPr id="1249" name="Google Shape;1249;p35"/>
            <p:cNvSpPr/>
            <p:nvPr/>
          </p:nvSpPr>
          <p:spPr>
            <a:xfrm rot="683019">
              <a:off x="8087071" y="3938749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683019">
              <a:off x="8057662" y="3910035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683019">
              <a:off x="8312030" y="3939975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683019">
              <a:off x="8075374" y="4091209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683019">
              <a:off x="8460894" y="4336799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683019">
              <a:off x="8464403" y="4335612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683019">
              <a:off x="8306428" y="4208657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683019">
              <a:off x="8631022" y="4274014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683019">
              <a:off x="8378072" y="4240893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683019">
              <a:off x="8712520" y="4308311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683019">
              <a:off x="8216749" y="4466629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683019">
              <a:off x="8660691" y="4529045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683019">
              <a:off x="8253056" y="4739432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683019">
              <a:off x="8239867" y="4732479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683019">
              <a:off x="8493160" y="4751701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683019">
              <a:off x="8489714" y="4744832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683019">
              <a:off x="8090830" y="3935830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683019">
              <a:off x="8061421" y="3907117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683019">
              <a:off x="8315789" y="3937056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683019">
              <a:off x="8079133" y="4088291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683019">
              <a:off x="8464654" y="4333880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683019">
              <a:off x="8468163" y="4332694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683019">
              <a:off x="8310187" y="4205739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683019">
              <a:off x="8634781" y="4271096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683019">
              <a:off x="8381831" y="4237974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683019">
              <a:off x="8716279" y="4305392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 rot="683019">
              <a:off x="8220508" y="4463711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 rot="683019">
              <a:off x="8664450" y="4526127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 rot="683019">
              <a:off x="8256815" y="4736513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 rot="683019">
              <a:off x="8243626" y="4729561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 rot="683019">
              <a:off x="8496919" y="4748783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 rot="683019">
              <a:off x="8493474" y="4741914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703"/>
            <a:ext cx="12221029" cy="6858000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1C402D7E-F3C5-4A01-AB79-54CA27F2EB2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7" y="3502387"/>
            <a:ext cx="2336651" cy="2769175"/>
          </a:xfrm>
          <a:prstGeom prst="rect">
            <a:avLst/>
          </a:prstGeom>
        </p:spPr>
      </p:pic>
      <p:sp>
        <p:nvSpPr>
          <p:cNvPr id="44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1034739" y="1423396"/>
            <a:ext cx="6593603" cy="3627969"/>
          </a:xfrm>
          <a:prstGeom prst="roundRect">
            <a:avLst>
              <a:gd name="adj" fmla="val 38426"/>
            </a:avLst>
          </a:prstGeom>
          <a:solidFill>
            <a:srgbClr val="FFFFFF">
              <a:alpha val="74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FA83B-40EE-463A-9604-3CD3336E1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880" y="2086047"/>
            <a:ext cx="511498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615887" y="204522"/>
            <a:ext cx="9038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Đọc các câu ca dao, tục ngữ dưới đây và tìm từ ngữ:</a:t>
            </a:r>
            <a:endParaRPr lang="en-US"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380732-10A6-4B6D-B62D-2FA0E5FE83A5}"/>
              </a:ext>
            </a:extLst>
          </p:cNvPr>
          <p:cNvGrpSpPr/>
          <p:nvPr/>
        </p:nvGrpSpPr>
        <p:grpSpPr>
          <a:xfrm>
            <a:off x="546652" y="1023731"/>
            <a:ext cx="5267739" cy="1355688"/>
            <a:chOff x="1320314" y="1268215"/>
            <a:chExt cx="2000635" cy="986531"/>
          </a:xfrm>
        </p:grpSpPr>
        <p:sp>
          <p:nvSpPr>
            <p:cNvPr id="162" name="Google Shape;1360;p38">
              <a:extLst>
                <a:ext uri="{FF2B5EF4-FFF2-40B4-BE49-F238E27FC236}">
                  <a16:creationId xmlns:a16="http://schemas.microsoft.com/office/drawing/2014/main" id="{E487D645-D7FD-4375-92F0-3F6753A56A45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09D0B33-11D7-4A43-880B-C03055E0A2D2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4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a.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sự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vật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2EF3F0B-D431-4747-A23D-374534233321}"/>
              </a:ext>
            </a:extLst>
          </p:cNvPr>
          <p:cNvGrpSpPr/>
          <p:nvPr/>
        </p:nvGrpSpPr>
        <p:grpSpPr>
          <a:xfrm>
            <a:off x="5883966" y="1053547"/>
            <a:ext cx="5864087" cy="1300917"/>
            <a:chOff x="1320314" y="1268215"/>
            <a:chExt cx="2000635" cy="986531"/>
          </a:xfrm>
        </p:grpSpPr>
        <p:sp>
          <p:nvSpPr>
            <p:cNvPr id="200" name="Google Shape;1360;p38">
              <a:extLst>
                <a:ext uri="{FF2B5EF4-FFF2-40B4-BE49-F238E27FC236}">
                  <a16:creationId xmlns:a16="http://schemas.microsoft.com/office/drawing/2014/main" id="{B52C6009-7B71-4ED6-8D5D-B7121A872DDF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D680E0A-68DB-4E85-AC32-AC9567CD81D0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6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điểm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309141-3971-4476-BEF7-D66CD94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29" y="2557879"/>
            <a:ext cx="5383075" cy="40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347871"/>
            <a:ext cx="11635907" cy="6348052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3801"/>
              </p:ext>
            </p:extLst>
          </p:nvPr>
        </p:nvGraphicFramePr>
        <p:xfrm>
          <a:off x="1351722" y="719665"/>
          <a:ext cx="9740348" cy="51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027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4049714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  <a:gridCol w="4270607">
                  <a:extLst>
                    <a:ext uri="{9D8B030D-6E8A-4147-A177-3AD203B41FA5}">
                      <a16:colId xmlns:a16="http://schemas.microsoft.com/office/drawing/2014/main" val="777424053"/>
                    </a:ext>
                  </a:extLst>
                </a:gridCol>
              </a:tblGrid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2922104" y="1898374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017312-5426-45EA-A9B2-7A90B7706E01}"/>
              </a:ext>
            </a:extLst>
          </p:cNvPr>
          <p:cNvSpPr txBox="1"/>
          <p:nvPr/>
        </p:nvSpPr>
        <p:spPr>
          <a:xfrm>
            <a:off x="7176051" y="189837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2951921" y="297180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sào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902D6E-4F8F-4AF4-92A6-1CC6340DBA24}"/>
              </a:ext>
            </a:extLst>
          </p:cNvPr>
          <p:cNvSpPr txBox="1"/>
          <p:nvPr/>
        </p:nvSpPr>
        <p:spPr>
          <a:xfrm>
            <a:off x="7126356" y="293204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2902226" y="3876261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5447695-BD42-4A9F-9B9E-9A914409E89F}"/>
              </a:ext>
            </a:extLst>
          </p:cNvPr>
          <p:cNvSpPr txBox="1"/>
          <p:nvPr/>
        </p:nvSpPr>
        <p:spPr>
          <a:xfrm>
            <a:off x="6887817" y="383650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Đục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2971800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núi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B73364-5C23-4F37-B65C-CAF30B6B929B}"/>
              </a:ext>
            </a:extLst>
          </p:cNvPr>
          <p:cNvSpPr txBox="1"/>
          <p:nvPr/>
        </p:nvSpPr>
        <p:spPr>
          <a:xfrm>
            <a:off x="7036904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747299" y="479088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4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Tìm các cặp từ có nghĩa trái ngược nhau trong mỗi câu ca dao, tục ngữ trên.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C047CA-8E4E-4834-873A-255A3AB2EDD6}"/>
              </a:ext>
            </a:extLst>
          </p:cNvPr>
          <p:cNvGrpSpPr/>
          <p:nvPr/>
        </p:nvGrpSpPr>
        <p:grpSpPr>
          <a:xfrm>
            <a:off x="308113" y="2335696"/>
            <a:ext cx="4685022" cy="4627167"/>
            <a:chOff x="5332367" y="-184490"/>
            <a:chExt cx="6379620" cy="7405770"/>
          </a:xfrm>
        </p:grpSpPr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FB5E06A3-1968-4BE5-92E5-F208FC9B7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12" b="23656"/>
            <a:stretch/>
          </p:blipFill>
          <p:spPr>
            <a:xfrm>
              <a:off x="5900803" y="-184490"/>
              <a:ext cx="5291860" cy="27347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9D97B3-A026-447B-8216-6E8965F196BF}"/>
                </a:ext>
              </a:extLst>
            </p:cNvPr>
            <p:cNvSpPr txBox="1"/>
            <p:nvPr/>
          </p:nvSpPr>
          <p:spPr>
            <a:xfrm>
              <a:off x="6917772" y="196377"/>
              <a:ext cx="3187998" cy="207099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endParaRPr lang="en-US" sz="3500" b="1" i="0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253C348-84DB-4B89-B24E-AC459210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367" y="2443591"/>
              <a:ext cx="6379620" cy="477768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0D811E-3DA8-46C1-AAE2-395B3E485B59}"/>
              </a:ext>
            </a:extLst>
          </p:cNvPr>
          <p:cNvGrpSpPr/>
          <p:nvPr/>
        </p:nvGrpSpPr>
        <p:grpSpPr>
          <a:xfrm>
            <a:off x="4675246" y="2296635"/>
            <a:ext cx="7214905" cy="1440976"/>
            <a:chOff x="2683142" y="1196805"/>
            <a:chExt cx="5819011" cy="830997"/>
          </a:xfrm>
        </p:grpSpPr>
        <p:sp>
          <p:nvSpPr>
            <p:cNvPr id="68" name="矩形: 圆角 30">
              <a:extLst>
                <a:ext uri="{FF2B5EF4-FFF2-40B4-BE49-F238E27FC236}">
                  <a16:creationId xmlns:a16="http://schemas.microsoft.com/office/drawing/2014/main" id="{D2E8B436-C656-47F2-A304-16D36D85B33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8000" kern="0" dirty="0"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字魂80号-萌趣小鱼体" panose="00000500000000000000" pitchFamily="2" charset="-122"/>
                <a:sym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A4D322-B931-4495-9FB0-52273F7DB181}"/>
                </a:ext>
              </a:extLst>
            </p:cNvPr>
            <p:cNvSpPr/>
            <p:nvPr/>
          </p:nvSpPr>
          <p:spPr>
            <a:xfrm>
              <a:off x="2897312" y="1297997"/>
              <a:ext cx="5585310" cy="48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kĩ câu ca dao, tìm từ ngữ theo yêu cầu, ghi ra giấy các từ ngữ tìm được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248</Words>
  <Application>Microsoft Office PowerPoint</Application>
  <PresentationFormat>Widescreen</PresentationFormat>
  <Paragraphs>36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#9Slide02 Noi dung dai</vt:lpstr>
      <vt:lpstr>#9Slide02 Tieu de dai</vt:lpstr>
      <vt:lpstr>#9Slide07 Crocante</vt:lpstr>
      <vt:lpstr>Catamaran</vt:lpstr>
      <vt:lpstr>Livvic</vt:lpstr>
      <vt:lpstr>Nunito</vt:lpstr>
      <vt:lpstr>Roboto Condensed Light</vt:lpstr>
      <vt:lpstr>Roboto Slab Light</vt:lpstr>
      <vt:lpstr>Titan One</vt:lpstr>
      <vt:lpstr>字魂80号-萌趣小鱼体</vt:lpstr>
      <vt:lpstr>Arial</vt:lpstr>
      <vt:lpstr>Calibri</vt:lpstr>
      <vt:lpstr>Cambria</vt:lpstr>
      <vt:lpstr>Times New Roman</vt:lpstr>
      <vt:lpstr>Cute Chicks Newsletter by Slidesgo</vt:lpstr>
      <vt:lpstr>1_Cute Chicks Newsletter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59</cp:revision>
  <dcterms:created xsi:type="dcterms:W3CDTF">2022-09-19T05:24:27Z</dcterms:created>
  <dcterms:modified xsi:type="dcterms:W3CDTF">2025-12-27T13:47:52Z</dcterms:modified>
</cp:coreProperties>
</file>