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98" r:id="rId2"/>
    <p:sldMasterId id="2147483715" r:id="rId3"/>
    <p:sldMasterId id="2147483727" r:id="rId4"/>
    <p:sldMasterId id="2147483734" r:id="rId5"/>
    <p:sldMasterId id="2147483753" r:id="rId6"/>
  </p:sldMasterIdLst>
  <p:notesMasterIdLst>
    <p:notesMasterId r:id="rId18"/>
  </p:notesMasterIdLst>
  <p:sldIdLst>
    <p:sldId id="7171" r:id="rId7"/>
    <p:sldId id="256" r:id="rId8"/>
    <p:sldId id="7179" r:id="rId9"/>
    <p:sldId id="358" r:id="rId10"/>
    <p:sldId id="361" r:id="rId11"/>
    <p:sldId id="7180" r:id="rId12"/>
    <p:sldId id="359" r:id="rId13"/>
    <p:sldId id="360" r:id="rId14"/>
    <p:sldId id="7181" r:id="rId15"/>
    <p:sldId id="284" r:id="rId16"/>
    <p:sldId id="28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C9665-5BF4-4EEF-87ED-DD5661507691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03F97-9706-4A2E-B3A3-A12341C36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69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5630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842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 : Hương Thảo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5946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8061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BC0-585F-4596-81A3-98E44955C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800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"/>
          <p:cNvGrpSpPr/>
          <p:nvPr/>
        </p:nvGrpSpPr>
        <p:grpSpPr>
          <a:xfrm>
            <a:off x="-611555" y="613421"/>
            <a:ext cx="13499801" cy="6542524"/>
            <a:chOff x="-458667" y="460065"/>
            <a:chExt cx="10124851" cy="4906893"/>
          </a:xfrm>
        </p:grpSpPr>
        <p:grpSp>
          <p:nvGrpSpPr>
            <p:cNvPr id="44" name="Google Shape;44;p4"/>
            <p:cNvGrpSpPr/>
            <p:nvPr/>
          </p:nvGrpSpPr>
          <p:grpSpPr>
            <a:xfrm>
              <a:off x="-458667" y="4803277"/>
              <a:ext cx="1700876" cy="563680"/>
              <a:chOff x="456975" y="1603100"/>
              <a:chExt cx="1111175" cy="368250"/>
            </a:xfrm>
          </p:grpSpPr>
          <p:sp>
            <p:nvSpPr>
              <p:cNvPr id="45" name="Google Shape;45;p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50" name="Google Shape;50;p4"/>
            <p:cNvGrpSpPr/>
            <p:nvPr/>
          </p:nvGrpSpPr>
          <p:grpSpPr>
            <a:xfrm>
              <a:off x="7965308" y="460065"/>
              <a:ext cx="1700876" cy="563680"/>
              <a:chOff x="456975" y="1603100"/>
              <a:chExt cx="1111175" cy="368250"/>
            </a:xfrm>
          </p:grpSpPr>
          <p:sp>
            <p:nvSpPr>
              <p:cNvPr id="51" name="Google Shape;51;p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5" name="Google Shape;55;p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1126533" y="1400533"/>
            <a:ext cx="9938800" cy="4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042655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">
  <p:cSld name="Main idea">
    <p:bg>
      <p:bgPr>
        <a:solidFill>
          <a:schemeClr val="lt2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5"/>
          <p:cNvSpPr txBox="1">
            <a:spLocks noGrp="1"/>
          </p:cNvSpPr>
          <p:nvPr>
            <p:ph type="title"/>
          </p:nvPr>
        </p:nvSpPr>
        <p:spPr>
          <a:xfrm>
            <a:off x="1850800" y="1285867"/>
            <a:ext cx="8490400" cy="40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9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38" name="Google Shape;538;p25"/>
          <p:cNvSpPr/>
          <p:nvPr/>
        </p:nvSpPr>
        <p:spPr>
          <a:xfrm>
            <a:off x="651668" y="4212800"/>
            <a:ext cx="511633" cy="127200"/>
          </a:xfrm>
          <a:custGeom>
            <a:avLst/>
            <a:gdLst/>
            <a:ahLst/>
            <a:cxnLst/>
            <a:rect l="l" t="t" r="r" b="b"/>
            <a:pathLst>
              <a:path w="15349" h="3816" extrusionOk="0">
                <a:moveTo>
                  <a:pt x="4434" y="0"/>
                </a:moveTo>
                <a:cubicBezTo>
                  <a:pt x="3044" y="0"/>
                  <a:pt x="1443" y="567"/>
                  <a:pt x="1" y="1267"/>
                </a:cubicBezTo>
                <a:cubicBezTo>
                  <a:pt x="564" y="1149"/>
                  <a:pt x="1144" y="1092"/>
                  <a:pt x="1726" y="1092"/>
                </a:cubicBezTo>
                <a:cubicBezTo>
                  <a:pt x="3680" y="1092"/>
                  <a:pt x="5674" y="1736"/>
                  <a:pt x="7252" y="2910"/>
                </a:cubicBezTo>
                <a:cubicBezTo>
                  <a:pt x="7229" y="3348"/>
                  <a:pt x="7465" y="3815"/>
                  <a:pt x="7705" y="3815"/>
                </a:cubicBezTo>
                <a:cubicBezTo>
                  <a:pt x="7843" y="3815"/>
                  <a:pt x="7982" y="3660"/>
                  <a:pt x="8073" y="3255"/>
                </a:cubicBezTo>
                <a:cubicBezTo>
                  <a:pt x="8085" y="3136"/>
                  <a:pt x="8085" y="3029"/>
                  <a:pt x="8073" y="2922"/>
                </a:cubicBezTo>
                <a:cubicBezTo>
                  <a:pt x="9651" y="1739"/>
                  <a:pt x="11654" y="1092"/>
                  <a:pt x="13617" y="1092"/>
                </a:cubicBezTo>
                <a:cubicBezTo>
                  <a:pt x="14201" y="1092"/>
                  <a:pt x="14783" y="1150"/>
                  <a:pt x="15348" y="1267"/>
                </a:cubicBezTo>
                <a:cubicBezTo>
                  <a:pt x="13902" y="568"/>
                  <a:pt x="12300" y="2"/>
                  <a:pt x="10910" y="2"/>
                </a:cubicBezTo>
                <a:cubicBezTo>
                  <a:pt x="9485" y="2"/>
                  <a:pt x="8283" y="597"/>
                  <a:pt x="7704" y="2255"/>
                </a:cubicBezTo>
                <a:cubicBezTo>
                  <a:pt x="7692" y="2243"/>
                  <a:pt x="7692" y="2231"/>
                  <a:pt x="7669" y="2220"/>
                </a:cubicBezTo>
                <a:lnTo>
                  <a:pt x="7633" y="2243"/>
                </a:lnTo>
                <a:cubicBezTo>
                  <a:pt x="7055" y="593"/>
                  <a:pt x="5855" y="0"/>
                  <a:pt x="44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39" name="Google Shape;539;p25"/>
          <p:cNvSpPr/>
          <p:nvPr/>
        </p:nvSpPr>
        <p:spPr>
          <a:xfrm>
            <a:off x="8542101" y="6108034"/>
            <a:ext cx="2222609" cy="749980"/>
          </a:xfrm>
          <a:custGeom>
            <a:avLst/>
            <a:gdLst/>
            <a:ahLst/>
            <a:cxnLst/>
            <a:rect l="l" t="t" r="r" b="b"/>
            <a:pathLst>
              <a:path w="28545" h="9632" extrusionOk="0">
                <a:moveTo>
                  <a:pt x="12458" y="0"/>
                </a:moveTo>
                <a:cubicBezTo>
                  <a:pt x="9664" y="0"/>
                  <a:pt x="6437" y="2714"/>
                  <a:pt x="6804" y="7024"/>
                </a:cubicBezTo>
                <a:cubicBezTo>
                  <a:pt x="6197" y="5810"/>
                  <a:pt x="5198" y="5303"/>
                  <a:pt x="4167" y="5303"/>
                </a:cubicBezTo>
                <a:cubicBezTo>
                  <a:pt x="2146" y="5303"/>
                  <a:pt x="1" y="7251"/>
                  <a:pt x="434" y="9632"/>
                </a:cubicBezTo>
                <a:lnTo>
                  <a:pt x="28545" y="9632"/>
                </a:lnTo>
                <a:cubicBezTo>
                  <a:pt x="28545" y="9632"/>
                  <a:pt x="27865" y="6762"/>
                  <a:pt x="25302" y="6762"/>
                </a:cubicBezTo>
                <a:cubicBezTo>
                  <a:pt x="24542" y="6762"/>
                  <a:pt x="23618" y="7014"/>
                  <a:pt x="22496" y="7667"/>
                </a:cubicBezTo>
                <a:cubicBezTo>
                  <a:pt x="22388" y="5553"/>
                  <a:pt x="20634" y="3913"/>
                  <a:pt x="18882" y="3913"/>
                </a:cubicBezTo>
                <a:cubicBezTo>
                  <a:pt x="17931" y="3913"/>
                  <a:pt x="16980" y="4396"/>
                  <a:pt x="16293" y="5548"/>
                </a:cubicBezTo>
                <a:cubicBezTo>
                  <a:pt x="16576" y="1670"/>
                  <a:pt x="14650" y="0"/>
                  <a:pt x="124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540" name="Google Shape;540;p25"/>
          <p:cNvGrpSpPr/>
          <p:nvPr/>
        </p:nvGrpSpPr>
        <p:grpSpPr>
          <a:xfrm>
            <a:off x="390333" y="395167"/>
            <a:ext cx="424267" cy="346900"/>
            <a:chOff x="1077100" y="1940775"/>
            <a:chExt cx="318200" cy="260175"/>
          </a:xfrm>
        </p:grpSpPr>
        <p:sp>
          <p:nvSpPr>
            <p:cNvPr id="541" name="Google Shape;541;p25"/>
            <p:cNvSpPr/>
            <p:nvPr/>
          </p:nvSpPr>
          <p:spPr>
            <a:xfrm>
              <a:off x="1077100" y="2108050"/>
              <a:ext cx="77400" cy="92900"/>
            </a:xfrm>
            <a:custGeom>
              <a:avLst/>
              <a:gdLst/>
              <a:ahLst/>
              <a:cxnLst/>
              <a:rect l="l" t="t" r="r" b="b"/>
              <a:pathLst>
                <a:path w="3096" h="3716" extrusionOk="0">
                  <a:moveTo>
                    <a:pt x="487" y="1"/>
                  </a:moveTo>
                  <a:cubicBezTo>
                    <a:pt x="441" y="1"/>
                    <a:pt x="1" y="430"/>
                    <a:pt x="24" y="477"/>
                  </a:cubicBezTo>
                  <a:cubicBezTo>
                    <a:pt x="24" y="477"/>
                    <a:pt x="596" y="1620"/>
                    <a:pt x="1108" y="2216"/>
                  </a:cubicBezTo>
                  <a:cubicBezTo>
                    <a:pt x="1572" y="2859"/>
                    <a:pt x="2536" y="3716"/>
                    <a:pt x="2536" y="3716"/>
                  </a:cubicBezTo>
                  <a:cubicBezTo>
                    <a:pt x="2751" y="3633"/>
                    <a:pt x="2929" y="3502"/>
                    <a:pt x="3096" y="3347"/>
                  </a:cubicBezTo>
                  <a:cubicBezTo>
                    <a:pt x="3096" y="3347"/>
                    <a:pt x="2620" y="2121"/>
                    <a:pt x="2131" y="1430"/>
                  </a:cubicBezTo>
                  <a:cubicBezTo>
                    <a:pt x="1572" y="787"/>
                    <a:pt x="488" y="1"/>
                    <a:pt x="488" y="1"/>
                  </a:cubicBezTo>
                  <a:cubicBezTo>
                    <a:pt x="488" y="1"/>
                    <a:pt x="487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2" name="Google Shape;542;p25"/>
            <p:cNvSpPr/>
            <p:nvPr/>
          </p:nvSpPr>
          <p:spPr>
            <a:xfrm>
              <a:off x="1085225" y="1980400"/>
              <a:ext cx="151425" cy="193525"/>
            </a:xfrm>
            <a:custGeom>
              <a:avLst/>
              <a:gdLst/>
              <a:ahLst/>
              <a:cxnLst/>
              <a:rect l="l" t="t" r="r" b="b"/>
              <a:pathLst>
                <a:path w="6057" h="7741" extrusionOk="0">
                  <a:moveTo>
                    <a:pt x="572" y="1"/>
                  </a:moveTo>
                  <a:cubicBezTo>
                    <a:pt x="439" y="1"/>
                    <a:pt x="0" y="259"/>
                    <a:pt x="32" y="345"/>
                  </a:cubicBezTo>
                  <a:lnTo>
                    <a:pt x="747" y="1821"/>
                  </a:lnTo>
                  <a:cubicBezTo>
                    <a:pt x="1211" y="2714"/>
                    <a:pt x="1735" y="3571"/>
                    <a:pt x="2307" y="4405"/>
                  </a:cubicBezTo>
                  <a:cubicBezTo>
                    <a:pt x="2890" y="5107"/>
                    <a:pt x="3628" y="6012"/>
                    <a:pt x="4342" y="6631"/>
                  </a:cubicBezTo>
                  <a:lnTo>
                    <a:pt x="5569" y="7738"/>
                  </a:lnTo>
                  <a:cubicBezTo>
                    <a:pt x="5573" y="7740"/>
                    <a:pt x="5578" y="7741"/>
                    <a:pt x="5583" y="7741"/>
                  </a:cubicBezTo>
                  <a:cubicBezTo>
                    <a:pt x="5697" y="7741"/>
                    <a:pt x="6056" y="7376"/>
                    <a:pt x="6045" y="7262"/>
                  </a:cubicBezTo>
                  <a:cubicBezTo>
                    <a:pt x="6045" y="7262"/>
                    <a:pt x="5628" y="6703"/>
                    <a:pt x="5069" y="5976"/>
                  </a:cubicBezTo>
                  <a:cubicBezTo>
                    <a:pt x="4485" y="5286"/>
                    <a:pt x="3902" y="4298"/>
                    <a:pt x="3342" y="3631"/>
                  </a:cubicBezTo>
                  <a:lnTo>
                    <a:pt x="604" y="11"/>
                  </a:lnTo>
                  <a:cubicBezTo>
                    <a:pt x="598" y="4"/>
                    <a:pt x="587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1233075" y="2028225"/>
              <a:ext cx="76800" cy="91775"/>
            </a:xfrm>
            <a:custGeom>
              <a:avLst/>
              <a:gdLst/>
              <a:ahLst/>
              <a:cxnLst/>
              <a:rect l="l" t="t" r="r" b="b"/>
              <a:pathLst>
                <a:path w="3072" h="3671" extrusionOk="0">
                  <a:moveTo>
                    <a:pt x="628" y="1"/>
                  </a:moveTo>
                  <a:cubicBezTo>
                    <a:pt x="529" y="1"/>
                    <a:pt x="0" y="126"/>
                    <a:pt x="0" y="170"/>
                  </a:cubicBezTo>
                  <a:lnTo>
                    <a:pt x="24" y="408"/>
                  </a:lnTo>
                  <a:cubicBezTo>
                    <a:pt x="36" y="611"/>
                    <a:pt x="72" y="813"/>
                    <a:pt x="131" y="1003"/>
                  </a:cubicBezTo>
                  <a:cubicBezTo>
                    <a:pt x="262" y="1504"/>
                    <a:pt x="488" y="1980"/>
                    <a:pt x="798" y="2385"/>
                  </a:cubicBezTo>
                  <a:cubicBezTo>
                    <a:pt x="1131" y="2766"/>
                    <a:pt x="1536" y="3075"/>
                    <a:pt x="1977" y="3313"/>
                  </a:cubicBezTo>
                  <a:cubicBezTo>
                    <a:pt x="2203" y="3456"/>
                    <a:pt x="2453" y="3575"/>
                    <a:pt x="2703" y="3670"/>
                  </a:cubicBezTo>
                  <a:cubicBezTo>
                    <a:pt x="2762" y="3659"/>
                    <a:pt x="3072" y="3194"/>
                    <a:pt x="3072" y="3111"/>
                  </a:cubicBezTo>
                  <a:cubicBezTo>
                    <a:pt x="3072" y="3111"/>
                    <a:pt x="2870" y="2861"/>
                    <a:pt x="2596" y="2551"/>
                  </a:cubicBezTo>
                  <a:cubicBezTo>
                    <a:pt x="2322" y="2254"/>
                    <a:pt x="2036" y="1849"/>
                    <a:pt x="1798" y="1563"/>
                  </a:cubicBezTo>
                  <a:cubicBezTo>
                    <a:pt x="1572" y="1265"/>
                    <a:pt x="1226" y="932"/>
                    <a:pt x="1024" y="599"/>
                  </a:cubicBezTo>
                  <a:cubicBezTo>
                    <a:pt x="917" y="468"/>
                    <a:pt x="834" y="325"/>
                    <a:pt x="750" y="182"/>
                  </a:cubicBezTo>
                  <a:lnTo>
                    <a:pt x="643" y="3"/>
                  </a:lnTo>
                  <a:cubicBezTo>
                    <a:pt x="641" y="2"/>
                    <a:pt x="636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1328325" y="1940775"/>
              <a:ext cx="66975" cy="75925"/>
            </a:xfrm>
            <a:custGeom>
              <a:avLst/>
              <a:gdLst/>
              <a:ahLst/>
              <a:cxnLst/>
              <a:rect l="l" t="t" r="r" b="b"/>
              <a:pathLst>
                <a:path w="2679" h="3037" extrusionOk="0">
                  <a:moveTo>
                    <a:pt x="476" y="1"/>
                  </a:moveTo>
                  <a:cubicBezTo>
                    <a:pt x="298" y="132"/>
                    <a:pt x="131" y="299"/>
                    <a:pt x="0" y="477"/>
                  </a:cubicBezTo>
                  <a:cubicBezTo>
                    <a:pt x="0" y="477"/>
                    <a:pt x="429" y="1442"/>
                    <a:pt x="834" y="1930"/>
                  </a:cubicBezTo>
                  <a:cubicBezTo>
                    <a:pt x="1286" y="2454"/>
                    <a:pt x="2191" y="3037"/>
                    <a:pt x="2191" y="3037"/>
                  </a:cubicBezTo>
                  <a:cubicBezTo>
                    <a:pt x="2381" y="2906"/>
                    <a:pt x="2536" y="2751"/>
                    <a:pt x="2679" y="2573"/>
                  </a:cubicBezTo>
                  <a:cubicBezTo>
                    <a:pt x="2679" y="2573"/>
                    <a:pt x="2250" y="1596"/>
                    <a:pt x="1846" y="1120"/>
                  </a:cubicBezTo>
                  <a:cubicBezTo>
                    <a:pt x="1393" y="596"/>
                    <a:pt x="476" y="1"/>
                    <a:pt x="4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45" name="Google Shape;545;p25"/>
          <p:cNvGrpSpPr/>
          <p:nvPr/>
        </p:nvGrpSpPr>
        <p:grpSpPr>
          <a:xfrm>
            <a:off x="10764716" y="1083144"/>
            <a:ext cx="1220725" cy="548136"/>
            <a:chOff x="3672600" y="1165825"/>
            <a:chExt cx="557375" cy="250275"/>
          </a:xfrm>
        </p:grpSpPr>
        <p:sp>
          <p:nvSpPr>
            <p:cNvPr id="546" name="Google Shape;546;p25"/>
            <p:cNvSpPr/>
            <p:nvPr/>
          </p:nvSpPr>
          <p:spPr>
            <a:xfrm>
              <a:off x="3672600" y="1165825"/>
              <a:ext cx="557375" cy="250275"/>
            </a:xfrm>
            <a:custGeom>
              <a:avLst/>
              <a:gdLst/>
              <a:ahLst/>
              <a:cxnLst/>
              <a:rect l="l" t="t" r="r" b="b"/>
              <a:pathLst>
                <a:path w="22295" h="10011" extrusionOk="0">
                  <a:moveTo>
                    <a:pt x="12039" y="1"/>
                  </a:moveTo>
                  <a:cubicBezTo>
                    <a:pt x="9081" y="1"/>
                    <a:pt x="6352" y="1896"/>
                    <a:pt x="6996" y="5939"/>
                  </a:cubicBezTo>
                  <a:cubicBezTo>
                    <a:pt x="6214" y="4867"/>
                    <a:pt x="5312" y="4428"/>
                    <a:pt x="4435" y="4428"/>
                  </a:cubicBezTo>
                  <a:cubicBezTo>
                    <a:pt x="2134" y="4428"/>
                    <a:pt x="0" y="7450"/>
                    <a:pt x="638" y="10011"/>
                  </a:cubicBezTo>
                  <a:lnTo>
                    <a:pt x="22022" y="10011"/>
                  </a:lnTo>
                  <a:cubicBezTo>
                    <a:pt x="22295" y="8334"/>
                    <a:pt x="21138" y="7313"/>
                    <a:pt x="19593" y="7313"/>
                  </a:cubicBezTo>
                  <a:cubicBezTo>
                    <a:pt x="19185" y="7313"/>
                    <a:pt x="18750" y="7385"/>
                    <a:pt x="18307" y="7534"/>
                  </a:cubicBezTo>
                  <a:cubicBezTo>
                    <a:pt x="19359" y="2651"/>
                    <a:pt x="15538" y="1"/>
                    <a:pt x="12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4015975" y="1195825"/>
              <a:ext cx="8350" cy="16000"/>
            </a:xfrm>
            <a:custGeom>
              <a:avLst/>
              <a:gdLst/>
              <a:ahLst/>
              <a:cxnLst/>
              <a:rect l="l" t="t" r="r" b="b"/>
              <a:pathLst>
                <a:path w="334" h="640" extrusionOk="0">
                  <a:moveTo>
                    <a:pt x="36" y="0"/>
                  </a:moveTo>
                  <a:cubicBezTo>
                    <a:pt x="24" y="48"/>
                    <a:pt x="12" y="83"/>
                    <a:pt x="12" y="131"/>
                  </a:cubicBezTo>
                  <a:cubicBezTo>
                    <a:pt x="0" y="202"/>
                    <a:pt x="0" y="274"/>
                    <a:pt x="12" y="345"/>
                  </a:cubicBezTo>
                  <a:cubicBezTo>
                    <a:pt x="24" y="417"/>
                    <a:pt x="48" y="476"/>
                    <a:pt x="72" y="536"/>
                  </a:cubicBezTo>
                  <a:lnTo>
                    <a:pt x="119" y="631"/>
                  </a:lnTo>
                  <a:cubicBezTo>
                    <a:pt x="149" y="637"/>
                    <a:pt x="179" y="640"/>
                    <a:pt x="208" y="640"/>
                  </a:cubicBezTo>
                  <a:cubicBezTo>
                    <a:pt x="238" y="640"/>
                    <a:pt x="268" y="637"/>
                    <a:pt x="298" y="631"/>
                  </a:cubicBezTo>
                  <a:cubicBezTo>
                    <a:pt x="298" y="631"/>
                    <a:pt x="310" y="583"/>
                    <a:pt x="322" y="512"/>
                  </a:cubicBezTo>
                  <a:cubicBezTo>
                    <a:pt x="334" y="441"/>
                    <a:pt x="334" y="357"/>
                    <a:pt x="322" y="286"/>
                  </a:cubicBezTo>
                  <a:cubicBezTo>
                    <a:pt x="310" y="226"/>
                    <a:pt x="286" y="155"/>
                    <a:pt x="250" y="9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8" name="Google Shape;548;p25"/>
            <p:cNvSpPr/>
            <p:nvPr/>
          </p:nvSpPr>
          <p:spPr>
            <a:xfrm>
              <a:off x="4032925" y="1191050"/>
              <a:ext cx="10750" cy="32475"/>
            </a:xfrm>
            <a:custGeom>
              <a:avLst/>
              <a:gdLst/>
              <a:ahLst/>
              <a:cxnLst/>
              <a:rect l="l" t="t" r="r" b="b"/>
              <a:pathLst>
                <a:path w="430" h="1299" extrusionOk="0">
                  <a:moveTo>
                    <a:pt x="156" y="1"/>
                  </a:moveTo>
                  <a:cubicBezTo>
                    <a:pt x="108" y="1"/>
                    <a:pt x="48" y="12"/>
                    <a:pt x="1" y="36"/>
                  </a:cubicBezTo>
                  <a:cubicBezTo>
                    <a:pt x="1" y="251"/>
                    <a:pt x="25" y="465"/>
                    <a:pt x="60" y="679"/>
                  </a:cubicBezTo>
                  <a:cubicBezTo>
                    <a:pt x="108" y="893"/>
                    <a:pt x="179" y="1096"/>
                    <a:pt x="275" y="1298"/>
                  </a:cubicBezTo>
                  <a:cubicBezTo>
                    <a:pt x="322" y="1298"/>
                    <a:pt x="382" y="1286"/>
                    <a:pt x="429" y="1263"/>
                  </a:cubicBezTo>
                  <a:cubicBezTo>
                    <a:pt x="429" y="1048"/>
                    <a:pt x="406" y="834"/>
                    <a:pt x="370" y="620"/>
                  </a:cubicBezTo>
                  <a:cubicBezTo>
                    <a:pt x="310" y="405"/>
                    <a:pt x="239" y="203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9" name="Google Shape;549;p25"/>
            <p:cNvSpPr/>
            <p:nvPr/>
          </p:nvSpPr>
          <p:spPr>
            <a:xfrm>
              <a:off x="4051375" y="1202725"/>
              <a:ext cx="8075" cy="25175"/>
            </a:xfrm>
            <a:custGeom>
              <a:avLst/>
              <a:gdLst/>
              <a:ahLst/>
              <a:cxnLst/>
              <a:rect l="l" t="t" r="r" b="b"/>
              <a:pathLst>
                <a:path w="323" h="1007" extrusionOk="0">
                  <a:moveTo>
                    <a:pt x="163" y="1"/>
                  </a:moveTo>
                  <a:cubicBezTo>
                    <a:pt x="135" y="1"/>
                    <a:pt x="108" y="4"/>
                    <a:pt x="84" y="10"/>
                  </a:cubicBezTo>
                  <a:cubicBezTo>
                    <a:pt x="37" y="165"/>
                    <a:pt x="13" y="331"/>
                    <a:pt x="1" y="498"/>
                  </a:cubicBezTo>
                  <a:cubicBezTo>
                    <a:pt x="13" y="665"/>
                    <a:pt x="37" y="831"/>
                    <a:pt x="84" y="998"/>
                  </a:cubicBezTo>
                  <a:cubicBezTo>
                    <a:pt x="108" y="1004"/>
                    <a:pt x="135" y="1007"/>
                    <a:pt x="163" y="1007"/>
                  </a:cubicBezTo>
                  <a:cubicBezTo>
                    <a:pt x="191" y="1007"/>
                    <a:pt x="221" y="1004"/>
                    <a:pt x="251" y="998"/>
                  </a:cubicBezTo>
                  <a:cubicBezTo>
                    <a:pt x="287" y="831"/>
                    <a:pt x="311" y="665"/>
                    <a:pt x="322" y="498"/>
                  </a:cubicBezTo>
                  <a:cubicBezTo>
                    <a:pt x="311" y="331"/>
                    <a:pt x="287" y="165"/>
                    <a:pt x="251" y="10"/>
                  </a:cubicBezTo>
                  <a:cubicBezTo>
                    <a:pt x="221" y="4"/>
                    <a:pt x="191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0" name="Google Shape;550;p25"/>
            <p:cNvSpPr/>
            <p:nvPr/>
          </p:nvSpPr>
          <p:spPr>
            <a:xfrm>
              <a:off x="3788250" y="1389000"/>
              <a:ext cx="18500" cy="16975"/>
            </a:xfrm>
            <a:custGeom>
              <a:avLst/>
              <a:gdLst/>
              <a:ahLst/>
              <a:cxnLst/>
              <a:rect l="l" t="t" r="r" b="b"/>
              <a:pathLst>
                <a:path w="740" h="679" extrusionOk="0">
                  <a:moveTo>
                    <a:pt x="120" y="0"/>
                  </a:moveTo>
                  <a:cubicBezTo>
                    <a:pt x="72" y="36"/>
                    <a:pt x="37" y="83"/>
                    <a:pt x="1" y="119"/>
                  </a:cubicBezTo>
                  <a:cubicBezTo>
                    <a:pt x="72" y="250"/>
                    <a:pt x="156" y="369"/>
                    <a:pt x="263" y="464"/>
                  </a:cubicBezTo>
                  <a:cubicBezTo>
                    <a:pt x="382" y="548"/>
                    <a:pt x="513" y="619"/>
                    <a:pt x="644" y="679"/>
                  </a:cubicBezTo>
                  <a:cubicBezTo>
                    <a:pt x="691" y="631"/>
                    <a:pt x="715" y="584"/>
                    <a:pt x="739" y="536"/>
                  </a:cubicBezTo>
                  <a:cubicBezTo>
                    <a:pt x="656" y="429"/>
                    <a:pt x="572" y="322"/>
                    <a:pt x="465" y="226"/>
                  </a:cubicBezTo>
                  <a:cubicBezTo>
                    <a:pt x="358" y="143"/>
                    <a:pt x="239" y="72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1" name="Google Shape;551;p25"/>
            <p:cNvSpPr/>
            <p:nvPr/>
          </p:nvSpPr>
          <p:spPr>
            <a:xfrm>
              <a:off x="3801650" y="1378250"/>
              <a:ext cx="28300" cy="29525"/>
            </a:xfrm>
            <a:custGeom>
              <a:avLst/>
              <a:gdLst/>
              <a:ahLst/>
              <a:cxnLst/>
              <a:rect l="l" t="t" r="r" b="b"/>
              <a:pathLst>
                <a:path w="1132" h="1181" extrusionOk="0">
                  <a:moveTo>
                    <a:pt x="149" y="0"/>
                  </a:moveTo>
                  <a:cubicBezTo>
                    <a:pt x="115" y="0"/>
                    <a:pt x="1" y="74"/>
                    <a:pt x="1" y="85"/>
                  </a:cubicBezTo>
                  <a:lnTo>
                    <a:pt x="132" y="323"/>
                  </a:lnTo>
                  <a:cubicBezTo>
                    <a:pt x="215" y="466"/>
                    <a:pt x="310" y="609"/>
                    <a:pt x="429" y="728"/>
                  </a:cubicBezTo>
                  <a:cubicBezTo>
                    <a:pt x="608" y="894"/>
                    <a:pt x="810" y="1037"/>
                    <a:pt x="1013" y="1180"/>
                  </a:cubicBezTo>
                  <a:cubicBezTo>
                    <a:pt x="1060" y="1156"/>
                    <a:pt x="1108" y="1121"/>
                    <a:pt x="1132" y="1061"/>
                  </a:cubicBezTo>
                  <a:cubicBezTo>
                    <a:pt x="989" y="871"/>
                    <a:pt x="822" y="680"/>
                    <a:pt x="655" y="502"/>
                  </a:cubicBezTo>
                  <a:cubicBezTo>
                    <a:pt x="572" y="394"/>
                    <a:pt x="417" y="287"/>
                    <a:pt x="322" y="180"/>
                  </a:cubicBezTo>
                  <a:lnTo>
                    <a:pt x="155" y="2"/>
                  </a:lnTo>
                  <a:cubicBezTo>
                    <a:pt x="154" y="1"/>
                    <a:pt x="152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2" name="Google Shape;552;p25"/>
            <p:cNvSpPr/>
            <p:nvPr/>
          </p:nvSpPr>
          <p:spPr>
            <a:xfrm>
              <a:off x="3829625" y="1386900"/>
              <a:ext cx="16400" cy="16400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108" y="1"/>
                  </a:moveTo>
                  <a:cubicBezTo>
                    <a:pt x="72" y="37"/>
                    <a:pt x="37" y="72"/>
                    <a:pt x="1" y="120"/>
                  </a:cubicBezTo>
                  <a:cubicBezTo>
                    <a:pt x="60" y="227"/>
                    <a:pt x="132" y="346"/>
                    <a:pt x="215" y="441"/>
                  </a:cubicBezTo>
                  <a:cubicBezTo>
                    <a:pt x="310" y="525"/>
                    <a:pt x="418" y="596"/>
                    <a:pt x="537" y="656"/>
                  </a:cubicBezTo>
                  <a:cubicBezTo>
                    <a:pt x="584" y="620"/>
                    <a:pt x="620" y="584"/>
                    <a:pt x="656" y="537"/>
                  </a:cubicBezTo>
                  <a:cubicBezTo>
                    <a:pt x="596" y="418"/>
                    <a:pt x="525" y="310"/>
                    <a:pt x="441" y="215"/>
                  </a:cubicBezTo>
                  <a:cubicBezTo>
                    <a:pt x="334" y="132"/>
                    <a:pt x="227" y="60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53" name="Google Shape;553;p25"/>
          <p:cNvGrpSpPr/>
          <p:nvPr/>
        </p:nvGrpSpPr>
        <p:grpSpPr>
          <a:xfrm>
            <a:off x="202917" y="4339985"/>
            <a:ext cx="2318575" cy="902511"/>
            <a:chOff x="1204900" y="1919475"/>
            <a:chExt cx="591775" cy="230350"/>
          </a:xfrm>
        </p:grpSpPr>
        <p:sp>
          <p:nvSpPr>
            <p:cNvPr id="554" name="Google Shape;554;p25"/>
            <p:cNvSpPr/>
            <p:nvPr/>
          </p:nvSpPr>
          <p:spPr>
            <a:xfrm>
              <a:off x="1204900" y="1919475"/>
              <a:ext cx="591775" cy="230350"/>
            </a:xfrm>
            <a:custGeom>
              <a:avLst/>
              <a:gdLst/>
              <a:ahLst/>
              <a:cxnLst/>
              <a:rect l="l" t="t" r="r" b="b"/>
              <a:pathLst>
                <a:path w="23671" h="9214" extrusionOk="0">
                  <a:moveTo>
                    <a:pt x="13477" y="0"/>
                  </a:moveTo>
                  <a:cubicBezTo>
                    <a:pt x="11108" y="0"/>
                    <a:pt x="8780" y="1383"/>
                    <a:pt x="9728" y="3987"/>
                  </a:cubicBezTo>
                  <a:cubicBezTo>
                    <a:pt x="9024" y="3386"/>
                    <a:pt x="8136" y="3109"/>
                    <a:pt x="7252" y="3109"/>
                  </a:cubicBezTo>
                  <a:cubicBezTo>
                    <a:pt x="5790" y="3109"/>
                    <a:pt x="4342" y="3867"/>
                    <a:pt x="3763" y="5165"/>
                  </a:cubicBezTo>
                  <a:cubicBezTo>
                    <a:pt x="3537" y="5665"/>
                    <a:pt x="3453" y="6213"/>
                    <a:pt x="3513" y="6761"/>
                  </a:cubicBezTo>
                  <a:cubicBezTo>
                    <a:pt x="3120" y="6558"/>
                    <a:pt x="2679" y="6439"/>
                    <a:pt x="2227" y="6427"/>
                  </a:cubicBezTo>
                  <a:cubicBezTo>
                    <a:pt x="905" y="6427"/>
                    <a:pt x="1" y="7582"/>
                    <a:pt x="251" y="9213"/>
                  </a:cubicBezTo>
                  <a:lnTo>
                    <a:pt x="22801" y="9213"/>
                  </a:lnTo>
                  <a:cubicBezTo>
                    <a:pt x="23670" y="7642"/>
                    <a:pt x="23265" y="6249"/>
                    <a:pt x="22253" y="5368"/>
                  </a:cubicBezTo>
                  <a:cubicBezTo>
                    <a:pt x="21553" y="4752"/>
                    <a:pt x="20561" y="4387"/>
                    <a:pt x="19501" y="4387"/>
                  </a:cubicBezTo>
                  <a:cubicBezTo>
                    <a:pt x="18759" y="4387"/>
                    <a:pt x="17983" y="4566"/>
                    <a:pt x="17253" y="4963"/>
                  </a:cubicBezTo>
                  <a:cubicBezTo>
                    <a:pt x="18601" y="1588"/>
                    <a:pt x="16016" y="0"/>
                    <a:pt x="1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5" name="Google Shape;555;p25"/>
            <p:cNvSpPr/>
            <p:nvPr/>
          </p:nvSpPr>
          <p:spPr>
            <a:xfrm>
              <a:off x="1548400" y="1942575"/>
              <a:ext cx="31875" cy="21800"/>
            </a:xfrm>
            <a:custGeom>
              <a:avLst/>
              <a:gdLst/>
              <a:ahLst/>
              <a:cxnLst/>
              <a:rect l="l" t="t" r="r" b="b"/>
              <a:pathLst>
                <a:path w="1275" h="872" extrusionOk="0">
                  <a:moveTo>
                    <a:pt x="364" y="1"/>
                  </a:moveTo>
                  <a:cubicBezTo>
                    <a:pt x="342" y="1"/>
                    <a:pt x="320" y="1"/>
                    <a:pt x="298" y="3"/>
                  </a:cubicBezTo>
                  <a:cubicBezTo>
                    <a:pt x="203" y="3"/>
                    <a:pt x="96" y="15"/>
                    <a:pt x="12" y="50"/>
                  </a:cubicBezTo>
                  <a:cubicBezTo>
                    <a:pt x="0" y="98"/>
                    <a:pt x="12" y="158"/>
                    <a:pt x="36" y="205"/>
                  </a:cubicBezTo>
                  <a:cubicBezTo>
                    <a:pt x="119" y="217"/>
                    <a:pt x="203" y="217"/>
                    <a:pt x="274" y="241"/>
                  </a:cubicBezTo>
                  <a:cubicBezTo>
                    <a:pt x="417" y="265"/>
                    <a:pt x="548" y="324"/>
                    <a:pt x="667" y="396"/>
                  </a:cubicBezTo>
                  <a:cubicBezTo>
                    <a:pt x="786" y="467"/>
                    <a:pt x="893" y="562"/>
                    <a:pt x="977" y="669"/>
                  </a:cubicBezTo>
                  <a:cubicBezTo>
                    <a:pt x="1024" y="741"/>
                    <a:pt x="1072" y="800"/>
                    <a:pt x="1120" y="872"/>
                  </a:cubicBezTo>
                  <a:cubicBezTo>
                    <a:pt x="1179" y="872"/>
                    <a:pt x="1227" y="860"/>
                    <a:pt x="1274" y="824"/>
                  </a:cubicBezTo>
                  <a:cubicBezTo>
                    <a:pt x="1274" y="824"/>
                    <a:pt x="1262" y="789"/>
                    <a:pt x="1250" y="741"/>
                  </a:cubicBezTo>
                  <a:cubicBezTo>
                    <a:pt x="1239" y="681"/>
                    <a:pt x="1215" y="610"/>
                    <a:pt x="1191" y="550"/>
                  </a:cubicBezTo>
                  <a:cubicBezTo>
                    <a:pt x="1108" y="372"/>
                    <a:pt x="989" y="229"/>
                    <a:pt x="834" y="122"/>
                  </a:cubicBezTo>
                  <a:cubicBezTo>
                    <a:pt x="688" y="38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6" name="Google Shape;556;p25"/>
            <p:cNvSpPr/>
            <p:nvPr/>
          </p:nvSpPr>
          <p:spPr>
            <a:xfrm>
              <a:off x="1546025" y="1962275"/>
              <a:ext cx="24425" cy="19375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48" y="1"/>
                  </a:moveTo>
                  <a:cubicBezTo>
                    <a:pt x="24" y="48"/>
                    <a:pt x="0" y="96"/>
                    <a:pt x="0" y="155"/>
                  </a:cubicBezTo>
                  <a:lnTo>
                    <a:pt x="155" y="262"/>
                  </a:lnTo>
                  <a:cubicBezTo>
                    <a:pt x="202" y="286"/>
                    <a:pt x="250" y="322"/>
                    <a:pt x="286" y="358"/>
                  </a:cubicBezTo>
                  <a:cubicBezTo>
                    <a:pt x="333" y="393"/>
                    <a:pt x="381" y="429"/>
                    <a:pt x="417" y="465"/>
                  </a:cubicBezTo>
                  <a:cubicBezTo>
                    <a:pt x="572" y="584"/>
                    <a:pt x="869" y="774"/>
                    <a:pt x="869" y="774"/>
                  </a:cubicBezTo>
                  <a:cubicBezTo>
                    <a:pt x="905" y="739"/>
                    <a:pt x="953" y="703"/>
                    <a:pt x="976" y="655"/>
                  </a:cubicBezTo>
                  <a:cubicBezTo>
                    <a:pt x="881" y="489"/>
                    <a:pt x="750" y="334"/>
                    <a:pt x="607" y="203"/>
                  </a:cubicBezTo>
                  <a:cubicBezTo>
                    <a:pt x="500" y="132"/>
                    <a:pt x="381" y="72"/>
                    <a:pt x="250" y="36"/>
                  </a:cubicBezTo>
                  <a:cubicBezTo>
                    <a:pt x="131" y="12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1653775" y="2127250"/>
              <a:ext cx="36925" cy="8200"/>
            </a:xfrm>
            <a:custGeom>
              <a:avLst/>
              <a:gdLst/>
              <a:ahLst/>
              <a:cxnLst/>
              <a:rect l="l" t="t" r="r" b="b"/>
              <a:pathLst>
                <a:path w="1477" h="328" extrusionOk="0">
                  <a:moveTo>
                    <a:pt x="744" y="1"/>
                  </a:moveTo>
                  <a:cubicBezTo>
                    <a:pt x="503" y="1"/>
                    <a:pt x="262" y="27"/>
                    <a:pt x="24" y="81"/>
                  </a:cubicBezTo>
                  <a:cubicBezTo>
                    <a:pt x="0" y="140"/>
                    <a:pt x="0" y="188"/>
                    <a:pt x="24" y="248"/>
                  </a:cubicBezTo>
                  <a:cubicBezTo>
                    <a:pt x="262" y="301"/>
                    <a:pt x="503" y="328"/>
                    <a:pt x="744" y="328"/>
                  </a:cubicBezTo>
                  <a:cubicBezTo>
                    <a:pt x="985" y="328"/>
                    <a:pt x="1226" y="301"/>
                    <a:pt x="1465" y="248"/>
                  </a:cubicBezTo>
                  <a:cubicBezTo>
                    <a:pt x="1477" y="188"/>
                    <a:pt x="1477" y="140"/>
                    <a:pt x="1465" y="81"/>
                  </a:cubicBezTo>
                  <a:cubicBezTo>
                    <a:pt x="1226" y="27"/>
                    <a:pt x="985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1663000" y="2109025"/>
              <a:ext cx="18475" cy="8050"/>
            </a:xfrm>
            <a:custGeom>
              <a:avLst/>
              <a:gdLst/>
              <a:ahLst/>
              <a:cxnLst/>
              <a:rect l="l" t="t" r="r" b="b"/>
              <a:pathLst>
                <a:path w="739" h="322" extrusionOk="0">
                  <a:moveTo>
                    <a:pt x="369" y="0"/>
                  </a:moveTo>
                  <a:cubicBezTo>
                    <a:pt x="250" y="12"/>
                    <a:pt x="131" y="36"/>
                    <a:pt x="12" y="84"/>
                  </a:cubicBezTo>
                  <a:cubicBezTo>
                    <a:pt x="0" y="131"/>
                    <a:pt x="0" y="191"/>
                    <a:pt x="12" y="238"/>
                  </a:cubicBezTo>
                  <a:cubicBezTo>
                    <a:pt x="131" y="286"/>
                    <a:pt x="250" y="310"/>
                    <a:pt x="369" y="322"/>
                  </a:cubicBezTo>
                  <a:cubicBezTo>
                    <a:pt x="500" y="310"/>
                    <a:pt x="619" y="286"/>
                    <a:pt x="738" y="238"/>
                  </a:cubicBezTo>
                  <a:cubicBezTo>
                    <a:pt x="738" y="191"/>
                    <a:pt x="738" y="131"/>
                    <a:pt x="738" y="84"/>
                  </a:cubicBezTo>
                  <a:cubicBezTo>
                    <a:pt x="619" y="36"/>
                    <a:pt x="500" y="12"/>
                    <a:pt x="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559" name="Google Shape;559;p25"/>
          <p:cNvSpPr/>
          <p:nvPr/>
        </p:nvSpPr>
        <p:spPr>
          <a:xfrm>
            <a:off x="2990367" y="6158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0" name="Google Shape;560;p25"/>
          <p:cNvSpPr/>
          <p:nvPr/>
        </p:nvSpPr>
        <p:spPr>
          <a:xfrm>
            <a:off x="3978651" y="6563634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1" name="Google Shape;561;p25"/>
          <p:cNvSpPr/>
          <p:nvPr/>
        </p:nvSpPr>
        <p:spPr>
          <a:xfrm>
            <a:off x="11081667" y="3716985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2" name="Google Shape;562;p25"/>
          <p:cNvSpPr/>
          <p:nvPr/>
        </p:nvSpPr>
        <p:spPr>
          <a:xfrm>
            <a:off x="12069951" y="412230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242900774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26"/>
          <p:cNvGrpSpPr/>
          <p:nvPr/>
        </p:nvGrpSpPr>
        <p:grpSpPr>
          <a:xfrm>
            <a:off x="-763955" y="1974833"/>
            <a:ext cx="12432905" cy="4506651"/>
            <a:chOff x="-572967" y="1481125"/>
            <a:chExt cx="9324679" cy="3379988"/>
          </a:xfrm>
        </p:grpSpPr>
        <p:grpSp>
          <p:nvGrpSpPr>
            <p:cNvPr id="565" name="Google Shape;565;p26"/>
            <p:cNvGrpSpPr/>
            <p:nvPr/>
          </p:nvGrpSpPr>
          <p:grpSpPr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566" name="Google Shape;566;p26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7" name="Google Shape;567;p26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8" name="Google Shape;568;p26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9" name="Google Shape;569;p26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0" name="Google Shape;570;p26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71" name="Google Shape;571;p26"/>
            <p:cNvSpPr/>
            <p:nvPr/>
          </p:nvSpPr>
          <p:spPr>
            <a:xfrm>
              <a:off x="8458388" y="14811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2" name="Google Shape;572;p26"/>
            <p:cNvSpPr/>
            <p:nvPr/>
          </p:nvSpPr>
          <p:spPr>
            <a:xfrm>
              <a:off x="5116700" y="47227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3" name="Google Shape;573;p26"/>
            <p:cNvSpPr/>
            <p:nvPr/>
          </p:nvSpPr>
          <p:spPr>
            <a:xfrm>
              <a:off x="5172113" y="441991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4" name="Google Shape;574;p26"/>
            <p:cNvSpPr/>
            <p:nvPr/>
          </p:nvSpPr>
          <p:spPr>
            <a:xfrm>
              <a:off x="3611413" y="4352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75" name="Google Shape;575;p26"/>
            <p:cNvGrpSpPr/>
            <p:nvPr/>
          </p:nvGrpSpPr>
          <p:grpSpPr>
            <a:xfrm>
              <a:off x="7369491" y="4268474"/>
              <a:ext cx="1288247" cy="574373"/>
              <a:chOff x="7624716" y="2969549"/>
              <a:chExt cx="1288247" cy="574373"/>
            </a:xfrm>
          </p:grpSpPr>
          <p:sp>
            <p:nvSpPr>
              <p:cNvPr id="576" name="Google Shape;576;p26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7" name="Google Shape;577;p26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8" name="Google Shape;578;p26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9" name="Google Shape;579;p26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80" name="Google Shape;580;p26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81" name="Google Shape;581;p26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82" name="Google Shape;582;p26"/>
            <p:cNvSpPr/>
            <p:nvPr/>
          </p:nvSpPr>
          <p:spPr>
            <a:xfrm>
              <a:off x="158025" y="15776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3" name="Google Shape;583;p26"/>
            <p:cNvSpPr/>
            <p:nvPr/>
          </p:nvSpPr>
          <p:spPr>
            <a:xfrm>
              <a:off x="899238" y="188160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584" name="Google Shape;584;p26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26"/>
          <p:cNvSpPr txBox="1">
            <a:spLocks noGrp="1"/>
          </p:cNvSpPr>
          <p:nvPr>
            <p:ph type="ctrTitle" idx="2"/>
          </p:nvPr>
        </p:nvSpPr>
        <p:spPr>
          <a:xfrm>
            <a:off x="1717967" y="3098715"/>
            <a:ext cx="401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6"/>
          <p:cNvSpPr txBox="1">
            <a:spLocks noGrp="1"/>
          </p:cNvSpPr>
          <p:nvPr>
            <p:ph type="subTitle" idx="1"/>
          </p:nvPr>
        </p:nvSpPr>
        <p:spPr>
          <a:xfrm>
            <a:off x="1938600" y="3618824"/>
            <a:ext cx="35716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587" name="Google Shape;587;p26"/>
          <p:cNvSpPr txBox="1">
            <a:spLocks noGrp="1"/>
          </p:cNvSpPr>
          <p:nvPr>
            <p:ph type="ctrTitle" idx="3"/>
          </p:nvPr>
        </p:nvSpPr>
        <p:spPr>
          <a:xfrm>
            <a:off x="6441567" y="3098715"/>
            <a:ext cx="401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8" name="Google Shape;588;p26"/>
          <p:cNvSpPr txBox="1">
            <a:spLocks noGrp="1"/>
          </p:cNvSpPr>
          <p:nvPr>
            <p:ph type="subTitle" idx="4"/>
          </p:nvPr>
        </p:nvSpPr>
        <p:spPr>
          <a:xfrm>
            <a:off x="6662067" y="3618824"/>
            <a:ext cx="35716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445297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solidFill>
          <a:schemeClr val="lt2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oogle Shape;590;p27"/>
          <p:cNvGrpSpPr/>
          <p:nvPr/>
        </p:nvGrpSpPr>
        <p:grpSpPr>
          <a:xfrm>
            <a:off x="-230155" y="1609836"/>
            <a:ext cx="13577201" cy="5248173"/>
            <a:chOff x="-172617" y="1207377"/>
            <a:chExt cx="10182901" cy="3936130"/>
          </a:xfrm>
        </p:grpSpPr>
        <p:grpSp>
          <p:nvGrpSpPr>
            <p:cNvPr id="591" name="Google Shape;591;p27"/>
            <p:cNvGrpSpPr/>
            <p:nvPr/>
          </p:nvGrpSpPr>
          <p:grpSpPr>
            <a:xfrm>
              <a:off x="-172617" y="4579827"/>
              <a:ext cx="1700876" cy="563680"/>
              <a:chOff x="456975" y="1603100"/>
              <a:chExt cx="1111175" cy="368250"/>
            </a:xfrm>
          </p:grpSpPr>
          <p:sp>
            <p:nvSpPr>
              <p:cNvPr id="592" name="Google Shape;592;p27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3" name="Google Shape;593;p27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4" name="Google Shape;594;p27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5" name="Google Shape;595;p27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6" name="Google Shape;596;p27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97" name="Google Shape;597;p27"/>
            <p:cNvSpPr/>
            <p:nvPr/>
          </p:nvSpPr>
          <p:spPr>
            <a:xfrm>
              <a:off x="685450" y="37218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1604963" y="41547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3620288" y="36540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00" name="Google Shape;600;p27"/>
            <p:cNvGrpSpPr/>
            <p:nvPr/>
          </p:nvGrpSpPr>
          <p:grpSpPr>
            <a:xfrm>
              <a:off x="8309408" y="1207377"/>
              <a:ext cx="1700876" cy="563680"/>
              <a:chOff x="456975" y="1603100"/>
              <a:chExt cx="1111175" cy="368250"/>
            </a:xfrm>
          </p:grpSpPr>
          <p:sp>
            <p:nvSpPr>
              <p:cNvPr id="601" name="Google Shape;601;p27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2" name="Google Shape;602;p27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3" name="Google Shape;603;p27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4" name="Google Shape;604;p27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5" name="Google Shape;605;p27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606" name="Google Shape;606;p27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27"/>
          <p:cNvSpPr txBox="1">
            <a:spLocks noGrp="1"/>
          </p:cNvSpPr>
          <p:nvPr>
            <p:ph type="ctrTitle" idx="2"/>
          </p:nvPr>
        </p:nvSpPr>
        <p:spPr>
          <a:xfrm>
            <a:off x="7159133" y="1952617"/>
            <a:ext cx="299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8" name="Google Shape;608;p27"/>
          <p:cNvSpPr txBox="1">
            <a:spLocks noGrp="1"/>
          </p:cNvSpPr>
          <p:nvPr>
            <p:ph type="subTitle" idx="1"/>
          </p:nvPr>
        </p:nvSpPr>
        <p:spPr>
          <a:xfrm>
            <a:off x="7159133" y="2467732"/>
            <a:ext cx="35896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09" name="Google Shape;609;p27"/>
          <p:cNvSpPr txBox="1">
            <a:spLocks noGrp="1"/>
          </p:cNvSpPr>
          <p:nvPr>
            <p:ph type="ctrTitle" idx="3"/>
          </p:nvPr>
        </p:nvSpPr>
        <p:spPr>
          <a:xfrm>
            <a:off x="7159133" y="4149284"/>
            <a:ext cx="299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0" name="Google Shape;610;p27"/>
          <p:cNvSpPr txBox="1">
            <a:spLocks noGrp="1"/>
          </p:cNvSpPr>
          <p:nvPr>
            <p:ph type="subTitle" idx="4"/>
          </p:nvPr>
        </p:nvSpPr>
        <p:spPr>
          <a:xfrm>
            <a:off x="7159133" y="4664399"/>
            <a:ext cx="35896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11" name="Google Shape;611;p27"/>
          <p:cNvSpPr txBox="1">
            <a:spLocks noGrp="1"/>
          </p:cNvSpPr>
          <p:nvPr>
            <p:ph type="title" idx="5" hasCustomPrompt="1"/>
          </p:nvPr>
        </p:nvSpPr>
        <p:spPr>
          <a:xfrm>
            <a:off x="6239788" y="1810112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333" b="0">
                <a:solidFill>
                  <a:schemeClr val="l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12" name="Google Shape;612;p27"/>
          <p:cNvSpPr txBox="1">
            <a:spLocks noGrp="1"/>
          </p:cNvSpPr>
          <p:nvPr>
            <p:ph type="title" idx="6" hasCustomPrompt="1"/>
          </p:nvPr>
        </p:nvSpPr>
        <p:spPr>
          <a:xfrm>
            <a:off x="6239788" y="401584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333" b="0">
                <a:solidFill>
                  <a:schemeClr val="l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5199777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bg>
      <p:bgPr>
        <a:solidFill>
          <a:schemeClr val="lt2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Google Shape;614;p28"/>
          <p:cNvGrpSpPr/>
          <p:nvPr/>
        </p:nvGrpSpPr>
        <p:grpSpPr>
          <a:xfrm>
            <a:off x="-230155" y="1609836"/>
            <a:ext cx="13577201" cy="5248173"/>
            <a:chOff x="-172617" y="1207377"/>
            <a:chExt cx="10182901" cy="3936130"/>
          </a:xfrm>
        </p:grpSpPr>
        <p:grpSp>
          <p:nvGrpSpPr>
            <p:cNvPr id="615" name="Google Shape;615;p28"/>
            <p:cNvGrpSpPr/>
            <p:nvPr/>
          </p:nvGrpSpPr>
          <p:grpSpPr>
            <a:xfrm>
              <a:off x="-172617" y="4579827"/>
              <a:ext cx="1700876" cy="563680"/>
              <a:chOff x="456975" y="1603100"/>
              <a:chExt cx="1111175" cy="368250"/>
            </a:xfrm>
          </p:grpSpPr>
          <p:sp>
            <p:nvSpPr>
              <p:cNvPr id="616" name="Google Shape;616;p2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7" name="Google Shape;617;p2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8" name="Google Shape;618;p2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9" name="Google Shape;619;p2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0" name="Google Shape;620;p2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21" name="Google Shape;621;p28"/>
            <p:cNvSpPr/>
            <p:nvPr/>
          </p:nvSpPr>
          <p:spPr>
            <a:xfrm>
              <a:off x="472288" y="16112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28"/>
            <p:cNvSpPr/>
            <p:nvPr/>
          </p:nvSpPr>
          <p:spPr>
            <a:xfrm>
              <a:off x="400313" y="19537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3620288" y="36540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24" name="Google Shape;624;p28"/>
            <p:cNvGrpSpPr/>
            <p:nvPr/>
          </p:nvGrpSpPr>
          <p:grpSpPr>
            <a:xfrm>
              <a:off x="8309408" y="1207377"/>
              <a:ext cx="1700876" cy="563680"/>
              <a:chOff x="456975" y="1603100"/>
              <a:chExt cx="1111175" cy="368250"/>
            </a:xfrm>
          </p:grpSpPr>
          <p:sp>
            <p:nvSpPr>
              <p:cNvPr id="625" name="Google Shape;625;p2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6" name="Google Shape;626;p2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7" name="Google Shape;627;p2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8" name="Google Shape;628;p2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9" name="Google Shape;629;p2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630" name="Google Shape;630;p28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8"/>
          <p:cNvSpPr txBox="1">
            <a:spLocks noGrp="1"/>
          </p:cNvSpPr>
          <p:nvPr>
            <p:ph type="ctrTitle" idx="2"/>
          </p:nvPr>
        </p:nvSpPr>
        <p:spPr>
          <a:xfrm>
            <a:off x="6194739" y="2155833"/>
            <a:ext cx="4826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2" name="Google Shape;632;p28"/>
          <p:cNvSpPr txBox="1">
            <a:spLocks noGrp="1"/>
          </p:cNvSpPr>
          <p:nvPr>
            <p:ph type="subTitle" idx="1"/>
          </p:nvPr>
        </p:nvSpPr>
        <p:spPr>
          <a:xfrm>
            <a:off x="6194733" y="2670933"/>
            <a:ext cx="42184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33" name="Google Shape;633;p28"/>
          <p:cNvSpPr txBox="1">
            <a:spLocks noGrp="1"/>
          </p:cNvSpPr>
          <p:nvPr>
            <p:ph type="ctrTitle" idx="3"/>
          </p:nvPr>
        </p:nvSpPr>
        <p:spPr>
          <a:xfrm>
            <a:off x="1171011" y="4047701"/>
            <a:ext cx="4826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4" name="Google Shape;634;p28"/>
          <p:cNvSpPr txBox="1">
            <a:spLocks noGrp="1"/>
          </p:cNvSpPr>
          <p:nvPr>
            <p:ph type="subTitle" idx="4"/>
          </p:nvPr>
        </p:nvSpPr>
        <p:spPr>
          <a:xfrm>
            <a:off x="1779035" y="4562800"/>
            <a:ext cx="42184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2742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lt2"/>
        </a:solidFill>
        <a:effectLst/>
      </p:bgPr>
    </p:bg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6" name="Google Shape;636;p29"/>
          <p:cNvGrpSpPr/>
          <p:nvPr/>
        </p:nvGrpSpPr>
        <p:grpSpPr>
          <a:xfrm>
            <a:off x="-230144" y="1266070"/>
            <a:ext cx="12853389" cy="5591877"/>
            <a:chOff x="-172608" y="949552"/>
            <a:chExt cx="9640042" cy="4193908"/>
          </a:xfrm>
        </p:grpSpPr>
        <p:grpSp>
          <p:nvGrpSpPr>
            <p:cNvPr id="637" name="Google Shape;637;p29"/>
            <p:cNvGrpSpPr/>
            <p:nvPr/>
          </p:nvGrpSpPr>
          <p:grpSpPr>
            <a:xfrm>
              <a:off x="-172608" y="4402467"/>
              <a:ext cx="2236017" cy="740993"/>
              <a:chOff x="456975" y="1603100"/>
              <a:chExt cx="1111175" cy="368250"/>
            </a:xfrm>
          </p:grpSpPr>
          <p:sp>
            <p:nvSpPr>
              <p:cNvPr id="638" name="Google Shape;638;p2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39" name="Google Shape;639;p2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0" name="Google Shape;640;p2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1" name="Google Shape;641;p2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2" name="Google Shape;642;p2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43" name="Google Shape;643;p29"/>
            <p:cNvSpPr/>
            <p:nvPr/>
          </p:nvSpPr>
          <p:spPr>
            <a:xfrm>
              <a:off x="6337875" y="42226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6081113" y="46145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458938" y="1122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46" name="Google Shape;646;p29"/>
            <p:cNvGrpSpPr/>
            <p:nvPr/>
          </p:nvGrpSpPr>
          <p:grpSpPr>
            <a:xfrm>
              <a:off x="7766558" y="949552"/>
              <a:ext cx="1700876" cy="563680"/>
              <a:chOff x="456975" y="1603100"/>
              <a:chExt cx="1111175" cy="368250"/>
            </a:xfrm>
          </p:grpSpPr>
          <p:sp>
            <p:nvSpPr>
              <p:cNvPr id="647" name="Google Shape;647;p2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8" name="Google Shape;648;p2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9" name="Google Shape;649;p2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0" name="Google Shape;650;p2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1" name="Google Shape;651;p2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52" name="Google Shape;652;p29"/>
            <p:cNvSpPr/>
            <p:nvPr/>
          </p:nvSpPr>
          <p:spPr>
            <a:xfrm>
              <a:off x="1075675" y="1374900"/>
              <a:ext cx="556363" cy="138320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53" name="Google Shape;653;p29"/>
            <p:cNvGrpSpPr/>
            <p:nvPr/>
          </p:nvGrpSpPr>
          <p:grpSpPr>
            <a:xfrm>
              <a:off x="7176625" y="4339456"/>
              <a:ext cx="1178904" cy="529357"/>
              <a:chOff x="3672600" y="1165825"/>
              <a:chExt cx="557375" cy="250275"/>
            </a:xfrm>
          </p:grpSpPr>
          <p:sp>
            <p:nvSpPr>
              <p:cNvPr id="654" name="Google Shape;654;p29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5" name="Google Shape;655;p29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6" name="Google Shape;656;p29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7" name="Google Shape;657;p29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8" name="Google Shape;658;p29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9" name="Google Shape;659;p29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60" name="Google Shape;660;p29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61" name="Google Shape;661;p29"/>
            <p:cNvSpPr/>
            <p:nvPr/>
          </p:nvSpPr>
          <p:spPr>
            <a:xfrm>
              <a:off x="8204600" y="4339454"/>
              <a:ext cx="451990" cy="112372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662" name="Google Shape;662;p29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29"/>
          <p:cNvSpPr txBox="1">
            <a:spLocks noGrp="1"/>
          </p:cNvSpPr>
          <p:nvPr>
            <p:ph type="ctrTitle" idx="2"/>
          </p:nvPr>
        </p:nvSpPr>
        <p:spPr>
          <a:xfrm>
            <a:off x="1002967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29"/>
          <p:cNvSpPr txBox="1">
            <a:spLocks noGrp="1"/>
          </p:cNvSpPr>
          <p:nvPr>
            <p:ph type="subTitle" idx="1"/>
          </p:nvPr>
        </p:nvSpPr>
        <p:spPr>
          <a:xfrm>
            <a:off x="1003043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65" name="Google Shape;665;p29"/>
          <p:cNvSpPr txBox="1">
            <a:spLocks noGrp="1"/>
          </p:cNvSpPr>
          <p:nvPr>
            <p:ph type="ctrTitle" idx="3"/>
          </p:nvPr>
        </p:nvSpPr>
        <p:spPr>
          <a:xfrm>
            <a:off x="4555607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29"/>
          <p:cNvSpPr txBox="1">
            <a:spLocks noGrp="1"/>
          </p:cNvSpPr>
          <p:nvPr>
            <p:ph type="subTitle" idx="4"/>
          </p:nvPr>
        </p:nvSpPr>
        <p:spPr>
          <a:xfrm>
            <a:off x="4555677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67" name="Google Shape;667;p29"/>
          <p:cNvSpPr txBox="1">
            <a:spLocks noGrp="1"/>
          </p:cNvSpPr>
          <p:nvPr>
            <p:ph type="ctrTitle" idx="5"/>
          </p:nvPr>
        </p:nvSpPr>
        <p:spPr>
          <a:xfrm>
            <a:off x="8108155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8" name="Google Shape;668;p29"/>
          <p:cNvSpPr txBox="1">
            <a:spLocks noGrp="1"/>
          </p:cNvSpPr>
          <p:nvPr>
            <p:ph type="subTitle" idx="6"/>
          </p:nvPr>
        </p:nvSpPr>
        <p:spPr>
          <a:xfrm>
            <a:off x="8108236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71625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lt2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670;p30"/>
          <p:cNvGrpSpPr/>
          <p:nvPr/>
        </p:nvGrpSpPr>
        <p:grpSpPr>
          <a:xfrm>
            <a:off x="-551733" y="524170"/>
            <a:ext cx="13817345" cy="6591881"/>
            <a:chOff x="-413800" y="393127"/>
            <a:chExt cx="10363009" cy="4943911"/>
          </a:xfrm>
        </p:grpSpPr>
        <p:grpSp>
          <p:nvGrpSpPr>
            <p:cNvPr id="671" name="Google Shape;671;p30"/>
            <p:cNvGrpSpPr/>
            <p:nvPr/>
          </p:nvGrpSpPr>
          <p:grpSpPr>
            <a:xfrm>
              <a:off x="-172608" y="4402467"/>
              <a:ext cx="2236017" cy="740993"/>
              <a:chOff x="456975" y="1603100"/>
              <a:chExt cx="1111175" cy="368250"/>
            </a:xfrm>
          </p:grpSpPr>
          <p:sp>
            <p:nvSpPr>
              <p:cNvPr id="672" name="Google Shape;672;p3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3" name="Google Shape;673;p3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4" name="Google Shape;674;p3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5" name="Google Shape;675;p3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6" name="Google Shape;676;p3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77" name="Google Shape;677;p30"/>
            <p:cNvSpPr/>
            <p:nvPr/>
          </p:nvSpPr>
          <p:spPr>
            <a:xfrm>
              <a:off x="-413800" y="43264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8" name="Google Shape;678;p30"/>
            <p:cNvSpPr/>
            <p:nvPr/>
          </p:nvSpPr>
          <p:spPr>
            <a:xfrm>
              <a:off x="8747863" y="49334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9" name="Google Shape;679;p30"/>
            <p:cNvSpPr/>
            <p:nvPr/>
          </p:nvSpPr>
          <p:spPr>
            <a:xfrm>
              <a:off x="458938" y="1122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80" name="Google Shape;680;p30"/>
            <p:cNvGrpSpPr/>
            <p:nvPr/>
          </p:nvGrpSpPr>
          <p:grpSpPr>
            <a:xfrm>
              <a:off x="8248333" y="393127"/>
              <a:ext cx="1700876" cy="563680"/>
              <a:chOff x="456975" y="1603100"/>
              <a:chExt cx="1111175" cy="368250"/>
            </a:xfrm>
          </p:grpSpPr>
          <p:sp>
            <p:nvSpPr>
              <p:cNvPr id="681" name="Google Shape;681;p3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2" name="Google Shape;682;p3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3" name="Google Shape;683;p3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4" name="Google Shape;684;p3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5" name="Google Shape;685;p3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86" name="Google Shape;686;p30"/>
            <p:cNvSpPr/>
            <p:nvPr/>
          </p:nvSpPr>
          <p:spPr>
            <a:xfrm>
              <a:off x="1023363" y="1162225"/>
              <a:ext cx="556363" cy="138320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87" name="Google Shape;687;p30"/>
            <p:cNvGrpSpPr/>
            <p:nvPr/>
          </p:nvGrpSpPr>
          <p:grpSpPr>
            <a:xfrm>
              <a:off x="7251600" y="4807681"/>
              <a:ext cx="1178904" cy="529357"/>
              <a:chOff x="3672600" y="1165825"/>
              <a:chExt cx="557375" cy="250275"/>
            </a:xfrm>
          </p:grpSpPr>
          <p:sp>
            <p:nvSpPr>
              <p:cNvPr id="688" name="Google Shape;688;p30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9" name="Google Shape;689;p30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0" name="Google Shape;690;p30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1" name="Google Shape;691;p30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2" name="Google Shape;692;p30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3" name="Google Shape;693;p30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4" name="Google Shape;694;p30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95" name="Google Shape;695;p30"/>
            <p:cNvSpPr/>
            <p:nvPr/>
          </p:nvSpPr>
          <p:spPr>
            <a:xfrm>
              <a:off x="1023375" y="4068029"/>
              <a:ext cx="451990" cy="112372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696" name="Google Shape;696;p30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30"/>
          <p:cNvSpPr txBox="1">
            <a:spLocks noGrp="1"/>
          </p:cNvSpPr>
          <p:nvPr>
            <p:ph type="ctrTitle" idx="2"/>
          </p:nvPr>
        </p:nvSpPr>
        <p:spPr>
          <a:xfrm>
            <a:off x="6841467" y="1712552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8" name="Google Shape;698;p30"/>
          <p:cNvSpPr txBox="1">
            <a:spLocks noGrp="1"/>
          </p:cNvSpPr>
          <p:nvPr>
            <p:ph type="subTitle" idx="1"/>
          </p:nvPr>
        </p:nvSpPr>
        <p:spPr>
          <a:xfrm>
            <a:off x="6841587" y="2160484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99" name="Google Shape;699;p30"/>
          <p:cNvSpPr txBox="1">
            <a:spLocks noGrp="1"/>
          </p:cNvSpPr>
          <p:nvPr>
            <p:ph type="ctrTitle" idx="3"/>
          </p:nvPr>
        </p:nvSpPr>
        <p:spPr>
          <a:xfrm>
            <a:off x="6841467" y="3238885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0" name="Google Shape;700;p30"/>
          <p:cNvSpPr txBox="1">
            <a:spLocks noGrp="1"/>
          </p:cNvSpPr>
          <p:nvPr>
            <p:ph type="subTitle" idx="4"/>
          </p:nvPr>
        </p:nvSpPr>
        <p:spPr>
          <a:xfrm>
            <a:off x="6841587" y="3686817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01" name="Google Shape;701;p30"/>
          <p:cNvSpPr txBox="1">
            <a:spLocks noGrp="1"/>
          </p:cNvSpPr>
          <p:nvPr>
            <p:ph type="ctrTitle" idx="5"/>
          </p:nvPr>
        </p:nvSpPr>
        <p:spPr>
          <a:xfrm>
            <a:off x="6841467" y="4765219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2" name="Google Shape;702;p30"/>
          <p:cNvSpPr txBox="1">
            <a:spLocks noGrp="1"/>
          </p:cNvSpPr>
          <p:nvPr>
            <p:ph type="subTitle" idx="6"/>
          </p:nvPr>
        </p:nvSpPr>
        <p:spPr>
          <a:xfrm>
            <a:off x="6841587" y="5213152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48320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bg>
      <p:bgPr>
        <a:solidFill>
          <a:schemeClr val="lt2"/>
        </a:solid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2" name="Google Shape;732;p32"/>
          <p:cNvGrpSpPr/>
          <p:nvPr/>
        </p:nvGrpSpPr>
        <p:grpSpPr>
          <a:xfrm>
            <a:off x="-788883" y="3192850"/>
            <a:ext cx="13560717" cy="3692713"/>
            <a:chOff x="-591662" y="2394638"/>
            <a:chExt cx="10170538" cy="2769535"/>
          </a:xfrm>
        </p:grpSpPr>
        <p:grpSp>
          <p:nvGrpSpPr>
            <p:cNvPr id="733" name="Google Shape;733;p32"/>
            <p:cNvGrpSpPr/>
            <p:nvPr/>
          </p:nvGrpSpPr>
          <p:grpSpPr>
            <a:xfrm>
              <a:off x="258931" y="4586354"/>
              <a:ext cx="1483317" cy="577807"/>
              <a:chOff x="651200" y="238075"/>
              <a:chExt cx="880725" cy="343075"/>
            </a:xfrm>
          </p:grpSpPr>
          <p:sp>
            <p:nvSpPr>
              <p:cNvPr id="734" name="Google Shape;734;p32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5" name="Google Shape;735;p32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6" name="Google Shape;736;p32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7" name="Google Shape;737;p32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8" name="Google Shape;738;p32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739" name="Google Shape;739;p32"/>
            <p:cNvSpPr/>
            <p:nvPr/>
          </p:nvSpPr>
          <p:spPr>
            <a:xfrm>
              <a:off x="-210200" y="23946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32"/>
            <p:cNvSpPr/>
            <p:nvPr/>
          </p:nvSpPr>
          <p:spPr>
            <a:xfrm>
              <a:off x="314263" y="31883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32"/>
            <p:cNvSpPr/>
            <p:nvPr/>
          </p:nvSpPr>
          <p:spPr>
            <a:xfrm>
              <a:off x="-591662" y="28290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32"/>
            <p:cNvSpPr/>
            <p:nvPr/>
          </p:nvSpPr>
          <p:spPr>
            <a:xfrm>
              <a:off x="8625975" y="30032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32"/>
            <p:cNvSpPr/>
            <p:nvPr/>
          </p:nvSpPr>
          <p:spPr>
            <a:xfrm>
              <a:off x="8218763" y="25025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744" name="Google Shape;744;p32"/>
            <p:cNvGrpSpPr/>
            <p:nvPr/>
          </p:nvGrpSpPr>
          <p:grpSpPr>
            <a:xfrm>
              <a:off x="7607305" y="4493358"/>
              <a:ext cx="1722082" cy="670815"/>
              <a:chOff x="651200" y="238075"/>
              <a:chExt cx="880725" cy="343075"/>
            </a:xfrm>
          </p:grpSpPr>
          <p:sp>
            <p:nvSpPr>
              <p:cNvPr id="745" name="Google Shape;745;p32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6" name="Google Shape;746;p32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7" name="Google Shape;747;p32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8" name="Google Shape;748;p32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9" name="Google Shape;749;p32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750" name="Google Shape;750;p32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32"/>
          <p:cNvSpPr txBox="1">
            <a:spLocks noGrp="1"/>
          </p:cNvSpPr>
          <p:nvPr>
            <p:ph type="ctrTitle" idx="2"/>
          </p:nvPr>
        </p:nvSpPr>
        <p:spPr>
          <a:xfrm>
            <a:off x="6976333" y="2519967"/>
            <a:ext cx="29028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2" name="Google Shape;752;p32"/>
          <p:cNvSpPr txBox="1">
            <a:spLocks noGrp="1"/>
          </p:cNvSpPr>
          <p:nvPr>
            <p:ph type="subTitle" idx="1"/>
          </p:nvPr>
        </p:nvSpPr>
        <p:spPr>
          <a:xfrm>
            <a:off x="6976333" y="3049657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3" name="Google Shape;753;p32"/>
          <p:cNvSpPr txBox="1">
            <a:spLocks noGrp="1"/>
          </p:cNvSpPr>
          <p:nvPr>
            <p:ph type="ctrTitle" idx="3"/>
          </p:nvPr>
        </p:nvSpPr>
        <p:spPr>
          <a:xfrm>
            <a:off x="6940933" y="4853233"/>
            <a:ext cx="29736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4" name="Google Shape;754;p32"/>
          <p:cNvSpPr txBox="1">
            <a:spLocks noGrp="1"/>
          </p:cNvSpPr>
          <p:nvPr>
            <p:ph type="subTitle" idx="4"/>
          </p:nvPr>
        </p:nvSpPr>
        <p:spPr>
          <a:xfrm>
            <a:off x="6940933" y="5344724"/>
            <a:ext cx="2973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5" name="Google Shape;755;p32"/>
          <p:cNvSpPr txBox="1">
            <a:spLocks noGrp="1"/>
          </p:cNvSpPr>
          <p:nvPr>
            <p:ph type="ctrTitle" idx="5"/>
          </p:nvPr>
        </p:nvSpPr>
        <p:spPr>
          <a:xfrm>
            <a:off x="2283684" y="2519967"/>
            <a:ext cx="29028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6" name="Google Shape;756;p32"/>
          <p:cNvSpPr txBox="1">
            <a:spLocks noGrp="1"/>
          </p:cNvSpPr>
          <p:nvPr>
            <p:ph type="subTitle" idx="6"/>
          </p:nvPr>
        </p:nvSpPr>
        <p:spPr>
          <a:xfrm>
            <a:off x="2277615" y="3049657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7" name="Google Shape;757;p32"/>
          <p:cNvSpPr txBox="1">
            <a:spLocks noGrp="1"/>
          </p:cNvSpPr>
          <p:nvPr>
            <p:ph type="ctrTitle" idx="7"/>
          </p:nvPr>
        </p:nvSpPr>
        <p:spPr>
          <a:xfrm>
            <a:off x="2283683" y="4746067"/>
            <a:ext cx="2902800" cy="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8" name="Google Shape;758;p32"/>
          <p:cNvSpPr txBox="1">
            <a:spLocks noGrp="1"/>
          </p:cNvSpPr>
          <p:nvPr>
            <p:ph type="subTitle" idx="8"/>
          </p:nvPr>
        </p:nvSpPr>
        <p:spPr>
          <a:xfrm>
            <a:off x="2277599" y="5344721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3338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839;p36"/>
          <p:cNvGrpSpPr/>
          <p:nvPr/>
        </p:nvGrpSpPr>
        <p:grpSpPr>
          <a:xfrm flipH="1">
            <a:off x="-165583" y="575184"/>
            <a:ext cx="12743280" cy="5650933"/>
            <a:chOff x="233788" y="539988"/>
            <a:chExt cx="9557460" cy="4238200"/>
          </a:xfrm>
        </p:grpSpPr>
        <p:grpSp>
          <p:nvGrpSpPr>
            <p:cNvPr id="840" name="Google Shape;840;p36"/>
            <p:cNvGrpSpPr/>
            <p:nvPr/>
          </p:nvGrpSpPr>
          <p:grpSpPr>
            <a:xfrm>
              <a:off x="294595" y="1046418"/>
              <a:ext cx="1295601" cy="577830"/>
              <a:chOff x="8042384" y="2038616"/>
              <a:chExt cx="1720815" cy="767473"/>
            </a:xfrm>
          </p:grpSpPr>
          <p:sp>
            <p:nvSpPr>
              <p:cNvPr id="841" name="Google Shape;841;p36"/>
              <p:cNvSpPr/>
              <p:nvPr/>
            </p:nvSpPr>
            <p:spPr>
              <a:xfrm>
                <a:off x="8042384" y="2038616"/>
                <a:ext cx="1720815" cy="767473"/>
              </a:xfrm>
              <a:custGeom>
                <a:avLst/>
                <a:gdLst/>
                <a:ahLst/>
                <a:cxnLst/>
                <a:rect l="l" t="t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2" name="Google Shape;842;p36"/>
              <p:cNvSpPr/>
              <p:nvPr/>
            </p:nvSpPr>
            <p:spPr>
              <a:xfrm>
                <a:off x="8825909" y="2181653"/>
                <a:ext cx="49348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3" name="Google Shape;843;p36"/>
              <p:cNvSpPr/>
              <p:nvPr/>
            </p:nvSpPr>
            <p:spPr>
              <a:xfrm>
                <a:off x="8874383" y="2198500"/>
                <a:ext cx="47282" cy="47679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4" name="Google Shape;844;p36"/>
              <p:cNvSpPr/>
              <p:nvPr/>
            </p:nvSpPr>
            <p:spPr>
              <a:xfrm>
                <a:off x="8122644" y="2614658"/>
                <a:ext cx="66671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5" name="Google Shape;845;p36"/>
              <p:cNvSpPr/>
              <p:nvPr/>
            </p:nvSpPr>
            <p:spPr>
              <a:xfrm>
                <a:off x="8146284" y="2574170"/>
                <a:ext cx="46805" cy="4303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846" name="Google Shape;846;p36"/>
            <p:cNvSpPr/>
            <p:nvPr/>
          </p:nvSpPr>
          <p:spPr>
            <a:xfrm>
              <a:off x="7580850" y="42860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8307913" y="4590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848" name="Google Shape;848;p36"/>
            <p:cNvGrpSpPr/>
            <p:nvPr/>
          </p:nvGrpSpPr>
          <p:grpSpPr>
            <a:xfrm>
              <a:off x="8307931" y="1709991"/>
              <a:ext cx="1483317" cy="577807"/>
              <a:chOff x="651200" y="238075"/>
              <a:chExt cx="880725" cy="343075"/>
            </a:xfrm>
          </p:grpSpPr>
          <p:sp>
            <p:nvSpPr>
              <p:cNvPr id="849" name="Google Shape;849;p36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0" name="Google Shape;850;p36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1" name="Google Shape;851;p36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2" name="Google Shape;852;p36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3" name="Google Shape;853;p36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854" name="Google Shape;854;p36"/>
            <p:cNvSpPr/>
            <p:nvPr/>
          </p:nvSpPr>
          <p:spPr>
            <a:xfrm>
              <a:off x="5104625" y="18593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36"/>
            <p:cNvSpPr/>
            <p:nvPr/>
          </p:nvSpPr>
          <p:spPr>
            <a:xfrm>
              <a:off x="503200" y="5399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1254188" y="8439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233788" y="3887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2329588" y="471031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859" name="Google Shape;859;p36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36"/>
          <p:cNvSpPr txBox="1">
            <a:spLocks noGrp="1"/>
          </p:cNvSpPr>
          <p:nvPr>
            <p:ph type="subTitle" idx="1"/>
          </p:nvPr>
        </p:nvSpPr>
        <p:spPr>
          <a:xfrm>
            <a:off x="1360833" y="2940533"/>
            <a:ext cx="2620400" cy="16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457291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oogle Shape;978;p40"/>
          <p:cNvGrpSpPr/>
          <p:nvPr/>
        </p:nvGrpSpPr>
        <p:grpSpPr>
          <a:xfrm>
            <a:off x="69595" y="344041"/>
            <a:ext cx="2783037" cy="922420"/>
            <a:chOff x="223350" y="3354150"/>
            <a:chExt cx="1111200" cy="368300"/>
          </a:xfrm>
        </p:grpSpPr>
        <p:sp>
          <p:nvSpPr>
            <p:cNvPr id="979" name="Google Shape;979;p40"/>
            <p:cNvSpPr/>
            <p:nvPr/>
          </p:nvSpPr>
          <p:spPr>
            <a:xfrm>
              <a:off x="223350" y="3354150"/>
              <a:ext cx="1111200" cy="368300"/>
            </a:xfrm>
            <a:custGeom>
              <a:avLst/>
              <a:gdLst/>
              <a:ahLst/>
              <a:cxnLst/>
              <a:rect l="l" t="t" r="r" b="b"/>
              <a:pathLst>
                <a:path w="44448" h="14732" extrusionOk="0">
                  <a:moveTo>
                    <a:pt x="19404" y="1"/>
                  </a:moveTo>
                  <a:cubicBezTo>
                    <a:pt x="15057" y="1"/>
                    <a:pt x="10037" y="4145"/>
                    <a:pt x="10608" y="10721"/>
                  </a:cubicBezTo>
                  <a:cubicBezTo>
                    <a:pt x="9663" y="8870"/>
                    <a:pt x="8110" y="8098"/>
                    <a:pt x="6505" y="8098"/>
                  </a:cubicBezTo>
                  <a:cubicBezTo>
                    <a:pt x="3352" y="8098"/>
                    <a:pt x="1" y="11079"/>
                    <a:pt x="676" y="14721"/>
                  </a:cubicBezTo>
                  <a:lnTo>
                    <a:pt x="676" y="14732"/>
                  </a:lnTo>
                  <a:lnTo>
                    <a:pt x="44447" y="14732"/>
                  </a:lnTo>
                  <a:cubicBezTo>
                    <a:pt x="44447" y="14732"/>
                    <a:pt x="43386" y="10348"/>
                    <a:pt x="39397" y="10348"/>
                  </a:cubicBezTo>
                  <a:cubicBezTo>
                    <a:pt x="38216" y="10348"/>
                    <a:pt x="36778" y="10732"/>
                    <a:pt x="35035" y="11729"/>
                  </a:cubicBezTo>
                  <a:cubicBezTo>
                    <a:pt x="34870" y="8489"/>
                    <a:pt x="32137" y="5986"/>
                    <a:pt x="29405" y="5986"/>
                  </a:cubicBezTo>
                  <a:cubicBezTo>
                    <a:pt x="27922" y="5986"/>
                    <a:pt x="26440" y="6723"/>
                    <a:pt x="25368" y="8482"/>
                  </a:cubicBezTo>
                  <a:cubicBezTo>
                    <a:pt x="25811" y="2552"/>
                    <a:pt x="22815" y="1"/>
                    <a:pt x="19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563350" y="3419225"/>
              <a:ext cx="37425" cy="41075"/>
            </a:xfrm>
            <a:custGeom>
              <a:avLst/>
              <a:gdLst/>
              <a:ahLst/>
              <a:cxnLst/>
              <a:rect l="l" t="t" r="r" b="b"/>
              <a:pathLst>
                <a:path w="1497" h="1643" extrusionOk="0">
                  <a:moveTo>
                    <a:pt x="1390" y="0"/>
                  </a:moveTo>
                  <a:lnTo>
                    <a:pt x="1284" y="21"/>
                  </a:lnTo>
                  <a:cubicBezTo>
                    <a:pt x="1189" y="53"/>
                    <a:pt x="1104" y="74"/>
                    <a:pt x="1019" y="117"/>
                  </a:cubicBezTo>
                  <a:cubicBezTo>
                    <a:pt x="786" y="212"/>
                    <a:pt x="573" y="350"/>
                    <a:pt x="393" y="531"/>
                  </a:cubicBezTo>
                  <a:cubicBezTo>
                    <a:pt x="128" y="828"/>
                    <a:pt x="0" y="1231"/>
                    <a:pt x="53" y="1634"/>
                  </a:cubicBezTo>
                  <a:cubicBezTo>
                    <a:pt x="96" y="1640"/>
                    <a:pt x="138" y="1642"/>
                    <a:pt x="181" y="1642"/>
                  </a:cubicBezTo>
                  <a:cubicBezTo>
                    <a:pt x="223" y="1642"/>
                    <a:pt x="266" y="1640"/>
                    <a:pt x="308" y="1634"/>
                  </a:cubicBezTo>
                  <a:cubicBezTo>
                    <a:pt x="329" y="1518"/>
                    <a:pt x="372" y="1422"/>
                    <a:pt x="414" y="1316"/>
                  </a:cubicBezTo>
                  <a:cubicBezTo>
                    <a:pt x="510" y="1146"/>
                    <a:pt x="626" y="987"/>
                    <a:pt x="764" y="849"/>
                  </a:cubicBezTo>
                  <a:cubicBezTo>
                    <a:pt x="902" y="701"/>
                    <a:pt x="1051" y="563"/>
                    <a:pt x="1210" y="435"/>
                  </a:cubicBezTo>
                  <a:cubicBezTo>
                    <a:pt x="1274" y="382"/>
                    <a:pt x="1337" y="329"/>
                    <a:pt x="1412" y="287"/>
                  </a:cubicBezTo>
                  <a:lnTo>
                    <a:pt x="1497" y="223"/>
                  </a:lnTo>
                  <a:cubicBezTo>
                    <a:pt x="1475" y="138"/>
                    <a:pt x="1444" y="64"/>
                    <a:pt x="13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589075" y="3443625"/>
              <a:ext cx="25750" cy="23825"/>
            </a:xfrm>
            <a:custGeom>
              <a:avLst/>
              <a:gdLst/>
              <a:ahLst/>
              <a:cxnLst/>
              <a:rect l="l" t="t" r="r" b="b"/>
              <a:pathLst>
                <a:path w="1030" h="953" extrusionOk="0">
                  <a:moveTo>
                    <a:pt x="956" y="0"/>
                  </a:moveTo>
                  <a:cubicBezTo>
                    <a:pt x="871" y="0"/>
                    <a:pt x="786" y="11"/>
                    <a:pt x="701" y="32"/>
                  </a:cubicBezTo>
                  <a:cubicBezTo>
                    <a:pt x="552" y="64"/>
                    <a:pt x="404" y="128"/>
                    <a:pt x="277" y="223"/>
                  </a:cubicBezTo>
                  <a:cubicBezTo>
                    <a:pt x="149" y="340"/>
                    <a:pt x="54" y="489"/>
                    <a:pt x="22" y="658"/>
                  </a:cubicBezTo>
                  <a:cubicBezTo>
                    <a:pt x="1" y="754"/>
                    <a:pt x="1" y="849"/>
                    <a:pt x="22" y="945"/>
                  </a:cubicBezTo>
                  <a:cubicBezTo>
                    <a:pt x="64" y="950"/>
                    <a:pt x="107" y="953"/>
                    <a:pt x="149" y="953"/>
                  </a:cubicBezTo>
                  <a:cubicBezTo>
                    <a:pt x="192" y="953"/>
                    <a:pt x="234" y="950"/>
                    <a:pt x="277" y="945"/>
                  </a:cubicBezTo>
                  <a:cubicBezTo>
                    <a:pt x="298" y="892"/>
                    <a:pt x="330" y="839"/>
                    <a:pt x="372" y="796"/>
                  </a:cubicBezTo>
                  <a:cubicBezTo>
                    <a:pt x="436" y="722"/>
                    <a:pt x="521" y="648"/>
                    <a:pt x="595" y="595"/>
                  </a:cubicBezTo>
                  <a:cubicBezTo>
                    <a:pt x="669" y="531"/>
                    <a:pt x="775" y="446"/>
                    <a:pt x="860" y="361"/>
                  </a:cubicBezTo>
                  <a:cubicBezTo>
                    <a:pt x="956" y="287"/>
                    <a:pt x="1030" y="234"/>
                    <a:pt x="1030" y="234"/>
                  </a:cubicBezTo>
                  <a:cubicBezTo>
                    <a:pt x="1019" y="149"/>
                    <a:pt x="988" y="64"/>
                    <a:pt x="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913525" y="3683600"/>
              <a:ext cx="61025" cy="12125"/>
            </a:xfrm>
            <a:custGeom>
              <a:avLst/>
              <a:gdLst/>
              <a:ahLst/>
              <a:cxnLst/>
              <a:rect l="l" t="t" r="r" b="b"/>
              <a:pathLst>
                <a:path w="2441" h="485" extrusionOk="0">
                  <a:moveTo>
                    <a:pt x="956" y="1"/>
                  </a:moveTo>
                  <a:cubicBezTo>
                    <a:pt x="648" y="1"/>
                    <a:pt x="340" y="15"/>
                    <a:pt x="32" y="47"/>
                  </a:cubicBezTo>
                  <a:cubicBezTo>
                    <a:pt x="0" y="132"/>
                    <a:pt x="0" y="217"/>
                    <a:pt x="32" y="302"/>
                  </a:cubicBezTo>
                  <a:cubicBezTo>
                    <a:pt x="414" y="387"/>
                    <a:pt x="807" y="450"/>
                    <a:pt x="1199" y="482"/>
                  </a:cubicBezTo>
                  <a:cubicBezTo>
                    <a:pt x="1271" y="484"/>
                    <a:pt x="1342" y="485"/>
                    <a:pt x="1414" y="485"/>
                  </a:cubicBezTo>
                  <a:cubicBezTo>
                    <a:pt x="1749" y="485"/>
                    <a:pt x="2088" y="466"/>
                    <a:pt x="2420" y="440"/>
                  </a:cubicBezTo>
                  <a:cubicBezTo>
                    <a:pt x="2441" y="355"/>
                    <a:pt x="2441" y="270"/>
                    <a:pt x="2420" y="185"/>
                  </a:cubicBezTo>
                  <a:cubicBezTo>
                    <a:pt x="2027" y="100"/>
                    <a:pt x="1634" y="36"/>
                    <a:pt x="1242" y="5"/>
                  </a:cubicBezTo>
                  <a:cubicBezTo>
                    <a:pt x="1147" y="2"/>
                    <a:pt x="1051" y="1"/>
                    <a:pt x="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920150" y="3656800"/>
              <a:ext cx="40075" cy="12325"/>
            </a:xfrm>
            <a:custGeom>
              <a:avLst/>
              <a:gdLst/>
              <a:ahLst/>
              <a:cxnLst/>
              <a:rect l="l" t="t" r="r" b="b"/>
              <a:pathLst>
                <a:path w="1603" h="493" extrusionOk="0">
                  <a:moveTo>
                    <a:pt x="669" y="0"/>
                  </a:moveTo>
                  <a:cubicBezTo>
                    <a:pt x="557" y="0"/>
                    <a:pt x="439" y="5"/>
                    <a:pt x="340" y="5"/>
                  </a:cubicBezTo>
                  <a:lnTo>
                    <a:pt x="75" y="5"/>
                  </a:lnTo>
                  <a:cubicBezTo>
                    <a:pt x="43" y="79"/>
                    <a:pt x="11" y="164"/>
                    <a:pt x="0" y="249"/>
                  </a:cubicBezTo>
                  <a:cubicBezTo>
                    <a:pt x="0" y="249"/>
                    <a:pt x="117" y="302"/>
                    <a:pt x="276" y="366"/>
                  </a:cubicBezTo>
                  <a:cubicBezTo>
                    <a:pt x="436" y="429"/>
                    <a:pt x="616" y="472"/>
                    <a:pt x="796" y="493"/>
                  </a:cubicBezTo>
                  <a:cubicBezTo>
                    <a:pt x="1062" y="482"/>
                    <a:pt x="1327" y="450"/>
                    <a:pt x="1592" y="387"/>
                  </a:cubicBezTo>
                  <a:cubicBezTo>
                    <a:pt x="1603" y="302"/>
                    <a:pt x="1603" y="217"/>
                    <a:pt x="1592" y="143"/>
                  </a:cubicBezTo>
                  <a:cubicBezTo>
                    <a:pt x="1338" y="79"/>
                    <a:pt x="1083" y="37"/>
                    <a:pt x="828" y="5"/>
                  </a:cubicBezTo>
                  <a:cubicBezTo>
                    <a:pt x="779" y="1"/>
                    <a:pt x="724" y="0"/>
                    <a:pt x="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84" name="Google Shape;984;p40"/>
          <p:cNvGrpSpPr/>
          <p:nvPr/>
        </p:nvGrpSpPr>
        <p:grpSpPr>
          <a:xfrm>
            <a:off x="10346218" y="1976882"/>
            <a:ext cx="2565500" cy="1143845"/>
            <a:chOff x="7624716" y="2969549"/>
            <a:chExt cx="1288247" cy="574373"/>
          </a:xfrm>
        </p:grpSpPr>
        <p:sp>
          <p:nvSpPr>
            <p:cNvPr id="985" name="Google Shape;985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6" name="Google Shape;986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9" name="Google Shape;989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0" name="Google Shape;990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91" name="Google Shape;991;p40"/>
          <p:cNvGrpSpPr/>
          <p:nvPr/>
        </p:nvGrpSpPr>
        <p:grpSpPr>
          <a:xfrm flipH="1">
            <a:off x="1845977" y="6138016"/>
            <a:ext cx="1759401" cy="784517"/>
            <a:chOff x="7624716" y="2969549"/>
            <a:chExt cx="1288247" cy="574373"/>
          </a:xfrm>
        </p:grpSpPr>
        <p:sp>
          <p:nvSpPr>
            <p:cNvPr id="992" name="Google Shape;992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98" name="Google Shape;998;p40"/>
          <p:cNvGrpSpPr/>
          <p:nvPr/>
        </p:nvGrpSpPr>
        <p:grpSpPr>
          <a:xfrm flipH="1">
            <a:off x="8061310" y="6073483"/>
            <a:ext cx="1759401" cy="784517"/>
            <a:chOff x="7624716" y="2969549"/>
            <a:chExt cx="1288247" cy="574373"/>
          </a:xfrm>
        </p:grpSpPr>
        <p:sp>
          <p:nvSpPr>
            <p:cNvPr id="999" name="Google Shape;999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0" name="Google Shape;1000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1" name="Google Shape;1001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2" name="Google Shape;1002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3" name="Google Shape;1003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4" name="Google Shape;1004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005" name="Google Shape;1005;p40"/>
          <p:cNvSpPr/>
          <p:nvPr/>
        </p:nvSpPr>
        <p:spPr>
          <a:xfrm>
            <a:off x="9862534" y="3191734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6" name="Google Shape;1006;p40"/>
          <p:cNvSpPr/>
          <p:nvPr/>
        </p:nvSpPr>
        <p:spPr>
          <a:xfrm>
            <a:off x="785000" y="1409268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7" name="Google Shape;1007;p40"/>
          <p:cNvSpPr/>
          <p:nvPr/>
        </p:nvSpPr>
        <p:spPr>
          <a:xfrm>
            <a:off x="6368867" y="577434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8" name="Google Shape;1008;p40"/>
          <p:cNvSpPr/>
          <p:nvPr/>
        </p:nvSpPr>
        <p:spPr>
          <a:xfrm>
            <a:off x="9092934" y="1224834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9" name="Google Shape;1009;p40"/>
          <p:cNvSpPr/>
          <p:nvPr/>
        </p:nvSpPr>
        <p:spPr>
          <a:xfrm>
            <a:off x="10071634" y="6438052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10" name="Google Shape;1010;p40"/>
          <p:cNvSpPr txBox="1">
            <a:spLocks noGrp="1"/>
          </p:cNvSpPr>
          <p:nvPr>
            <p:ph type="subTitle" idx="1"/>
          </p:nvPr>
        </p:nvSpPr>
        <p:spPr>
          <a:xfrm>
            <a:off x="4475000" y="2663243"/>
            <a:ext cx="32420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1" name="Google Shape;1011;p40"/>
          <p:cNvSpPr txBox="1">
            <a:spLocks noGrp="1"/>
          </p:cNvSpPr>
          <p:nvPr>
            <p:ph type="subTitle" idx="2"/>
          </p:nvPr>
        </p:nvSpPr>
        <p:spPr>
          <a:xfrm>
            <a:off x="7185600" y="4543652"/>
            <a:ext cx="3510800" cy="9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2" name="Google Shape;1012;p40"/>
          <p:cNvSpPr txBox="1">
            <a:spLocks noGrp="1"/>
          </p:cNvSpPr>
          <p:nvPr>
            <p:ph type="title" hasCustomPrompt="1"/>
          </p:nvPr>
        </p:nvSpPr>
        <p:spPr>
          <a:xfrm>
            <a:off x="2438667" y="1551852"/>
            <a:ext cx="73148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8666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3" name="Google Shape;1013;p40"/>
          <p:cNvSpPr txBox="1">
            <a:spLocks noGrp="1"/>
          </p:cNvSpPr>
          <p:nvPr>
            <p:ph type="title" idx="3" hasCustomPrompt="1"/>
          </p:nvPr>
        </p:nvSpPr>
        <p:spPr>
          <a:xfrm>
            <a:off x="6641000" y="3806052"/>
            <a:ext cx="46000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4" name="Google Shape;1014;p40"/>
          <p:cNvSpPr txBox="1">
            <a:spLocks noGrp="1"/>
          </p:cNvSpPr>
          <p:nvPr>
            <p:ph type="subTitle" idx="4"/>
          </p:nvPr>
        </p:nvSpPr>
        <p:spPr>
          <a:xfrm>
            <a:off x="1298400" y="4640852"/>
            <a:ext cx="39056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5" name="Google Shape;1015;p40"/>
          <p:cNvSpPr txBox="1">
            <a:spLocks noGrp="1"/>
          </p:cNvSpPr>
          <p:nvPr>
            <p:ph type="title" idx="5" hasCustomPrompt="1"/>
          </p:nvPr>
        </p:nvSpPr>
        <p:spPr>
          <a:xfrm>
            <a:off x="951200" y="3806052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0010152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bg>
      <p:bgPr>
        <a:solidFill>
          <a:schemeClr val="lt2"/>
        </a:solidFill>
        <a:effectLst/>
      </p:bgPr>
    </p:bg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7" name="Google Shape;1017;p41"/>
          <p:cNvGrpSpPr/>
          <p:nvPr/>
        </p:nvGrpSpPr>
        <p:grpSpPr>
          <a:xfrm>
            <a:off x="-618436" y="385767"/>
            <a:ext cx="13337487" cy="6472232"/>
            <a:chOff x="-463827" y="289325"/>
            <a:chExt cx="10003115" cy="4854174"/>
          </a:xfrm>
        </p:grpSpPr>
        <p:grpSp>
          <p:nvGrpSpPr>
            <p:cNvPr id="1018" name="Google Shape;1018;p41"/>
            <p:cNvGrpSpPr/>
            <p:nvPr/>
          </p:nvGrpSpPr>
          <p:grpSpPr>
            <a:xfrm flipH="1">
              <a:off x="7838375" y="427655"/>
              <a:ext cx="1700914" cy="563757"/>
              <a:chOff x="223350" y="3354150"/>
              <a:chExt cx="1111200" cy="368300"/>
            </a:xfrm>
          </p:grpSpPr>
          <p:sp>
            <p:nvSpPr>
              <p:cNvPr id="1019" name="Google Shape;1019;p41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0" name="Google Shape;1020;p41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1" name="Google Shape;1021;p41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2" name="Google Shape;1022;p41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3" name="Google Shape;1023;p41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24" name="Google Shape;1024;p41"/>
            <p:cNvGrpSpPr/>
            <p:nvPr/>
          </p:nvGrpSpPr>
          <p:grpSpPr>
            <a:xfrm flipH="1">
              <a:off x="-463827" y="3872261"/>
              <a:ext cx="1924125" cy="857884"/>
              <a:chOff x="7624716" y="2969549"/>
              <a:chExt cx="1288247" cy="574373"/>
            </a:xfrm>
          </p:grpSpPr>
          <p:sp>
            <p:nvSpPr>
              <p:cNvPr id="1025" name="Google Shape;1025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6" name="Google Shape;1026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7" name="Google Shape;1027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8" name="Google Shape;1028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9" name="Google Shape;1029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0" name="Google Shape;1030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31" name="Google Shape;1031;p41"/>
            <p:cNvGrpSpPr/>
            <p:nvPr/>
          </p:nvGrpSpPr>
          <p:grpSpPr>
            <a:xfrm>
              <a:off x="178153" y="289337"/>
              <a:ext cx="1319551" cy="588388"/>
              <a:chOff x="7624716" y="2969549"/>
              <a:chExt cx="1288247" cy="574373"/>
            </a:xfrm>
          </p:grpSpPr>
          <p:sp>
            <p:nvSpPr>
              <p:cNvPr id="1032" name="Google Shape;1032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3" name="Google Shape;1033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4" name="Google Shape;1034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5" name="Google Shape;1035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6" name="Google Shape;1036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7" name="Google Shape;1037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38" name="Google Shape;1038;p41"/>
            <p:cNvGrpSpPr/>
            <p:nvPr/>
          </p:nvGrpSpPr>
          <p:grpSpPr>
            <a:xfrm>
              <a:off x="7561603" y="4555112"/>
              <a:ext cx="1319551" cy="588388"/>
              <a:chOff x="7624716" y="2969549"/>
              <a:chExt cx="1288247" cy="574373"/>
            </a:xfrm>
          </p:grpSpPr>
          <p:sp>
            <p:nvSpPr>
              <p:cNvPr id="1039" name="Google Shape;1039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0" name="Google Shape;1040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1" name="Google Shape;1041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2" name="Google Shape;1042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3" name="Google Shape;1043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4" name="Google Shape;1044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45" name="Google Shape;1045;p41"/>
            <p:cNvSpPr/>
            <p:nvPr/>
          </p:nvSpPr>
          <p:spPr>
            <a:xfrm flipH="1">
              <a:off x="6374462" y="2483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6" name="Google Shape;1046;p41"/>
            <p:cNvSpPr/>
            <p:nvPr/>
          </p:nvSpPr>
          <p:spPr>
            <a:xfrm flipH="1">
              <a:off x="690912" y="4815313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7" name="Google Shape;1047;p41"/>
            <p:cNvSpPr/>
            <p:nvPr/>
          </p:nvSpPr>
          <p:spPr>
            <a:xfrm flipH="1">
              <a:off x="1225137" y="2893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8" name="Google Shape;1048;p41"/>
            <p:cNvSpPr/>
            <p:nvPr/>
          </p:nvSpPr>
          <p:spPr>
            <a:xfrm flipH="1">
              <a:off x="3337837" y="37339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9" name="Google Shape;1049;p41"/>
            <p:cNvSpPr/>
            <p:nvPr/>
          </p:nvSpPr>
          <p:spPr>
            <a:xfrm flipH="1">
              <a:off x="3386187" y="34884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0" name="Google Shape;1050;p41"/>
            <p:cNvSpPr/>
            <p:nvPr/>
          </p:nvSpPr>
          <p:spPr>
            <a:xfrm flipH="1">
              <a:off x="4132462" y="40483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1" name="Google Shape;1051;p41"/>
            <p:cNvSpPr/>
            <p:nvPr/>
          </p:nvSpPr>
          <p:spPr>
            <a:xfrm flipH="1">
              <a:off x="1497712" y="48327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052" name="Google Shape;1052;p41"/>
          <p:cNvSpPr/>
          <p:nvPr/>
        </p:nvSpPr>
        <p:spPr>
          <a:xfrm flipH="1">
            <a:off x="8107216" y="3030101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53" name="Google Shape;1053;p41"/>
          <p:cNvSpPr txBox="1">
            <a:spLocks noGrp="1"/>
          </p:cNvSpPr>
          <p:nvPr>
            <p:ph type="subTitle" idx="1"/>
          </p:nvPr>
        </p:nvSpPr>
        <p:spPr>
          <a:xfrm>
            <a:off x="7323367" y="45639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4" name="Google Shape;1054;p41"/>
          <p:cNvSpPr txBox="1">
            <a:spLocks noGrp="1"/>
          </p:cNvSpPr>
          <p:nvPr>
            <p:ph type="title" hasCustomPrompt="1"/>
          </p:nvPr>
        </p:nvSpPr>
        <p:spPr>
          <a:xfrm>
            <a:off x="6640900" y="37291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5333" b="0">
                <a:solidFill>
                  <a:schemeClr val="accent6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5" name="Google Shape;1055;p41"/>
          <p:cNvSpPr txBox="1">
            <a:spLocks noGrp="1"/>
          </p:cNvSpPr>
          <p:nvPr>
            <p:ph type="subTitle" idx="2"/>
          </p:nvPr>
        </p:nvSpPr>
        <p:spPr>
          <a:xfrm>
            <a:off x="1633533" y="45639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6" name="Google Shape;1056;p41"/>
          <p:cNvSpPr txBox="1">
            <a:spLocks noGrp="1"/>
          </p:cNvSpPr>
          <p:nvPr>
            <p:ph type="title" idx="3" hasCustomPrompt="1"/>
          </p:nvPr>
        </p:nvSpPr>
        <p:spPr>
          <a:xfrm>
            <a:off x="951100" y="37291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7" name="Google Shape;1057;p41"/>
          <p:cNvSpPr txBox="1">
            <a:spLocks noGrp="1"/>
          </p:cNvSpPr>
          <p:nvPr>
            <p:ph type="subTitle" idx="4"/>
          </p:nvPr>
        </p:nvSpPr>
        <p:spPr>
          <a:xfrm>
            <a:off x="7323367" y="22521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8" name="Google Shape;1058;p41"/>
          <p:cNvSpPr txBox="1">
            <a:spLocks noGrp="1"/>
          </p:cNvSpPr>
          <p:nvPr>
            <p:ph type="title" idx="5" hasCustomPrompt="1"/>
          </p:nvPr>
        </p:nvSpPr>
        <p:spPr>
          <a:xfrm>
            <a:off x="6640900" y="14173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9" name="Google Shape;1059;p41"/>
          <p:cNvSpPr txBox="1">
            <a:spLocks noGrp="1"/>
          </p:cNvSpPr>
          <p:nvPr>
            <p:ph type="subTitle" idx="6"/>
          </p:nvPr>
        </p:nvSpPr>
        <p:spPr>
          <a:xfrm>
            <a:off x="1633467" y="22521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60" name="Google Shape;1060;p41"/>
          <p:cNvSpPr txBox="1">
            <a:spLocks noGrp="1"/>
          </p:cNvSpPr>
          <p:nvPr>
            <p:ph type="title" idx="7" hasCustomPrompt="1"/>
          </p:nvPr>
        </p:nvSpPr>
        <p:spPr>
          <a:xfrm>
            <a:off x="951100" y="14173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138581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10"/>
          <p:cNvGrpSpPr/>
          <p:nvPr/>
        </p:nvGrpSpPr>
        <p:grpSpPr>
          <a:xfrm>
            <a:off x="9565775" y="4439656"/>
            <a:ext cx="1977756" cy="770409"/>
            <a:chOff x="651200" y="238075"/>
            <a:chExt cx="880725" cy="343075"/>
          </a:xfrm>
        </p:grpSpPr>
        <p:sp>
          <p:nvSpPr>
            <p:cNvPr id="166" name="Google Shape;166;p10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1" name="Google Shape;171;p10"/>
          <p:cNvGrpSpPr/>
          <p:nvPr/>
        </p:nvGrpSpPr>
        <p:grpSpPr>
          <a:xfrm>
            <a:off x="300012" y="5339818"/>
            <a:ext cx="3404001" cy="1518164"/>
            <a:chOff x="8042384" y="2038616"/>
            <a:chExt cx="1720815" cy="767473"/>
          </a:xfrm>
        </p:grpSpPr>
        <p:sp>
          <p:nvSpPr>
            <p:cNvPr id="172" name="Google Shape;172;p10"/>
            <p:cNvSpPr/>
            <p:nvPr/>
          </p:nvSpPr>
          <p:spPr>
            <a:xfrm>
              <a:off x="8042384" y="2038616"/>
              <a:ext cx="1720815" cy="767473"/>
            </a:xfrm>
            <a:custGeom>
              <a:avLst/>
              <a:gdLst/>
              <a:ahLst/>
              <a:cxnLst/>
              <a:rect l="l" t="t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8825909" y="2181653"/>
              <a:ext cx="49348" cy="69413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10"/>
            <p:cNvSpPr/>
            <p:nvPr/>
          </p:nvSpPr>
          <p:spPr>
            <a:xfrm>
              <a:off x="8874383" y="2198500"/>
              <a:ext cx="47282" cy="47679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10"/>
            <p:cNvSpPr/>
            <p:nvPr/>
          </p:nvSpPr>
          <p:spPr>
            <a:xfrm>
              <a:off x="8122644" y="2614658"/>
              <a:ext cx="66671" cy="60314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8146284" y="2574170"/>
              <a:ext cx="46805" cy="43030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77" name="Google Shape;177;p10"/>
          <p:cNvSpPr txBox="1">
            <a:spLocks noGrp="1"/>
          </p:cNvSpPr>
          <p:nvPr>
            <p:ph type="title"/>
          </p:nvPr>
        </p:nvSpPr>
        <p:spPr>
          <a:xfrm>
            <a:off x="7149772" y="553100"/>
            <a:ext cx="4342800" cy="12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0"/>
          <p:cNvSpPr/>
          <p:nvPr/>
        </p:nvSpPr>
        <p:spPr>
          <a:xfrm rot="10800000">
            <a:off x="6164768" y="2"/>
            <a:ext cx="6120765" cy="2816999"/>
          </a:xfrm>
          <a:custGeom>
            <a:avLst/>
            <a:gdLst/>
            <a:ahLst/>
            <a:cxnLst/>
            <a:rect l="l" t="t" r="r" b="b"/>
            <a:pathLst>
              <a:path w="24615" h="11247" extrusionOk="0">
                <a:moveTo>
                  <a:pt x="12381" y="1"/>
                </a:moveTo>
                <a:cubicBezTo>
                  <a:pt x="8808" y="1"/>
                  <a:pt x="5279" y="1689"/>
                  <a:pt x="4940" y="4793"/>
                </a:cubicBezTo>
                <a:cubicBezTo>
                  <a:pt x="4669" y="4743"/>
                  <a:pt x="4411" y="4719"/>
                  <a:pt x="4166" y="4719"/>
                </a:cubicBezTo>
                <a:cubicBezTo>
                  <a:pt x="1025" y="4719"/>
                  <a:pt x="1" y="8618"/>
                  <a:pt x="1701" y="11246"/>
                </a:cubicBezTo>
                <a:lnTo>
                  <a:pt x="23085" y="11246"/>
                </a:lnTo>
                <a:cubicBezTo>
                  <a:pt x="24614" y="9839"/>
                  <a:pt x="23629" y="6695"/>
                  <a:pt x="21356" y="6695"/>
                </a:cubicBezTo>
                <a:cubicBezTo>
                  <a:pt x="20975" y="6695"/>
                  <a:pt x="20557" y="6783"/>
                  <a:pt x="20109" y="6984"/>
                </a:cubicBezTo>
                <a:cubicBezTo>
                  <a:pt x="20584" y="2195"/>
                  <a:pt x="16454" y="1"/>
                  <a:pt x="1238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423467072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bg>
      <p:bgPr>
        <a:solidFill>
          <a:schemeClr val="lt2"/>
        </a:solidFill>
        <a:effectLst/>
      </p:bgPr>
    </p:bg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42"/>
          <p:cNvGrpSpPr/>
          <p:nvPr/>
        </p:nvGrpSpPr>
        <p:grpSpPr>
          <a:xfrm>
            <a:off x="396900" y="290100"/>
            <a:ext cx="11432355" cy="6341231"/>
            <a:chOff x="297675" y="217575"/>
            <a:chExt cx="8574266" cy="4755923"/>
          </a:xfrm>
        </p:grpSpPr>
        <p:grpSp>
          <p:nvGrpSpPr>
            <p:cNvPr id="1063" name="Google Shape;1063;p42"/>
            <p:cNvGrpSpPr/>
            <p:nvPr/>
          </p:nvGrpSpPr>
          <p:grpSpPr>
            <a:xfrm>
              <a:off x="7919547" y="4548861"/>
              <a:ext cx="952392" cy="424637"/>
              <a:chOff x="5619575" y="1256925"/>
              <a:chExt cx="665450" cy="296700"/>
            </a:xfrm>
          </p:grpSpPr>
          <p:sp>
            <p:nvSpPr>
              <p:cNvPr id="1064" name="Google Shape;1064;p42"/>
              <p:cNvSpPr/>
              <p:nvPr/>
            </p:nvSpPr>
            <p:spPr>
              <a:xfrm>
                <a:off x="5619575" y="1256925"/>
                <a:ext cx="66545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5" name="Google Shape;1065;p42"/>
              <p:cNvSpPr/>
              <p:nvPr/>
            </p:nvSpPr>
            <p:spPr>
              <a:xfrm>
                <a:off x="6176950" y="1368325"/>
                <a:ext cx="25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6" name="Google Shape;1066;p42"/>
              <p:cNvSpPr/>
              <p:nvPr/>
            </p:nvSpPr>
            <p:spPr>
              <a:xfrm>
                <a:off x="6179025" y="1355125"/>
                <a:ext cx="327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7" name="Google Shape;1067;p42"/>
              <p:cNvSpPr/>
              <p:nvPr/>
            </p:nvSpPr>
            <p:spPr>
              <a:xfrm>
                <a:off x="6192425" y="1344025"/>
                <a:ext cx="21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8" name="Google Shape;1068;p42"/>
              <p:cNvSpPr/>
              <p:nvPr/>
            </p:nvSpPr>
            <p:spPr>
              <a:xfrm>
                <a:off x="5922750" y="1312200"/>
                <a:ext cx="187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9" name="Google Shape;1069;p42"/>
              <p:cNvSpPr/>
              <p:nvPr/>
            </p:nvSpPr>
            <p:spPr>
              <a:xfrm>
                <a:off x="5941500" y="1318750"/>
                <a:ext cx="18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0" name="Google Shape;1070;p42"/>
              <p:cNvSpPr/>
              <p:nvPr/>
            </p:nvSpPr>
            <p:spPr>
              <a:xfrm>
                <a:off x="5653075" y="15027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1" name="Google Shape;1071;p42"/>
              <p:cNvSpPr/>
              <p:nvPr/>
            </p:nvSpPr>
            <p:spPr>
              <a:xfrm>
                <a:off x="5651000" y="1479750"/>
                <a:ext cx="253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2" name="Google Shape;1072;p42"/>
              <p:cNvSpPr/>
              <p:nvPr/>
            </p:nvSpPr>
            <p:spPr>
              <a:xfrm>
                <a:off x="5659625" y="1464000"/>
                <a:ext cx="181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73" name="Google Shape;1073;p42"/>
            <p:cNvGrpSpPr/>
            <p:nvPr/>
          </p:nvGrpSpPr>
          <p:grpSpPr>
            <a:xfrm>
              <a:off x="880890" y="787051"/>
              <a:ext cx="952442" cy="427645"/>
              <a:chOff x="3672600" y="1165825"/>
              <a:chExt cx="557375" cy="250275"/>
            </a:xfrm>
          </p:grpSpPr>
          <p:sp>
            <p:nvSpPr>
              <p:cNvPr id="1074" name="Google Shape;1074;p42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5" name="Google Shape;1075;p42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6" name="Google Shape;1076;p42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7" name="Google Shape;1077;p42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8" name="Google Shape;1078;p42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9" name="Google Shape;1079;p42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0" name="Google Shape;1080;p42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81" name="Google Shape;1081;p42"/>
            <p:cNvSpPr/>
            <p:nvPr/>
          </p:nvSpPr>
          <p:spPr>
            <a:xfrm>
              <a:off x="7192500" y="1077500"/>
              <a:ext cx="552475" cy="137200"/>
            </a:xfrm>
            <a:custGeom>
              <a:avLst/>
              <a:gdLst/>
              <a:ahLst/>
              <a:cxnLst/>
              <a:rect l="l" t="t" r="r" b="b"/>
              <a:pathLst>
                <a:path w="22099" h="5488" extrusionOk="0">
                  <a:moveTo>
                    <a:pt x="6388" y="1"/>
                  </a:moveTo>
                  <a:cubicBezTo>
                    <a:pt x="4389" y="1"/>
                    <a:pt x="2081" y="814"/>
                    <a:pt x="0" y="1820"/>
                  </a:cubicBezTo>
                  <a:cubicBezTo>
                    <a:pt x="816" y="1647"/>
                    <a:pt x="1653" y="1563"/>
                    <a:pt x="2495" y="1563"/>
                  </a:cubicBezTo>
                  <a:cubicBezTo>
                    <a:pt x="5313" y="1563"/>
                    <a:pt x="8180" y="2502"/>
                    <a:pt x="10454" y="4189"/>
                  </a:cubicBezTo>
                  <a:cubicBezTo>
                    <a:pt x="10416" y="4822"/>
                    <a:pt x="10750" y="5488"/>
                    <a:pt x="11091" y="5488"/>
                  </a:cubicBezTo>
                  <a:cubicBezTo>
                    <a:pt x="11289" y="5488"/>
                    <a:pt x="11489" y="5263"/>
                    <a:pt x="11621" y="4677"/>
                  </a:cubicBezTo>
                  <a:cubicBezTo>
                    <a:pt x="11656" y="4522"/>
                    <a:pt x="11656" y="4356"/>
                    <a:pt x="11621" y="4201"/>
                  </a:cubicBezTo>
                  <a:cubicBezTo>
                    <a:pt x="13907" y="2502"/>
                    <a:pt x="16788" y="1568"/>
                    <a:pt x="19614" y="1568"/>
                  </a:cubicBezTo>
                  <a:cubicBezTo>
                    <a:pt x="20452" y="1568"/>
                    <a:pt x="21286" y="1651"/>
                    <a:pt x="22098" y="1820"/>
                  </a:cubicBezTo>
                  <a:cubicBezTo>
                    <a:pt x="20017" y="814"/>
                    <a:pt x="17712" y="1"/>
                    <a:pt x="15714" y="1"/>
                  </a:cubicBezTo>
                  <a:cubicBezTo>
                    <a:pt x="13666" y="1"/>
                    <a:pt x="11940" y="856"/>
                    <a:pt x="11109" y="3236"/>
                  </a:cubicBezTo>
                  <a:cubicBezTo>
                    <a:pt x="11085" y="3225"/>
                    <a:pt x="11073" y="3213"/>
                    <a:pt x="11061" y="3201"/>
                  </a:cubicBezTo>
                  <a:cubicBezTo>
                    <a:pt x="11058" y="3199"/>
                    <a:pt x="11054" y="3198"/>
                    <a:pt x="11051" y="3198"/>
                  </a:cubicBezTo>
                  <a:cubicBezTo>
                    <a:pt x="11031" y="3198"/>
                    <a:pt x="11010" y="3226"/>
                    <a:pt x="10990" y="3236"/>
                  </a:cubicBezTo>
                  <a:cubicBezTo>
                    <a:pt x="10164" y="856"/>
                    <a:pt x="8438" y="1"/>
                    <a:pt x="6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2" name="Google Shape;1082;p42"/>
            <p:cNvSpPr/>
            <p:nvPr/>
          </p:nvSpPr>
          <p:spPr>
            <a:xfrm>
              <a:off x="6461875" y="858750"/>
              <a:ext cx="483425" cy="120050"/>
            </a:xfrm>
            <a:custGeom>
              <a:avLst/>
              <a:gdLst/>
              <a:ahLst/>
              <a:cxnLst/>
              <a:rect l="l" t="t" r="r" b="b"/>
              <a:pathLst>
                <a:path w="19337" h="4802" extrusionOk="0">
                  <a:moveTo>
                    <a:pt x="13737" y="1"/>
                  </a:moveTo>
                  <a:cubicBezTo>
                    <a:pt x="11946" y="1"/>
                    <a:pt x="10438" y="747"/>
                    <a:pt x="9716" y="2830"/>
                  </a:cubicBezTo>
                  <a:cubicBezTo>
                    <a:pt x="9704" y="2818"/>
                    <a:pt x="9680" y="2806"/>
                    <a:pt x="9668" y="2794"/>
                  </a:cubicBezTo>
                  <a:cubicBezTo>
                    <a:pt x="9644" y="2806"/>
                    <a:pt x="9632" y="2818"/>
                    <a:pt x="9609" y="2830"/>
                  </a:cubicBezTo>
                  <a:cubicBezTo>
                    <a:pt x="8886" y="751"/>
                    <a:pt x="7376" y="5"/>
                    <a:pt x="5584" y="5"/>
                  </a:cubicBezTo>
                  <a:cubicBezTo>
                    <a:pt x="3835" y="5"/>
                    <a:pt x="1817" y="716"/>
                    <a:pt x="0" y="1592"/>
                  </a:cubicBezTo>
                  <a:cubicBezTo>
                    <a:pt x="712" y="1441"/>
                    <a:pt x="1444" y="1368"/>
                    <a:pt x="2180" y="1368"/>
                  </a:cubicBezTo>
                  <a:cubicBezTo>
                    <a:pt x="4643" y="1368"/>
                    <a:pt x="7155" y="2188"/>
                    <a:pt x="9144" y="3664"/>
                  </a:cubicBezTo>
                  <a:cubicBezTo>
                    <a:pt x="9114" y="4221"/>
                    <a:pt x="9408" y="4801"/>
                    <a:pt x="9706" y="4801"/>
                  </a:cubicBezTo>
                  <a:cubicBezTo>
                    <a:pt x="9879" y="4801"/>
                    <a:pt x="10054" y="4605"/>
                    <a:pt x="10168" y="4092"/>
                  </a:cubicBezTo>
                  <a:cubicBezTo>
                    <a:pt x="10192" y="3949"/>
                    <a:pt x="10192" y="3806"/>
                    <a:pt x="10168" y="3675"/>
                  </a:cubicBezTo>
                  <a:cubicBezTo>
                    <a:pt x="12158" y="2190"/>
                    <a:pt x="14678" y="1368"/>
                    <a:pt x="17151" y="1368"/>
                  </a:cubicBezTo>
                  <a:cubicBezTo>
                    <a:pt x="17888" y="1368"/>
                    <a:pt x="18622" y="1441"/>
                    <a:pt x="19336" y="1592"/>
                  </a:cubicBezTo>
                  <a:cubicBezTo>
                    <a:pt x="17511" y="715"/>
                    <a:pt x="15488" y="1"/>
                    <a:pt x="13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083" name="Google Shape;1083;p42"/>
            <p:cNvGrpSpPr/>
            <p:nvPr/>
          </p:nvGrpSpPr>
          <p:grpSpPr>
            <a:xfrm>
              <a:off x="410550" y="4501238"/>
              <a:ext cx="234275" cy="205725"/>
              <a:chOff x="620900" y="1673525"/>
              <a:chExt cx="234275" cy="205725"/>
            </a:xfrm>
          </p:grpSpPr>
          <p:sp>
            <p:nvSpPr>
              <p:cNvPr id="1084" name="Google Shape;1084;p42"/>
              <p:cNvSpPr/>
              <p:nvPr/>
            </p:nvSpPr>
            <p:spPr>
              <a:xfrm>
                <a:off x="701600" y="1789900"/>
                <a:ext cx="153575" cy="89350"/>
              </a:xfrm>
              <a:custGeom>
                <a:avLst/>
                <a:gdLst/>
                <a:ahLst/>
                <a:cxnLst/>
                <a:rect l="l" t="t" r="r" b="b"/>
                <a:pathLst>
                  <a:path w="6143" h="3574" extrusionOk="0">
                    <a:moveTo>
                      <a:pt x="5869" y="1"/>
                    </a:moveTo>
                    <a:cubicBezTo>
                      <a:pt x="5869" y="1"/>
                      <a:pt x="3964" y="679"/>
                      <a:pt x="2785" y="1275"/>
                    </a:cubicBezTo>
                    <a:cubicBezTo>
                      <a:pt x="1666" y="1882"/>
                      <a:pt x="47" y="3072"/>
                      <a:pt x="47" y="3072"/>
                    </a:cubicBezTo>
                    <a:cubicBezTo>
                      <a:pt x="0" y="3119"/>
                      <a:pt x="214" y="3573"/>
                      <a:pt x="291" y="3573"/>
                    </a:cubicBezTo>
                    <a:cubicBezTo>
                      <a:pt x="293" y="3573"/>
                      <a:pt x="295" y="3573"/>
                      <a:pt x="297" y="3572"/>
                    </a:cubicBezTo>
                    <a:cubicBezTo>
                      <a:pt x="297" y="3572"/>
                      <a:pt x="2166" y="2822"/>
                      <a:pt x="3309" y="2215"/>
                    </a:cubicBezTo>
                    <a:cubicBezTo>
                      <a:pt x="4440" y="1644"/>
                      <a:pt x="6095" y="513"/>
                      <a:pt x="6095" y="513"/>
                    </a:cubicBezTo>
                    <a:cubicBezTo>
                      <a:pt x="6143" y="453"/>
                      <a:pt x="5952" y="24"/>
                      <a:pt x="58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5" name="Google Shape;1085;p42"/>
              <p:cNvSpPr/>
              <p:nvPr/>
            </p:nvSpPr>
            <p:spPr>
              <a:xfrm>
                <a:off x="662275" y="1743475"/>
                <a:ext cx="131300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620" extrusionOk="0">
                    <a:moveTo>
                      <a:pt x="4942" y="0"/>
                    </a:moveTo>
                    <a:lnTo>
                      <a:pt x="4060" y="298"/>
                    </a:lnTo>
                    <a:cubicBezTo>
                      <a:pt x="3584" y="476"/>
                      <a:pt x="2917" y="607"/>
                      <a:pt x="2441" y="810"/>
                    </a:cubicBezTo>
                    <a:cubicBezTo>
                      <a:pt x="1953" y="1012"/>
                      <a:pt x="1334" y="1262"/>
                      <a:pt x="858" y="1596"/>
                    </a:cubicBezTo>
                    <a:lnTo>
                      <a:pt x="36" y="2143"/>
                    </a:lnTo>
                    <a:cubicBezTo>
                      <a:pt x="1" y="2179"/>
                      <a:pt x="256" y="2620"/>
                      <a:pt x="319" y="2620"/>
                    </a:cubicBezTo>
                    <a:cubicBezTo>
                      <a:pt x="320" y="2620"/>
                      <a:pt x="321" y="2620"/>
                      <a:pt x="322" y="2620"/>
                    </a:cubicBezTo>
                    <a:lnTo>
                      <a:pt x="1203" y="2334"/>
                    </a:lnTo>
                    <a:cubicBezTo>
                      <a:pt x="1667" y="2143"/>
                      <a:pt x="2346" y="2012"/>
                      <a:pt x="2810" y="1822"/>
                    </a:cubicBezTo>
                    <a:cubicBezTo>
                      <a:pt x="3310" y="1608"/>
                      <a:pt x="3941" y="1346"/>
                      <a:pt x="4406" y="1036"/>
                    </a:cubicBezTo>
                    <a:cubicBezTo>
                      <a:pt x="4870" y="726"/>
                      <a:pt x="5227" y="488"/>
                      <a:pt x="5227" y="488"/>
                    </a:cubicBezTo>
                    <a:cubicBezTo>
                      <a:pt x="5251" y="429"/>
                      <a:pt x="5013" y="24"/>
                      <a:pt x="49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6" name="Google Shape;1086;p42"/>
              <p:cNvSpPr/>
              <p:nvPr/>
            </p:nvSpPr>
            <p:spPr>
              <a:xfrm>
                <a:off x="620900" y="1673525"/>
                <a:ext cx="10242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1982" extrusionOk="0">
                    <a:moveTo>
                      <a:pt x="3822" y="0"/>
                    </a:moveTo>
                    <a:lnTo>
                      <a:pt x="3144" y="143"/>
                    </a:lnTo>
                    <a:cubicBezTo>
                      <a:pt x="2715" y="226"/>
                      <a:pt x="2298" y="346"/>
                      <a:pt x="1882" y="488"/>
                    </a:cubicBezTo>
                    <a:cubicBezTo>
                      <a:pt x="1477" y="655"/>
                      <a:pt x="1084" y="857"/>
                      <a:pt x="715" y="1084"/>
                    </a:cubicBezTo>
                    <a:cubicBezTo>
                      <a:pt x="465" y="1227"/>
                      <a:pt x="239" y="1381"/>
                      <a:pt x="24" y="1572"/>
                    </a:cubicBezTo>
                    <a:cubicBezTo>
                      <a:pt x="0" y="1608"/>
                      <a:pt x="143" y="1691"/>
                      <a:pt x="239" y="1774"/>
                    </a:cubicBezTo>
                    <a:cubicBezTo>
                      <a:pt x="334" y="1858"/>
                      <a:pt x="417" y="1953"/>
                      <a:pt x="429" y="1953"/>
                    </a:cubicBezTo>
                    <a:cubicBezTo>
                      <a:pt x="397" y="1973"/>
                      <a:pt x="394" y="1981"/>
                      <a:pt x="411" y="1981"/>
                    </a:cubicBezTo>
                    <a:cubicBezTo>
                      <a:pt x="467" y="1981"/>
                      <a:pt x="736" y="1900"/>
                      <a:pt x="1024" y="1846"/>
                    </a:cubicBezTo>
                    <a:cubicBezTo>
                      <a:pt x="1453" y="1750"/>
                      <a:pt x="1870" y="1631"/>
                      <a:pt x="2275" y="1489"/>
                    </a:cubicBezTo>
                    <a:cubicBezTo>
                      <a:pt x="2679" y="1322"/>
                      <a:pt x="3072" y="1119"/>
                      <a:pt x="3441" y="893"/>
                    </a:cubicBezTo>
                    <a:cubicBezTo>
                      <a:pt x="3799" y="691"/>
                      <a:pt x="4060" y="488"/>
                      <a:pt x="4060" y="488"/>
                    </a:cubicBezTo>
                    <a:cubicBezTo>
                      <a:pt x="4096" y="441"/>
                      <a:pt x="3882" y="24"/>
                      <a:pt x="3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87" name="Google Shape;1087;p42"/>
            <p:cNvSpPr/>
            <p:nvPr/>
          </p:nvSpPr>
          <p:spPr>
            <a:xfrm>
              <a:off x="6767225" y="1088125"/>
              <a:ext cx="263757" cy="65499"/>
            </a:xfrm>
            <a:custGeom>
              <a:avLst/>
              <a:gdLst/>
              <a:ahLst/>
              <a:cxnLst/>
              <a:rect l="l" t="t" r="r" b="b"/>
              <a:pathLst>
                <a:path w="19337" h="4802" extrusionOk="0">
                  <a:moveTo>
                    <a:pt x="13737" y="1"/>
                  </a:moveTo>
                  <a:cubicBezTo>
                    <a:pt x="11946" y="1"/>
                    <a:pt x="10438" y="747"/>
                    <a:pt x="9716" y="2830"/>
                  </a:cubicBezTo>
                  <a:cubicBezTo>
                    <a:pt x="9704" y="2818"/>
                    <a:pt x="9680" y="2806"/>
                    <a:pt x="9668" y="2794"/>
                  </a:cubicBezTo>
                  <a:cubicBezTo>
                    <a:pt x="9644" y="2806"/>
                    <a:pt x="9632" y="2818"/>
                    <a:pt x="9609" y="2830"/>
                  </a:cubicBezTo>
                  <a:cubicBezTo>
                    <a:pt x="8886" y="751"/>
                    <a:pt x="7376" y="5"/>
                    <a:pt x="5584" y="5"/>
                  </a:cubicBezTo>
                  <a:cubicBezTo>
                    <a:pt x="3835" y="5"/>
                    <a:pt x="1817" y="716"/>
                    <a:pt x="0" y="1592"/>
                  </a:cubicBezTo>
                  <a:cubicBezTo>
                    <a:pt x="712" y="1441"/>
                    <a:pt x="1444" y="1368"/>
                    <a:pt x="2180" y="1368"/>
                  </a:cubicBezTo>
                  <a:cubicBezTo>
                    <a:pt x="4643" y="1368"/>
                    <a:pt x="7155" y="2188"/>
                    <a:pt x="9144" y="3664"/>
                  </a:cubicBezTo>
                  <a:cubicBezTo>
                    <a:pt x="9114" y="4221"/>
                    <a:pt x="9408" y="4801"/>
                    <a:pt x="9706" y="4801"/>
                  </a:cubicBezTo>
                  <a:cubicBezTo>
                    <a:pt x="9879" y="4801"/>
                    <a:pt x="10054" y="4605"/>
                    <a:pt x="10168" y="4092"/>
                  </a:cubicBezTo>
                  <a:cubicBezTo>
                    <a:pt x="10192" y="3949"/>
                    <a:pt x="10192" y="3806"/>
                    <a:pt x="10168" y="3675"/>
                  </a:cubicBezTo>
                  <a:cubicBezTo>
                    <a:pt x="12158" y="2190"/>
                    <a:pt x="14678" y="1368"/>
                    <a:pt x="17151" y="1368"/>
                  </a:cubicBezTo>
                  <a:cubicBezTo>
                    <a:pt x="17888" y="1368"/>
                    <a:pt x="18622" y="1441"/>
                    <a:pt x="19336" y="1592"/>
                  </a:cubicBezTo>
                  <a:cubicBezTo>
                    <a:pt x="17511" y="715"/>
                    <a:pt x="15488" y="1"/>
                    <a:pt x="13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088" name="Google Shape;1088;p42"/>
            <p:cNvGrpSpPr/>
            <p:nvPr/>
          </p:nvGrpSpPr>
          <p:grpSpPr>
            <a:xfrm>
              <a:off x="297675" y="217575"/>
              <a:ext cx="238525" cy="195026"/>
              <a:chOff x="3873700" y="3752875"/>
              <a:chExt cx="238525" cy="195026"/>
            </a:xfrm>
          </p:grpSpPr>
          <p:sp>
            <p:nvSpPr>
              <p:cNvPr id="1089" name="Google Shape;1089;p42"/>
              <p:cNvSpPr/>
              <p:nvPr/>
            </p:nvSpPr>
            <p:spPr>
              <a:xfrm>
                <a:off x="3873700" y="3878263"/>
                <a:ext cx="58019" cy="69638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3716" extrusionOk="0">
                    <a:moveTo>
                      <a:pt x="487" y="1"/>
                    </a:moveTo>
                    <a:cubicBezTo>
                      <a:pt x="441" y="1"/>
                      <a:pt x="1" y="430"/>
                      <a:pt x="24" y="477"/>
                    </a:cubicBezTo>
                    <a:cubicBezTo>
                      <a:pt x="24" y="477"/>
                      <a:pt x="596" y="1620"/>
                      <a:pt x="1108" y="2216"/>
                    </a:cubicBezTo>
                    <a:cubicBezTo>
                      <a:pt x="1572" y="2859"/>
                      <a:pt x="2536" y="3716"/>
                      <a:pt x="2536" y="3716"/>
                    </a:cubicBezTo>
                    <a:cubicBezTo>
                      <a:pt x="2751" y="3633"/>
                      <a:pt x="2929" y="3502"/>
                      <a:pt x="3096" y="3347"/>
                    </a:cubicBezTo>
                    <a:cubicBezTo>
                      <a:pt x="3096" y="3347"/>
                      <a:pt x="2620" y="2121"/>
                      <a:pt x="2131" y="1430"/>
                    </a:cubicBezTo>
                    <a:cubicBezTo>
                      <a:pt x="1572" y="787"/>
                      <a:pt x="488" y="1"/>
                      <a:pt x="488" y="1"/>
                    </a:cubicBezTo>
                    <a:cubicBezTo>
                      <a:pt x="488" y="1"/>
                      <a:pt x="487" y="1"/>
                      <a:pt x="4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0" name="Google Shape;1090;p42"/>
              <p:cNvSpPr/>
              <p:nvPr/>
            </p:nvSpPr>
            <p:spPr>
              <a:xfrm>
                <a:off x="3879791" y="3782578"/>
                <a:ext cx="113508" cy="145066"/>
              </a:xfrm>
              <a:custGeom>
                <a:avLst/>
                <a:gdLst/>
                <a:ahLst/>
                <a:cxnLst/>
                <a:rect l="l" t="t" r="r" b="b"/>
                <a:pathLst>
                  <a:path w="6057" h="7741" extrusionOk="0">
                    <a:moveTo>
                      <a:pt x="572" y="1"/>
                    </a:moveTo>
                    <a:cubicBezTo>
                      <a:pt x="439" y="1"/>
                      <a:pt x="0" y="259"/>
                      <a:pt x="32" y="345"/>
                    </a:cubicBezTo>
                    <a:lnTo>
                      <a:pt x="747" y="1821"/>
                    </a:lnTo>
                    <a:cubicBezTo>
                      <a:pt x="1211" y="2714"/>
                      <a:pt x="1735" y="3571"/>
                      <a:pt x="2307" y="4405"/>
                    </a:cubicBezTo>
                    <a:cubicBezTo>
                      <a:pt x="2890" y="5107"/>
                      <a:pt x="3628" y="6012"/>
                      <a:pt x="4342" y="6631"/>
                    </a:cubicBezTo>
                    <a:lnTo>
                      <a:pt x="5569" y="7738"/>
                    </a:lnTo>
                    <a:cubicBezTo>
                      <a:pt x="5573" y="7740"/>
                      <a:pt x="5578" y="7741"/>
                      <a:pt x="5583" y="7741"/>
                    </a:cubicBezTo>
                    <a:cubicBezTo>
                      <a:pt x="5697" y="7741"/>
                      <a:pt x="6056" y="7376"/>
                      <a:pt x="6045" y="7262"/>
                    </a:cubicBezTo>
                    <a:cubicBezTo>
                      <a:pt x="6045" y="7262"/>
                      <a:pt x="5628" y="6703"/>
                      <a:pt x="5069" y="5976"/>
                    </a:cubicBezTo>
                    <a:cubicBezTo>
                      <a:pt x="4485" y="5286"/>
                      <a:pt x="3902" y="4298"/>
                      <a:pt x="3342" y="3631"/>
                    </a:cubicBezTo>
                    <a:lnTo>
                      <a:pt x="604" y="11"/>
                    </a:lnTo>
                    <a:cubicBezTo>
                      <a:pt x="598" y="4"/>
                      <a:pt x="587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1" name="Google Shape;1091;p42"/>
              <p:cNvSpPr/>
              <p:nvPr/>
            </p:nvSpPr>
            <p:spPr>
              <a:xfrm>
                <a:off x="3990620" y="3818427"/>
                <a:ext cx="57569" cy="6879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71" extrusionOk="0">
                    <a:moveTo>
                      <a:pt x="628" y="1"/>
                    </a:moveTo>
                    <a:cubicBezTo>
                      <a:pt x="529" y="1"/>
                      <a:pt x="0" y="126"/>
                      <a:pt x="0" y="170"/>
                    </a:cubicBezTo>
                    <a:lnTo>
                      <a:pt x="24" y="408"/>
                    </a:lnTo>
                    <a:cubicBezTo>
                      <a:pt x="36" y="611"/>
                      <a:pt x="72" y="813"/>
                      <a:pt x="131" y="1003"/>
                    </a:cubicBezTo>
                    <a:cubicBezTo>
                      <a:pt x="262" y="1504"/>
                      <a:pt x="488" y="1980"/>
                      <a:pt x="798" y="2385"/>
                    </a:cubicBezTo>
                    <a:cubicBezTo>
                      <a:pt x="1131" y="2766"/>
                      <a:pt x="1536" y="3075"/>
                      <a:pt x="1977" y="3313"/>
                    </a:cubicBezTo>
                    <a:cubicBezTo>
                      <a:pt x="2203" y="3456"/>
                      <a:pt x="2453" y="3575"/>
                      <a:pt x="2703" y="3670"/>
                    </a:cubicBezTo>
                    <a:cubicBezTo>
                      <a:pt x="2762" y="3659"/>
                      <a:pt x="3072" y="3194"/>
                      <a:pt x="3072" y="3111"/>
                    </a:cubicBezTo>
                    <a:cubicBezTo>
                      <a:pt x="3072" y="3111"/>
                      <a:pt x="2870" y="2861"/>
                      <a:pt x="2596" y="2551"/>
                    </a:cubicBezTo>
                    <a:cubicBezTo>
                      <a:pt x="2322" y="2254"/>
                      <a:pt x="2036" y="1849"/>
                      <a:pt x="1798" y="1563"/>
                    </a:cubicBezTo>
                    <a:cubicBezTo>
                      <a:pt x="1572" y="1265"/>
                      <a:pt x="1226" y="932"/>
                      <a:pt x="1024" y="599"/>
                    </a:cubicBezTo>
                    <a:cubicBezTo>
                      <a:pt x="917" y="468"/>
                      <a:pt x="834" y="325"/>
                      <a:pt x="750" y="182"/>
                    </a:cubicBezTo>
                    <a:lnTo>
                      <a:pt x="643" y="3"/>
                    </a:lnTo>
                    <a:cubicBezTo>
                      <a:pt x="641" y="2"/>
                      <a:pt x="636" y="1"/>
                      <a:pt x="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2" name="Google Shape;1092;p42"/>
              <p:cNvSpPr/>
              <p:nvPr/>
            </p:nvSpPr>
            <p:spPr>
              <a:xfrm>
                <a:off x="4062020" y="3752875"/>
                <a:ext cx="50204" cy="56913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037" extrusionOk="0">
                    <a:moveTo>
                      <a:pt x="476" y="1"/>
                    </a:moveTo>
                    <a:cubicBezTo>
                      <a:pt x="298" y="132"/>
                      <a:pt x="131" y="299"/>
                      <a:pt x="0" y="477"/>
                    </a:cubicBezTo>
                    <a:cubicBezTo>
                      <a:pt x="0" y="477"/>
                      <a:pt x="429" y="1442"/>
                      <a:pt x="834" y="1930"/>
                    </a:cubicBezTo>
                    <a:cubicBezTo>
                      <a:pt x="1286" y="2454"/>
                      <a:pt x="2191" y="3037"/>
                      <a:pt x="2191" y="3037"/>
                    </a:cubicBezTo>
                    <a:cubicBezTo>
                      <a:pt x="2381" y="2906"/>
                      <a:pt x="2536" y="2751"/>
                      <a:pt x="2679" y="2573"/>
                    </a:cubicBezTo>
                    <a:cubicBezTo>
                      <a:pt x="2679" y="2573"/>
                      <a:pt x="2250" y="1596"/>
                      <a:pt x="1846" y="1120"/>
                    </a:cubicBezTo>
                    <a:cubicBezTo>
                      <a:pt x="1393" y="596"/>
                      <a:pt x="476" y="1"/>
                      <a:pt x="4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93" name="Google Shape;1093;p42"/>
            <p:cNvGrpSpPr/>
            <p:nvPr/>
          </p:nvGrpSpPr>
          <p:grpSpPr>
            <a:xfrm>
              <a:off x="8633417" y="700288"/>
              <a:ext cx="238524" cy="158470"/>
              <a:chOff x="2315750" y="1194525"/>
              <a:chExt cx="170875" cy="113525"/>
            </a:xfrm>
          </p:grpSpPr>
          <p:sp>
            <p:nvSpPr>
              <p:cNvPr id="1094" name="Google Shape;1094;p42"/>
              <p:cNvSpPr/>
              <p:nvPr/>
            </p:nvSpPr>
            <p:spPr>
              <a:xfrm>
                <a:off x="2315750" y="1282050"/>
                <a:ext cx="150050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040" extrusionOk="0">
                    <a:moveTo>
                      <a:pt x="4549" y="1"/>
                    </a:moveTo>
                    <a:cubicBezTo>
                      <a:pt x="4019" y="1"/>
                      <a:pt x="3440" y="22"/>
                      <a:pt x="2989" y="51"/>
                    </a:cubicBezTo>
                    <a:cubicBezTo>
                      <a:pt x="2485" y="73"/>
                      <a:pt x="1865" y="162"/>
                      <a:pt x="1346" y="162"/>
                    </a:cubicBezTo>
                    <a:cubicBezTo>
                      <a:pt x="1289" y="162"/>
                      <a:pt x="1234" y="161"/>
                      <a:pt x="1179" y="159"/>
                    </a:cubicBezTo>
                    <a:cubicBezTo>
                      <a:pt x="941" y="159"/>
                      <a:pt x="703" y="147"/>
                      <a:pt x="477" y="111"/>
                    </a:cubicBezTo>
                    <a:lnTo>
                      <a:pt x="191" y="87"/>
                    </a:lnTo>
                    <a:cubicBezTo>
                      <a:pt x="132" y="99"/>
                      <a:pt x="1" y="551"/>
                      <a:pt x="60" y="575"/>
                    </a:cubicBezTo>
                    <a:lnTo>
                      <a:pt x="358" y="682"/>
                    </a:lnTo>
                    <a:cubicBezTo>
                      <a:pt x="596" y="766"/>
                      <a:pt x="846" y="837"/>
                      <a:pt x="1096" y="885"/>
                    </a:cubicBezTo>
                    <a:cubicBezTo>
                      <a:pt x="1601" y="988"/>
                      <a:pt x="2121" y="1039"/>
                      <a:pt x="2638" y="1039"/>
                    </a:cubicBezTo>
                    <a:cubicBezTo>
                      <a:pt x="2779" y="1039"/>
                      <a:pt x="2920" y="1035"/>
                      <a:pt x="3061" y="1028"/>
                    </a:cubicBezTo>
                    <a:cubicBezTo>
                      <a:pt x="3644" y="980"/>
                      <a:pt x="4358" y="849"/>
                      <a:pt x="4930" y="742"/>
                    </a:cubicBezTo>
                    <a:cubicBezTo>
                      <a:pt x="5501" y="635"/>
                      <a:pt x="5942" y="575"/>
                      <a:pt x="5942" y="575"/>
                    </a:cubicBezTo>
                    <a:cubicBezTo>
                      <a:pt x="6001" y="551"/>
                      <a:pt x="6001" y="123"/>
                      <a:pt x="5930" y="75"/>
                    </a:cubicBezTo>
                    <a:cubicBezTo>
                      <a:pt x="5930" y="75"/>
                      <a:pt x="5478" y="16"/>
                      <a:pt x="4882" y="4"/>
                    </a:cubicBezTo>
                    <a:cubicBezTo>
                      <a:pt x="4775" y="2"/>
                      <a:pt x="4663" y="1"/>
                      <a:pt x="45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5" name="Google Shape;1095;p42"/>
              <p:cNvSpPr/>
              <p:nvPr/>
            </p:nvSpPr>
            <p:spPr>
              <a:xfrm>
                <a:off x="2359800" y="1242850"/>
                <a:ext cx="634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980" extrusionOk="0">
                    <a:moveTo>
                      <a:pt x="1275" y="0"/>
                    </a:moveTo>
                    <a:cubicBezTo>
                      <a:pt x="846" y="36"/>
                      <a:pt x="429" y="107"/>
                      <a:pt x="25" y="238"/>
                    </a:cubicBezTo>
                    <a:cubicBezTo>
                      <a:pt x="1" y="405"/>
                      <a:pt x="1" y="572"/>
                      <a:pt x="25" y="738"/>
                    </a:cubicBezTo>
                    <a:cubicBezTo>
                      <a:pt x="423" y="899"/>
                      <a:pt x="846" y="979"/>
                      <a:pt x="1269" y="979"/>
                    </a:cubicBezTo>
                    <a:cubicBezTo>
                      <a:pt x="1691" y="979"/>
                      <a:pt x="2114" y="899"/>
                      <a:pt x="2513" y="738"/>
                    </a:cubicBezTo>
                    <a:cubicBezTo>
                      <a:pt x="2537" y="572"/>
                      <a:pt x="2537" y="405"/>
                      <a:pt x="2513" y="238"/>
                    </a:cubicBezTo>
                    <a:cubicBezTo>
                      <a:pt x="2108" y="107"/>
                      <a:pt x="1691" y="36"/>
                      <a:pt x="12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6" name="Google Shape;1096;p42"/>
              <p:cNvSpPr/>
              <p:nvPr/>
            </p:nvSpPr>
            <p:spPr>
              <a:xfrm>
                <a:off x="2414875" y="1194525"/>
                <a:ext cx="71750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980" extrusionOk="0">
                    <a:moveTo>
                      <a:pt x="1541" y="1"/>
                    </a:moveTo>
                    <a:cubicBezTo>
                      <a:pt x="1498" y="1"/>
                      <a:pt x="1457" y="2"/>
                      <a:pt x="1417" y="4"/>
                    </a:cubicBezTo>
                    <a:cubicBezTo>
                      <a:pt x="1084" y="40"/>
                      <a:pt x="774" y="123"/>
                      <a:pt x="477" y="254"/>
                    </a:cubicBezTo>
                    <a:cubicBezTo>
                      <a:pt x="191" y="385"/>
                      <a:pt x="0" y="493"/>
                      <a:pt x="0" y="493"/>
                    </a:cubicBezTo>
                    <a:cubicBezTo>
                      <a:pt x="24" y="659"/>
                      <a:pt x="72" y="814"/>
                      <a:pt x="155" y="969"/>
                    </a:cubicBezTo>
                    <a:lnTo>
                      <a:pt x="631" y="969"/>
                    </a:lnTo>
                    <a:cubicBezTo>
                      <a:pt x="806" y="969"/>
                      <a:pt x="1012" y="979"/>
                      <a:pt x="1208" y="979"/>
                    </a:cubicBezTo>
                    <a:cubicBezTo>
                      <a:pt x="1306" y="979"/>
                      <a:pt x="1401" y="977"/>
                      <a:pt x="1489" y="969"/>
                    </a:cubicBezTo>
                    <a:cubicBezTo>
                      <a:pt x="1941" y="909"/>
                      <a:pt x="2394" y="826"/>
                      <a:pt x="2846" y="707"/>
                    </a:cubicBezTo>
                    <a:cubicBezTo>
                      <a:pt x="2870" y="540"/>
                      <a:pt x="2870" y="373"/>
                      <a:pt x="2846" y="207"/>
                    </a:cubicBezTo>
                    <a:cubicBezTo>
                      <a:pt x="2846" y="207"/>
                      <a:pt x="2104" y="1"/>
                      <a:pt x="15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1097" name="Google Shape;1097;p42"/>
          <p:cNvSpPr txBox="1">
            <a:spLocks noGrp="1"/>
          </p:cNvSpPr>
          <p:nvPr>
            <p:ph type="subTitle" idx="1"/>
          </p:nvPr>
        </p:nvSpPr>
        <p:spPr>
          <a:xfrm>
            <a:off x="7369633" y="3220601"/>
            <a:ext cx="2136400" cy="1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98" name="Google Shape;1098;p42"/>
          <p:cNvSpPr txBox="1">
            <a:spLocks noGrp="1"/>
          </p:cNvSpPr>
          <p:nvPr>
            <p:ph type="subTitle" idx="2"/>
          </p:nvPr>
        </p:nvSpPr>
        <p:spPr>
          <a:xfrm>
            <a:off x="2685900" y="3220601"/>
            <a:ext cx="2136400" cy="1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99" name="Google Shape;1099;p42"/>
          <p:cNvSpPr txBox="1">
            <a:spLocks noGrp="1"/>
          </p:cNvSpPr>
          <p:nvPr>
            <p:ph type="title" hasCustomPrompt="1"/>
          </p:nvPr>
        </p:nvSpPr>
        <p:spPr>
          <a:xfrm>
            <a:off x="1693967" y="1380239"/>
            <a:ext cx="8784000" cy="14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9333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2564442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8" name="Google Shape;1148;p45"/>
          <p:cNvGrpSpPr/>
          <p:nvPr/>
        </p:nvGrpSpPr>
        <p:grpSpPr>
          <a:xfrm>
            <a:off x="-509301" y="488802"/>
            <a:ext cx="13402045" cy="6503164"/>
            <a:chOff x="-381976" y="366601"/>
            <a:chExt cx="10051534" cy="4877373"/>
          </a:xfrm>
        </p:grpSpPr>
        <p:grpSp>
          <p:nvGrpSpPr>
            <p:cNvPr id="1149" name="Google Shape;1149;p45"/>
            <p:cNvGrpSpPr/>
            <p:nvPr/>
          </p:nvGrpSpPr>
          <p:grpSpPr>
            <a:xfrm>
              <a:off x="-381976" y="366601"/>
              <a:ext cx="1191651" cy="394928"/>
              <a:chOff x="223350" y="3354150"/>
              <a:chExt cx="1111200" cy="368300"/>
            </a:xfrm>
          </p:grpSpPr>
          <p:sp>
            <p:nvSpPr>
              <p:cNvPr id="1150" name="Google Shape;1150;p45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1" name="Google Shape;1151;p45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2" name="Google Shape;1152;p45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3" name="Google Shape;1153;p45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4" name="Google Shape;1154;p45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55" name="Google Shape;1155;p45"/>
            <p:cNvGrpSpPr/>
            <p:nvPr/>
          </p:nvGrpSpPr>
          <p:grpSpPr>
            <a:xfrm flipH="1">
              <a:off x="1017082" y="4655587"/>
              <a:ext cx="1319551" cy="588388"/>
              <a:chOff x="7624716" y="2969549"/>
              <a:chExt cx="1288247" cy="574373"/>
            </a:xfrm>
          </p:grpSpPr>
          <p:sp>
            <p:nvSpPr>
              <p:cNvPr id="1156" name="Google Shape;1156;p45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7" name="Google Shape;1157;p45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8" name="Google Shape;1158;p45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9" name="Google Shape;1159;p45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0" name="Google Shape;1160;p45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1" name="Google Shape;1161;p45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62" name="Google Shape;1162;p45"/>
            <p:cNvGrpSpPr/>
            <p:nvPr/>
          </p:nvGrpSpPr>
          <p:grpSpPr>
            <a:xfrm flipH="1">
              <a:off x="8350007" y="4067187"/>
              <a:ext cx="1319551" cy="588388"/>
              <a:chOff x="7624716" y="2969549"/>
              <a:chExt cx="1288247" cy="574373"/>
            </a:xfrm>
          </p:grpSpPr>
          <p:sp>
            <p:nvSpPr>
              <p:cNvPr id="1163" name="Google Shape;1163;p45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4" name="Google Shape;1164;p45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5" name="Google Shape;1165;p45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6" name="Google Shape;1166;p45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7" name="Google Shape;1167;p45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8" name="Google Shape;1168;p45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1169" name="Google Shape;1169;p45"/>
            <p:cNvSpPr/>
            <p:nvPr/>
          </p:nvSpPr>
          <p:spPr>
            <a:xfrm>
              <a:off x="8167525" y="49772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0" name="Google Shape;1170;p45"/>
            <p:cNvSpPr/>
            <p:nvPr/>
          </p:nvSpPr>
          <p:spPr>
            <a:xfrm>
              <a:off x="7136800" y="46824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1" name="Google Shape;1171;p45"/>
            <p:cNvSpPr/>
            <p:nvPr/>
          </p:nvSpPr>
          <p:spPr>
            <a:xfrm>
              <a:off x="8385075" y="7615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2" name="Google Shape;1172;p45"/>
            <p:cNvSpPr/>
            <p:nvPr/>
          </p:nvSpPr>
          <p:spPr>
            <a:xfrm>
              <a:off x="939175" y="39992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3" name="Google Shape;1173;p45"/>
            <p:cNvSpPr/>
            <p:nvPr/>
          </p:nvSpPr>
          <p:spPr>
            <a:xfrm>
              <a:off x="1233225" y="41625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4" name="Google Shape;1174;p45"/>
            <p:cNvSpPr/>
            <p:nvPr/>
          </p:nvSpPr>
          <p:spPr>
            <a:xfrm>
              <a:off x="-307225" y="3039032"/>
              <a:ext cx="764416" cy="110964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594237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87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635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41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729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15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840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53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bg>
      <p:bgPr>
        <a:solidFill>
          <a:schemeClr val="lt2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14"/>
          <p:cNvGrpSpPr/>
          <p:nvPr/>
        </p:nvGrpSpPr>
        <p:grpSpPr>
          <a:xfrm>
            <a:off x="-320533" y="581203"/>
            <a:ext cx="12206505" cy="4937063"/>
            <a:chOff x="-240400" y="435902"/>
            <a:chExt cx="9154879" cy="3702797"/>
          </a:xfrm>
        </p:grpSpPr>
        <p:grpSp>
          <p:nvGrpSpPr>
            <p:cNvPr id="248" name="Google Shape;248;p14"/>
            <p:cNvGrpSpPr/>
            <p:nvPr/>
          </p:nvGrpSpPr>
          <p:grpSpPr>
            <a:xfrm>
              <a:off x="6870666" y="435902"/>
              <a:ext cx="1846662" cy="611995"/>
              <a:chOff x="456975" y="1603100"/>
              <a:chExt cx="1111175" cy="368250"/>
            </a:xfrm>
          </p:grpSpPr>
          <p:sp>
            <p:nvSpPr>
              <p:cNvPr id="249" name="Google Shape;249;p1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0" name="Google Shape;250;p1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1" name="Google Shape;251;p1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2" name="Google Shape;252;p1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3" name="Google Shape;253;p1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54" name="Google Shape;254;p14"/>
            <p:cNvSpPr/>
            <p:nvPr/>
          </p:nvSpPr>
          <p:spPr>
            <a:xfrm>
              <a:off x="8075423" y="3944550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-190950" y="37704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8458538" y="5727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-240400" y="9226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58" name="Google Shape;258;p14"/>
          <p:cNvSpPr txBox="1">
            <a:spLocks noGrp="1"/>
          </p:cNvSpPr>
          <p:nvPr>
            <p:ph type="ctrTitle"/>
          </p:nvPr>
        </p:nvSpPr>
        <p:spPr>
          <a:xfrm>
            <a:off x="2140133" y="1555376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title" idx="2" hasCustomPrompt="1"/>
          </p:nvPr>
        </p:nvSpPr>
        <p:spPr>
          <a:xfrm>
            <a:off x="1237172" y="1555376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14"/>
          <p:cNvSpPr txBox="1">
            <a:spLocks noGrp="1"/>
          </p:cNvSpPr>
          <p:nvPr>
            <p:ph type="subTitle" idx="1"/>
          </p:nvPr>
        </p:nvSpPr>
        <p:spPr>
          <a:xfrm>
            <a:off x="2140133" y="2255900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4"/>
          <p:cNvSpPr txBox="1">
            <a:spLocks noGrp="1"/>
          </p:cNvSpPr>
          <p:nvPr>
            <p:ph type="ctrTitle" idx="3"/>
          </p:nvPr>
        </p:nvSpPr>
        <p:spPr>
          <a:xfrm>
            <a:off x="2140133" y="3127909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2" name="Google Shape;262;p14"/>
          <p:cNvSpPr txBox="1">
            <a:spLocks noGrp="1"/>
          </p:cNvSpPr>
          <p:nvPr>
            <p:ph type="title" idx="4" hasCustomPrompt="1"/>
          </p:nvPr>
        </p:nvSpPr>
        <p:spPr>
          <a:xfrm>
            <a:off x="1237172" y="3127909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14"/>
          <p:cNvSpPr txBox="1">
            <a:spLocks noGrp="1"/>
          </p:cNvSpPr>
          <p:nvPr>
            <p:ph type="subTitle" idx="5"/>
          </p:nvPr>
        </p:nvSpPr>
        <p:spPr>
          <a:xfrm>
            <a:off x="2140133" y="3828433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ctrTitle" idx="6"/>
          </p:nvPr>
        </p:nvSpPr>
        <p:spPr>
          <a:xfrm>
            <a:off x="7284033" y="1555376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5" name="Google Shape;265;p14"/>
          <p:cNvSpPr txBox="1">
            <a:spLocks noGrp="1"/>
          </p:cNvSpPr>
          <p:nvPr>
            <p:ph type="title" idx="7" hasCustomPrompt="1"/>
          </p:nvPr>
        </p:nvSpPr>
        <p:spPr>
          <a:xfrm>
            <a:off x="6381235" y="1555376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6" name="Google Shape;266;p14"/>
          <p:cNvSpPr txBox="1">
            <a:spLocks noGrp="1"/>
          </p:cNvSpPr>
          <p:nvPr>
            <p:ph type="subTitle" idx="8"/>
          </p:nvPr>
        </p:nvSpPr>
        <p:spPr>
          <a:xfrm>
            <a:off x="7284033" y="2255900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4"/>
          <p:cNvSpPr txBox="1">
            <a:spLocks noGrp="1"/>
          </p:cNvSpPr>
          <p:nvPr>
            <p:ph type="ctrTitle" idx="9"/>
          </p:nvPr>
        </p:nvSpPr>
        <p:spPr>
          <a:xfrm>
            <a:off x="7284033" y="3127909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" name="Google Shape;268;p14"/>
          <p:cNvSpPr txBox="1">
            <a:spLocks noGrp="1"/>
          </p:cNvSpPr>
          <p:nvPr>
            <p:ph type="title" idx="13" hasCustomPrompt="1"/>
          </p:nvPr>
        </p:nvSpPr>
        <p:spPr>
          <a:xfrm>
            <a:off x="6381235" y="3127909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4"/>
          <p:cNvSpPr txBox="1">
            <a:spLocks noGrp="1"/>
          </p:cNvSpPr>
          <p:nvPr>
            <p:ph type="subTitle" idx="14"/>
          </p:nvPr>
        </p:nvSpPr>
        <p:spPr>
          <a:xfrm>
            <a:off x="7284033" y="3828433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4"/>
          <p:cNvSpPr txBox="1">
            <a:spLocks noGrp="1"/>
          </p:cNvSpPr>
          <p:nvPr>
            <p:ph type="title" idx="15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075482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323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295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65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1">
  <p:cSld name="Title and four columns 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6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26"/>
          <p:cNvSpPr/>
          <p:nvPr/>
        </p:nvSpPr>
        <p:spPr>
          <a:xfrm>
            <a:off x="0" y="5582734"/>
            <a:ext cx="12191955" cy="1275527"/>
          </a:xfrm>
          <a:custGeom>
            <a:avLst/>
            <a:gdLst/>
            <a:ahLst/>
            <a:cxnLst/>
            <a:rect l="l" t="t" r="r" b="b"/>
            <a:pathLst>
              <a:path w="55638" h="9704" extrusionOk="0">
                <a:moveTo>
                  <a:pt x="47791" y="0"/>
                </a:moveTo>
                <a:cubicBezTo>
                  <a:pt x="42137" y="0"/>
                  <a:pt x="36555" y="1243"/>
                  <a:pt x="31014" y="2426"/>
                </a:cubicBezTo>
                <a:cubicBezTo>
                  <a:pt x="25825" y="3542"/>
                  <a:pt x="20552" y="4639"/>
                  <a:pt x="15243" y="4639"/>
                </a:cubicBezTo>
                <a:cubicBezTo>
                  <a:pt x="14860" y="4639"/>
                  <a:pt x="14477" y="4633"/>
                  <a:pt x="14094" y="4621"/>
                </a:cubicBezTo>
                <a:cubicBezTo>
                  <a:pt x="9126" y="4487"/>
                  <a:pt x="4062" y="3235"/>
                  <a:pt x="1" y="407"/>
                </a:cubicBezTo>
                <a:lnTo>
                  <a:pt x="1" y="9704"/>
                </a:lnTo>
                <a:lnTo>
                  <a:pt x="55637" y="9704"/>
                </a:lnTo>
                <a:lnTo>
                  <a:pt x="55637" y="1678"/>
                </a:lnTo>
                <a:cubicBezTo>
                  <a:pt x="53368" y="310"/>
                  <a:pt x="50596" y="0"/>
                  <a:pt x="47916" y="0"/>
                </a:cubicBezTo>
                <a:cubicBezTo>
                  <a:pt x="47875" y="0"/>
                  <a:pt x="47833" y="0"/>
                  <a:pt x="477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>
            <a:off x="-1897622" y="9138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ubTitle" idx="1"/>
          </p:nvPr>
        </p:nvSpPr>
        <p:spPr>
          <a:xfrm>
            <a:off x="2276547" y="2217927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 idx="2"/>
          </p:nvPr>
        </p:nvSpPr>
        <p:spPr>
          <a:xfrm>
            <a:off x="2276795" y="1742633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title" idx="3" hasCustomPrompt="1"/>
          </p:nvPr>
        </p:nvSpPr>
        <p:spPr>
          <a:xfrm>
            <a:off x="960016" y="1961083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4"/>
          </p:nvPr>
        </p:nvSpPr>
        <p:spPr>
          <a:xfrm>
            <a:off x="2276524" y="3281729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title" idx="5"/>
          </p:nvPr>
        </p:nvSpPr>
        <p:spPr>
          <a:xfrm>
            <a:off x="2277136" y="2800252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title" idx="6" hasCustomPrompt="1"/>
          </p:nvPr>
        </p:nvSpPr>
        <p:spPr>
          <a:xfrm>
            <a:off x="960000" y="3025911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7"/>
          </p:nvPr>
        </p:nvSpPr>
        <p:spPr>
          <a:xfrm>
            <a:off x="2276547" y="4345531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title" idx="8"/>
          </p:nvPr>
        </p:nvSpPr>
        <p:spPr>
          <a:xfrm>
            <a:off x="2276795" y="3857872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title" idx="9" hasCustomPrompt="1"/>
          </p:nvPr>
        </p:nvSpPr>
        <p:spPr>
          <a:xfrm>
            <a:off x="960003" y="4090739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13"/>
          </p:nvPr>
        </p:nvSpPr>
        <p:spPr>
          <a:xfrm>
            <a:off x="2276464" y="5409333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7" name="Google Shape;467;p26"/>
          <p:cNvSpPr txBox="1">
            <a:spLocks noGrp="1"/>
          </p:cNvSpPr>
          <p:nvPr>
            <p:ph type="title" idx="14"/>
          </p:nvPr>
        </p:nvSpPr>
        <p:spPr>
          <a:xfrm>
            <a:off x="2277075" y="4915491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8" name="Google Shape;468;p26"/>
          <p:cNvSpPr txBox="1">
            <a:spLocks noGrp="1"/>
          </p:cNvSpPr>
          <p:nvPr>
            <p:ph type="title" idx="15" hasCustomPrompt="1"/>
          </p:nvPr>
        </p:nvSpPr>
        <p:spPr>
          <a:xfrm>
            <a:off x="960000" y="5155567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041104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5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579" name="Google Shape;579;p35"/>
            <p:cNvSpPr/>
            <p:nvPr/>
          </p:nvSpPr>
          <p:spPr>
            <a:xfrm>
              <a:off x="1971650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-150" y="3978724"/>
              <a:ext cx="9143966" cy="1164720"/>
            </a:xfrm>
            <a:custGeom>
              <a:avLst/>
              <a:gdLst/>
              <a:ahLst/>
              <a:cxnLst/>
              <a:rect l="l" t="t" r="r" b="b"/>
              <a:pathLst>
                <a:path w="55638" h="7525" extrusionOk="0">
                  <a:moveTo>
                    <a:pt x="14202" y="0"/>
                  </a:moveTo>
                  <a:cubicBezTo>
                    <a:pt x="5843" y="0"/>
                    <a:pt x="1" y="478"/>
                    <a:pt x="1" y="478"/>
                  </a:cubicBezTo>
                  <a:lnTo>
                    <a:pt x="1" y="7524"/>
                  </a:lnTo>
                  <a:lnTo>
                    <a:pt x="55637" y="7524"/>
                  </a:lnTo>
                  <a:lnTo>
                    <a:pt x="55637" y="5676"/>
                  </a:lnTo>
                  <a:cubicBezTo>
                    <a:pt x="43136" y="970"/>
                    <a:pt x="26114" y="0"/>
                    <a:pt x="14202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1205000" y="4656580"/>
              <a:ext cx="7938806" cy="315882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-149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5565304" y="4368820"/>
              <a:ext cx="3065903" cy="163592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3470202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4312483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5197823" y="3791267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1524656" y="3734091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7062181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7103103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5258631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197823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4448398" y="3749562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7081081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6" name="Google Shape;596;p35"/>
          <p:cNvSpPr/>
          <p:nvPr/>
        </p:nvSpPr>
        <p:spPr>
          <a:xfrm>
            <a:off x="7219133" y="454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5"/>
          <p:cNvSpPr/>
          <p:nvPr/>
        </p:nvSpPr>
        <p:spPr>
          <a:xfrm>
            <a:off x="-1772922" y="18979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5"/>
          <p:cNvSpPr/>
          <p:nvPr/>
        </p:nvSpPr>
        <p:spPr>
          <a:xfrm>
            <a:off x="10057032" y="2040616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5"/>
          <p:cNvSpPr txBox="1">
            <a:spLocks noGrp="1"/>
          </p:cNvSpPr>
          <p:nvPr>
            <p:ph type="title"/>
          </p:nvPr>
        </p:nvSpPr>
        <p:spPr>
          <a:xfrm>
            <a:off x="3398984" y="1585967"/>
            <a:ext cx="5393600" cy="14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0" name="Google Shape;600;p35"/>
          <p:cNvSpPr txBox="1">
            <a:spLocks noGrp="1"/>
          </p:cNvSpPr>
          <p:nvPr>
            <p:ph type="subTitle" idx="1"/>
          </p:nvPr>
        </p:nvSpPr>
        <p:spPr>
          <a:xfrm>
            <a:off x="3398984" y="2911933"/>
            <a:ext cx="5393600" cy="8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45037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8"/>
          <p:cNvSpPr txBox="1">
            <a:spLocks noGrp="1"/>
          </p:cNvSpPr>
          <p:nvPr>
            <p:ph type="title"/>
          </p:nvPr>
        </p:nvSpPr>
        <p:spPr>
          <a:xfrm>
            <a:off x="1157899" y="1519533"/>
            <a:ext cx="98764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78" name="Google Shape;278;p8"/>
          <p:cNvSpPr txBox="1">
            <a:spLocks noGrp="1"/>
          </p:cNvSpPr>
          <p:nvPr>
            <p:ph type="subTitle" idx="1"/>
          </p:nvPr>
        </p:nvSpPr>
        <p:spPr>
          <a:xfrm>
            <a:off x="1157800" y="2878801"/>
            <a:ext cx="9876400" cy="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81874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"/>
          <p:cNvSpPr/>
          <p:nvPr/>
        </p:nvSpPr>
        <p:spPr>
          <a:xfrm rot="10800000" flipH="1">
            <a:off x="0" y="562"/>
            <a:ext cx="12201625" cy="3275413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CB25">
              <a:alpha val="340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19" name="Google Shape;519;p7"/>
          <p:cNvGrpSpPr/>
          <p:nvPr/>
        </p:nvGrpSpPr>
        <p:grpSpPr>
          <a:xfrm>
            <a:off x="-676533" y="-373377"/>
            <a:ext cx="3143334" cy="2879566"/>
            <a:chOff x="-625988" y="105875"/>
            <a:chExt cx="4587470" cy="4201906"/>
          </a:xfrm>
        </p:grpSpPr>
        <p:grpSp>
          <p:nvGrpSpPr>
            <p:cNvPr id="520" name="Google Shape;520;p7"/>
            <p:cNvGrpSpPr/>
            <p:nvPr/>
          </p:nvGrpSpPr>
          <p:grpSpPr>
            <a:xfrm>
              <a:off x="156867" y="105875"/>
              <a:ext cx="1475301" cy="1614315"/>
              <a:chOff x="1027948" y="-5"/>
              <a:chExt cx="2676525" cy="2928728"/>
            </a:xfrm>
          </p:grpSpPr>
          <p:sp>
            <p:nvSpPr>
              <p:cNvPr id="521" name="Google Shape;521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3" name="Google Shape;523;p7"/>
            <p:cNvGrpSpPr/>
            <p:nvPr/>
          </p:nvGrpSpPr>
          <p:grpSpPr>
            <a:xfrm>
              <a:off x="1704930" y="142772"/>
              <a:ext cx="1475301" cy="1614315"/>
              <a:chOff x="1027948" y="-5"/>
              <a:chExt cx="2676525" cy="2928728"/>
            </a:xfrm>
          </p:grpSpPr>
          <p:sp>
            <p:nvSpPr>
              <p:cNvPr id="524" name="Google Shape;524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6" name="Google Shape;526;p7"/>
            <p:cNvGrpSpPr/>
            <p:nvPr/>
          </p:nvGrpSpPr>
          <p:grpSpPr>
            <a:xfrm>
              <a:off x="933305" y="1411702"/>
              <a:ext cx="1475301" cy="1614315"/>
              <a:chOff x="1027948" y="-5"/>
              <a:chExt cx="2676525" cy="2928728"/>
            </a:xfrm>
          </p:grpSpPr>
          <p:sp>
            <p:nvSpPr>
              <p:cNvPr id="527" name="Google Shape;527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9" name="Google Shape;529;p7"/>
            <p:cNvGrpSpPr/>
            <p:nvPr/>
          </p:nvGrpSpPr>
          <p:grpSpPr>
            <a:xfrm>
              <a:off x="2486181" y="1448598"/>
              <a:ext cx="1475301" cy="1614315"/>
              <a:chOff x="1027948" y="-5"/>
              <a:chExt cx="2676525" cy="2928728"/>
            </a:xfrm>
          </p:grpSpPr>
          <p:sp>
            <p:nvSpPr>
              <p:cNvPr id="530" name="Google Shape;530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2" name="Google Shape;532;p7"/>
            <p:cNvGrpSpPr/>
            <p:nvPr/>
          </p:nvGrpSpPr>
          <p:grpSpPr>
            <a:xfrm>
              <a:off x="136012" y="2693466"/>
              <a:ext cx="1475301" cy="1614315"/>
              <a:chOff x="1027948" y="-5"/>
              <a:chExt cx="2676525" cy="2928728"/>
            </a:xfrm>
          </p:grpSpPr>
          <p:sp>
            <p:nvSpPr>
              <p:cNvPr id="533" name="Google Shape;533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5" name="Google Shape;535;p7"/>
            <p:cNvGrpSpPr/>
            <p:nvPr/>
          </p:nvGrpSpPr>
          <p:grpSpPr>
            <a:xfrm>
              <a:off x="-625988" y="1382826"/>
              <a:ext cx="1475301" cy="1614315"/>
              <a:chOff x="1027948" y="-5"/>
              <a:chExt cx="2676525" cy="2928728"/>
            </a:xfrm>
          </p:grpSpPr>
          <p:sp>
            <p:nvSpPr>
              <p:cNvPr id="536" name="Google Shape;536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8" name="Google Shape;538;p7"/>
            <p:cNvSpPr/>
            <p:nvPr/>
          </p:nvSpPr>
          <p:spPr>
            <a:xfrm>
              <a:off x="3641510" y="2931294"/>
              <a:ext cx="319966" cy="601629"/>
            </a:xfrm>
            <a:custGeom>
              <a:avLst/>
              <a:gdLst/>
              <a:ahLst/>
              <a:cxnLst/>
              <a:rect l="l" t="t" r="r" b="b"/>
              <a:pathLst>
                <a:path w="1267193" h="1972553" extrusionOk="0">
                  <a:moveTo>
                    <a:pt x="489206" y="0"/>
                  </a:moveTo>
                  <a:cubicBezTo>
                    <a:pt x="346331" y="819150"/>
                    <a:pt x="-238504" y="1436370"/>
                    <a:pt x="108206" y="1790700"/>
                  </a:cubicBezTo>
                  <a:cubicBezTo>
                    <a:pt x="414911" y="2105025"/>
                    <a:pt x="1033084" y="1965008"/>
                    <a:pt x="1203581" y="1724025"/>
                  </a:cubicBezTo>
                  <a:cubicBezTo>
                    <a:pt x="1395987" y="1450658"/>
                    <a:pt x="1150242" y="701040"/>
                    <a:pt x="489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9" name="Google Shape;539;p7"/>
          <p:cNvSpPr txBox="1">
            <a:spLocks noGrp="1"/>
          </p:cNvSpPr>
          <p:nvPr>
            <p:ph type="title"/>
          </p:nvPr>
        </p:nvSpPr>
        <p:spPr>
          <a:xfrm>
            <a:off x="2717275" y="593375"/>
            <a:ext cx="9059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7"/>
          <p:cNvSpPr txBox="1">
            <a:spLocks noGrp="1"/>
          </p:cNvSpPr>
          <p:nvPr>
            <p:ph type="body" idx="1"/>
          </p:nvPr>
        </p:nvSpPr>
        <p:spPr>
          <a:xfrm>
            <a:off x="2717275" y="1536639"/>
            <a:ext cx="9059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541" name="Google Shape;541;p7"/>
          <p:cNvGrpSpPr/>
          <p:nvPr/>
        </p:nvGrpSpPr>
        <p:grpSpPr>
          <a:xfrm>
            <a:off x="10250261" y="4969436"/>
            <a:ext cx="2290982" cy="2117114"/>
            <a:chOff x="-625988" y="-1175553"/>
            <a:chExt cx="4587470" cy="4238466"/>
          </a:xfrm>
        </p:grpSpPr>
        <p:grpSp>
          <p:nvGrpSpPr>
            <p:cNvPr id="542" name="Google Shape;542;p7"/>
            <p:cNvGrpSpPr/>
            <p:nvPr/>
          </p:nvGrpSpPr>
          <p:grpSpPr>
            <a:xfrm>
              <a:off x="156867" y="105875"/>
              <a:ext cx="1475301" cy="1614315"/>
              <a:chOff x="1027948" y="-5"/>
              <a:chExt cx="2676525" cy="2928728"/>
            </a:xfrm>
          </p:grpSpPr>
          <p:sp>
            <p:nvSpPr>
              <p:cNvPr id="543" name="Google Shape;543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5" name="Google Shape;545;p7"/>
            <p:cNvGrpSpPr/>
            <p:nvPr/>
          </p:nvGrpSpPr>
          <p:grpSpPr>
            <a:xfrm>
              <a:off x="1704930" y="142772"/>
              <a:ext cx="1475301" cy="1614315"/>
              <a:chOff x="1027948" y="-5"/>
              <a:chExt cx="2676525" cy="2928728"/>
            </a:xfrm>
          </p:grpSpPr>
          <p:sp>
            <p:nvSpPr>
              <p:cNvPr id="546" name="Google Shape;546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8" name="Google Shape;548;p7"/>
            <p:cNvGrpSpPr/>
            <p:nvPr/>
          </p:nvGrpSpPr>
          <p:grpSpPr>
            <a:xfrm>
              <a:off x="933305" y="1411702"/>
              <a:ext cx="1475301" cy="1614315"/>
              <a:chOff x="1027948" y="-5"/>
              <a:chExt cx="2676525" cy="2928728"/>
            </a:xfrm>
          </p:grpSpPr>
          <p:sp>
            <p:nvSpPr>
              <p:cNvPr id="549" name="Google Shape;549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1" name="Google Shape;551;p7"/>
            <p:cNvGrpSpPr/>
            <p:nvPr/>
          </p:nvGrpSpPr>
          <p:grpSpPr>
            <a:xfrm>
              <a:off x="2486181" y="1448598"/>
              <a:ext cx="1475301" cy="1614315"/>
              <a:chOff x="1027948" y="-5"/>
              <a:chExt cx="2676525" cy="2928728"/>
            </a:xfrm>
          </p:grpSpPr>
          <p:sp>
            <p:nvSpPr>
              <p:cNvPr id="552" name="Google Shape;552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4" name="Google Shape;554;p7"/>
            <p:cNvGrpSpPr/>
            <p:nvPr/>
          </p:nvGrpSpPr>
          <p:grpSpPr>
            <a:xfrm>
              <a:off x="930090" y="-1175553"/>
              <a:ext cx="1475301" cy="1614315"/>
              <a:chOff x="2468583" y="-7019270"/>
              <a:chExt cx="2676525" cy="2928728"/>
            </a:xfrm>
          </p:grpSpPr>
          <p:sp>
            <p:nvSpPr>
              <p:cNvPr id="555" name="Google Shape;555;p7"/>
              <p:cNvSpPr/>
              <p:nvPr/>
            </p:nvSpPr>
            <p:spPr>
              <a:xfrm>
                <a:off x="2468583" y="-7019270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7"/>
              <p:cNvSpPr/>
              <p:nvPr/>
            </p:nvSpPr>
            <p:spPr>
              <a:xfrm>
                <a:off x="2594587" y="-4997573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7" name="Google Shape;557;p7"/>
            <p:cNvGrpSpPr/>
            <p:nvPr/>
          </p:nvGrpSpPr>
          <p:grpSpPr>
            <a:xfrm>
              <a:off x="-625988" y="1382826"/>
              <a:ext cx="1475301" cy="1614315"/>
              <a:chOff x="1027948" y="-5"/>
              <a:chExt cx="2676525" cy="2928728"/>
            </a:xfrm>
          </p:grpSpPr>
          <p:sp>
            <p:nvSpPr>
              <p:cNvPr id="558" name="Google Shape;558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60" name="Google Shape;560;p7"/>
          <p:cNvGrpSpPr/>
          <p:nvPr/>
        </p:nvGrpSpPr>
        <p:grpSpPr>
          <a:xfrm rot="370106">
            <a:off x="11007172" y="53214"/>
            <a:ext cx="1045010" cy="1035083"/>
            <a:chOff x="2086991" y="460159"/>
            <a:chExt cx="5909894" cy="5705156"/>
          </a:xfrm>
        </p:grpSpPr>
        <p:sp>
          <p:nvSpPr>
            <p:cNvPr id="561" name="Google Shape;561;p7"/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2" name="Google Shape;562;p7"/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563" name="Google Shape;563;p7"/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7"/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7"/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7"/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7"/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7"/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7"/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7"/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7"/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7"/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7"/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7"/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7"/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95674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990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629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44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 1">
  <p:cSld name="Table of Contents 2 1">
    <p:bg>
      <p:bgPr>
        <a:solidFill>
          <a:schemeClr val="lt2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5"/>
          <p:cNvGrpSpPr/>
          <p:nvPr/>
        </p:nvGrpSpPr>
        <p:grpSpPr>
          <a:xfrm>
            <a:off x="-191309" y="297101"/>
            <a:ext cx="11749360" cy="6576329"/>
            <a:chOff x="-143482" y="222825"/>
            <a:chExt cx="8812020" cy="4932247"/>
          </a:xfrm>
        </p:grpSpPr>
        <p:grpSp>
          <p:nvGrpSpPr>
            <p:cNvPr id="273" name="Google Shape;273;p15"/>
            <p:cNvGrpSpPr/>
            <p:nvPr/>
          </p:nvGrpSpPr>
          <p:grpSpPr>
            <a:xfrm>
              <a:off x="337641" y="4543077"/>
              <a:ext cx="1846662" cy="611995"/>
              <a:chOff x="456975" y="1603100"/>
              <a:chExt cx="1111175" cy="368250"/>
            </a:xfrm>
          </p:grpSpPr>
          <p:sp>
            <p:nvSpPr>
              <p:cNvPr id="274" name="Google Shape;274;p15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5" name="Google Shape;275;p15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6" name="Google Shape;276;p15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7" name="Google Shape;277;p15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8" name="Google Shape;278;p15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79" name="Google Shape;279;p15"/>
            <p:cNvSpPr/>
            <p:nvPr/>
          </p:nvSpPr>
          <p:spPr>
            <a:xfrm>
              <a:off x="6954023" y="22282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7122525" y="48259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8375213" y="7338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269900" y="16118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283" name="Google Shape;283;p15"/>
            <p:cNvGrpSpPr/>
            <p:nvPr/>
          </p:nvGrpSpPr>
          <p:grpSpPr>
            <a:xfrm>
              <a:off x="-143482" y="311792"/>
              <a:ext cx="1779658" cy="589789"/>
              <a:chOff x="456975" y="1603100"/>
              <a:chExt cx="1111175" cy="368250"/>
            </a:xfrm>
          </p:grpSpPr>
          <p:sp>
            <p:nvSpPr>
              <p:cNvPr id="284" name="Google Shape;284;p15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5" name="Google Shape;285;p15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6" name="Google Shape;286;p15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7" name="Google Shape;287;p15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8" name="Google Shape;288;p15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289" name="Google Shape;289;p15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5"/>
          <p:cNvSpPr txBox="1">
            <a:spLocks noGrp="1"/>
          </p:cNvSpPr>
          <p:nvPr>
            <p:ph type="ctrTitle" idx="2"/>
          </p:nvPr>
        </p:nvSpPr>
        <p:spPr>
          <a:xfrm>
            <a:off x="746799" y="1563167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1" name="Google Shape;291;p15"/>
          <p:cNvSpPr txBox="1">
            <a:spLocks noGrp="1"/>
          </p:cNvSpPr>
          <p:nvPr>
            <p:ph type="title" idx="3" hasCustomPrompt="1"/>
          </p:nvPr>
        </p:nvSpPr>
        <p:spPr>
          <a:xfrm>
            <a:off x="4427589" y="1563167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330100" y="2263700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ctrTitle" idx="4"/>
          </p:nvPr>
        </p:nvSpPr>
        <p:spPr>
          <a:xfrm>
            <a:off x="746799" y="3135700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4" name="Google Shape;294;p15"/>
          <p:cNvSpPr txBox="1">
            <a:spLocks noGrp="1"/>
          </p:cNvSpPr>
          <p:nvPr>
            <p:ph type="title" idx="5" hasCustomPrompt="1"/>
          </p:nvPr>
        </p:nvSpPr>
        <p:spPr>
          <a:xfrm>
            <a:off x="4427589" y="3135700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5" name="Google Shape;295;p15"/>
          <p:cNvSpPr txBox="1">
            <a:spLocks noGrp="1"/>
          </p:cNvSpPr>
          <p:nvPr>
            <p:ph type="subTitle" idx="6"/>
          </p:nvPr>
        </p:nvSpPr>
        <p:spPr>
          <a:xfrm>
            <a:off x="1330100" y="3836233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6" name="Google Shape;296;p15"/>
          <p:cNvSpPr txBox="1">
            <a:spLocks noGrp="1"/>
          </p:cNvSpPr>
          <p:nvPr>
            <p:ph type="ctrTitle" idx="7"/>
          </p:nvPr>
        </p:nvSpPr>
        <p:spPr>
          <a:xfrm>
            <a:off x="7763600" y="1563167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7" name="Google Shape;297;p15"/>
          <p:cNvSpPr txBox="1">
            <a:spLocks noGrp="1"/>
          </p:cNvSpPr>
          <p:nvPr>
            <p:ph type="title" idx="8" hasCustomPrompt="1"/>
          </p:nvPr>
        </p:nvSpPr>
        <p:spPr>
          <a:xfrm>
            <a:off x="6860819" y="1563167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8" name="Google Shape;298;p15"/>
          <p:cNvSpPr txBox="1">
            <a:spLocks noGrp="1"/>
          </p:cNvSpPr>
          <p:nvPr>
            <p:ph type="subTitle" idx="9"/>
          </p:nvPr>
        </p:nvSpPr>
        <p:spPr>
          <a:xfrm>
            <a:off x="7763633" y="2263700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9" name="Google Shape;299;p15"/>
          <p:cNvSpPr txBox="1">
            <a:spLocks noGrp="1"/>
          </p:cNvSpPr>
          <p:nvPr>
            <p:ph type="ctrTitle" idx="13"/>
          </p:nvPr>
        </p:nvSpPr>
        <p:spPr>
          <a:xfrm>
            <a:off x="7763600" y="3135700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0" name="Google Shape;300;p15"/>
          <p:cNvSpPr txBox="1">
            <a:spLocks noGrp="1"/>
          </p:cNvSpPr>
          <p:nvPr>
            <p:ph type="title" idx="14" hasCustomPrompt="1"/>
          </p:nvPr>
        </p:nvSpPr>
        <p:spPr>
          <a:xfrm>
            <a:off x="6860819" y="3135700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5"/>
          <p:cNvSpPr txBox="1">
            <a:spLocks noGrp="1"/>
          </p:cNvSpPr>
          <p:nvPr>
            <p:ph type="subTitle" idx="15"/>
          </p:nvPr>
        </p:nvSpPr>
        <p:spPr>
          <a:xfrm>
            <a:off x="7763633" y="3836233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02" name="Google Shape;302;p15"/>
          <p:cNvSpPr txBox="1">
            <a:spLocks noGrp="1"/>
          </p:cNvSpPr>
          <p:nvPr>
            <p:ph type="ctrTitle" idx="16"/>
          </p:nvPr>
        </p:nvSpPr>
        <p:spPr>
          <a:xfrm>
            <a:off x="746799" y="4708233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3" name="Google Shape;303;p15"/>
          <p:cNvSpPr txBox="1">
            <a:spLocks noGrp="1"/>
          </p:cNvSpPr>
          <p:nvPr>
            <p:ph type="title" idx="17" hasCustomPrompt="1"/>
          </p:nvPr>
        </p:nvSpPr>
        <p:spPr>
          <a:xfrm>
            <a:off x="4427589" y="470823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5"/>
          <p:cNvSpPr txBox="1">
            <a:spLocks noGrp="1"/>
          </p:cNvSpPr>
          <p:nvPr>
            <p:ph type="subTitle" idx="18"/>
          </p:nvPr>
        </p:nvSpPr>
        <p:spPr>
          <a:xfrm>
            <a:off x="1330100" y="5408767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5"/>
          <p:cNvSpPr txBox="1">
            <a:spLocks noGrp="1"/>
          </p:cNvSpPr>
          <p:nvPr>
            <p:ph type="ctrTitle" idx="19"/>
          </p:nvPr>
        </p:nvSpPr>
        <p:spPr>
          <a:xfrm>
            <a:off x="7763600" y="4708233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0" hasCustomPrompt="1"/>
          </p:nvPr>
        </p:nvSpPr>
        <p:spPr>
          <a:xfrm>
            <a:off x="6860819" y="470823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21"/>
          </p:nvPr>
        </p:nvSpPr>
        <p:spPr>
          <a:xfrm>
            <a:off x="7763633" y="5408767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2734962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702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897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15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247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650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110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980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962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1814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67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lt2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16"/>
          <p:cNvGrpSpPr/>
          <p:nvPr/>
        </p:nvGrpSpPr>
        <p:grpSpPr>
          <a:xfrm>
            <a:off x="-283282" y="419907"/>
            <a:ext cx="11960433" cy="5909127"/>
            <a:chOff x="-212462" y="314930"/>
            <a:chExt cx="8970325" cy="4431845"/>
          </a:xfrm>
        </p:grpSpPr>
        <p:sp>
          <p:nvSpPr>
            <p:cNvPr id="310" name="Google Shape;310;p16"/>
            <p:cNvSpPr/>
            <p:nvPr/>
          </p:nvSpPr>
          <p:spPr>
            <a:xfrm>
              <a:off x="289600" y="43891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916763" y="46436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-212462" y="46084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829375" y="31735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14" name="Google Shape;314;p16"/>
            <p:cNvGrpSpPr/>
            <p:nvPr/>
          </p:nvGrpSpPr>
          <p:grpSpPr>
            <a:xfrm>
              <a:off x="5830006" y="2765629"/>
              <a:ext cx="1483317" cy="577807"/>
              <a:chOff x="651200" y="238075"/>
              <a:chExt cx="880725" cy="343075"/>
            </a:xfrm>
          </p:grpSpPr>
          <p:sp>
            <p:nvSpPr>
              <p:cNvPr id="315" name="Google Shape;315;p16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320" name="Google Shape;320;p16"/>
            <p:cNvSpPr/>
            <p:nvPr/>
          </p:nvSpPr>
          <p:spPr>
            <a:xfrm>
              <a:off x="8464538" y="42552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16"/>
            <p:cNvSpPr/>
            <p:nvPr/>
          </p:nvSpPr>
          <p:spPr>
            <a:xfrm>
              <a:off x="8214325" y="46436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22" name="Google Shape;322;p16"/>
            <p:cNvGrpSpPr/>
            <p:nvPr/>
          </p:nvGrpSpPr>
          <p:grpSpPr>
            <a:xfrm>
              <a:off x="1052506" y="314930"/>
              <a:ext cx="1841433" cy="821058"/>
              <a:chOff x="5619575" y="1256925"/>
              <a:chExt cx="665450" cy="296700"/>
            </a:xfrm>
          </p:grpSpPr>
          <p:sp>
            <p:nvSpPr>
              <p:cNvPr id="323" name="Google Shape;323;p16"/>
              <p:cNvSpPr/>
              <p:nvPr/>
            </p:nvSpPr>
            <p:spPr>
              <a:xfrm>
                <a:off x="5619575" y="1256925"/>
                <a:ext cx="66545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4" name="Google Shape;324;p16"/>
              <p:cNvSpPr/>
              <p:nvPr/>
            </p:nvSpPr>
            <p:spPr>
              <a:xfrm>
                <a:off x="6176950" y="1368325"/>
                <a:ext cx="25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5" name="Google Shape;325;p16"/>
              <p:cNvSpPr/>
              <p:nvPr/>
            </p:nvSpPr>
            <p:spPr>
              <a:xfrm>
                <a:off x="6179025" y="1355125"/>
                <a:ext cx="327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6" name="Google Shape;326;p16"/>
              <p:cNvSpPr/>
              <p:nvPr/>
            </p:nvSpPr>
            <p:spPr>
              <a:xfrm>
                <a:off x="6192425" y="1344025"/>
                <a:ext cx="21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7" name="Google Shape;327;p16"/>
              <p:cNvSpPr/>
              <p:nvPr/>
            </p:nvSpPr>
            <p:spPr>
              <a:xfrm>
                <a:off x="5922750" y="1312200"/>
                <a:ext cx="187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8" name="Google Shape;328;p16"/>
              <p:cNvSpPr/>
              <p:nvPr/>
            </p:nvSpPr>
            <p:spPr>
              <a:xfrm>
                <a:off x="5941500" y="1318750"/>
                <a:ext cx="18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9" name="Google Shape;329;p16"/>
              <p:cNvSpPr/>
              <p:nvPr/>
            </p:nvSpPr>
            <p:spPr>
              <a:xfrm>
                <a:off x="5653075" y="15027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30" name="Google Shape;330;p16"/>
              <p:cNvSpPr/>
              <p:nvPr/>
            </p:nvSpPr>
            <p:spPr>
              <a:xfrm>
                <a:off x="5651000" y="1479750"/>
                <a:ext cx="253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31" name="Google Shape;331;p16"/>
              <p:cNvSpPr/>
              <p:nvPr/>
            </p:nvSpPr>
            <p:spPr>
              <a:xfrm>
                <a:off x="5659625" y="1464000"/>
                <a:ext cx="181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332" name="Google Shape;332;p16"/>
          <p:cNvSpPr txBox="1">
            <a:spLocks noGrp="1"/>
          </p:cNvSpPr>
          <p:nvPr>
            <p:ph type="title"/>
          </p:nvPr>
        </p:nvSpPr>
        <p:spPr>
          <a:xfrm>
            <a:off x="5808801" y="924165"/>
            <a:ext cx="3442000" cy="23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70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33" name="Google Shape;333;p16"/>
          <p:cNvSpPr txBox="1">
            <a:spLocks noGrp="1"/>
          </p:cNvSpPr>
          <p:nvPr>
            <p:ph type="subTitle" idx="1"/>
          </p:nvPr>
        </p:nvSpPr>
        <p:spPr>
          <a:xfrm>
            <a:off x="3146000" y="3160765"/>
            <a:ext cx="5900000" cy="6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34" name="Google Shape;334;p16"/>
          <p:cNvSpPr txBox="1">
            <a:spLocks noGrp="1"/>
          </p:cNvSpPr>
          <p:nvPr>
            <p:ph type="title" idx="2" hasCustomPrompt="1"/>
          </p:nvPr>
        </p:nvSpPr>
        <p:spPr>
          <a:xfrm>
            <a:off x="2916135" y="924152"/>
            <a:ext cx="2791200" cy="25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3032022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7494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15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37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45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795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28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325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031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48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73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3">
  <p:cSld name="Section title and description 3">
    <p:bg>
      <p:bgPr>
        <a:solidFill>
          <a:schemeClr val="lt2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18"/>
          <p:cNvGrpSpPr/>
          <p:nvPr/>
        </p:nvGrpSpPr>
        <p:grpSpPr>
          <a:xfrm>
            <a:off x="-763956" y="774132"/>
            <a:ext cx="12387039" cy="5363879"/>
            <a:chOff x="-572967" y="580599"/>
            <a:chExt cx="9290279" cy="4022909"/>
          </a:xfrm>
        </p:grpSpPr>
        <p:grpSp>
          <p:nvGrpSpPr>
            <p:cNvPr id="360" name="Google Shape;360;p18"/>
            <p:cNvGrpSpPr/>
            <p:nvPr/>
          </p:nvGrpSpPr>
          <p:grpSpPr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361" name="Google Shape;361;p1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2" name="Google Shape;362;p1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3" name="Google Shape;363;p1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4" name="Google Shape;364;p1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5" name="Google Shape;365;p1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366" name="Google Shape;366;p18"/>
            <p:cNvSpPr/>
            <p:nvPr/>
          </p:nvSpPr>
          <p:spPr>
            <a:xfrm>
              <a:off x="8423988" y="910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7" name="Google Shape;367;p18"/>
            <p:cNvSpPr/>
            <p:nvPr/>
          </p:nvSpPr>
          <p:spPr>
            <a:xfrm>
              <a:off x="5949225" y="39112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8" name="Google Shape;368;p18"/>
            <p:cNvSpPr/>
            <p:nvPr/>
          </p:nvSpPr>
          <p:spPr>
            <a:xfrm>
              <a:off x="6004638" y="360836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9" name="Google Shape;369;p18"/>
            <p:cNvSpPr/>
            <p:nvPr/>
          </p:nvSpPr>
          <p:spPr>
            <a:xfrm>
              <a:off x="3611413" y="4352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70" name="Google Shape;370;p18"/>
            <p:cNvGrpSpPr/>
            <p:nvPr/>
          </p:nvGrpSpPr>
          <p:grpSpPr>
            <a:xfrm>
              <a:off x="867541" y="580599"/>
              <a:ext cx="1288247" cy="574373"/>
              <a:chOff x="7624716" y="2969549"/>
              <a:chExt cx="1288247" cy="574373"/>
            </a:xfrm>
          </p:grpSpPr>
          <p:sp>
            <p:nvSpPr>
              <p:cNvPr id="371" name="Google Shape;371;p18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2" name="Google Shape;372;p18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3" name="Google Shape;373;p18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4" name="Google Shape;374;p18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5" name="Google Shape;375;p18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6" name="Google Shape;376;p18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377" name="Google Shape;377;p18"/>
          <p:cNvSpPr txBox="1">
            <a:spLocks noGrp="1"/>
          </p:cNvSpPr>
          <p:nvPr>
            <p:ph type="subTitle" idx="1"/>
          </p:nvPr>
        </p:nvSpPr>
        <p:spPr>
          <a:xfrm flipH="1">
            <a:off x="6562633" y="3831567"/>
            <a:ext cx="38972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78" name="Google Shape;378;p18"/>
          <p:cNvSpPr txBox="1">
            <a:spLocks noGrp="1"/>
          </p:cNvSpPr>
          <p:nvPr>
            <p:ph type="title"/>
          </p:nvPr>
        </p:nvSpPr>
        <p:spPr>
          <a:xfrm>
            <a:off x="6562300" y="1714451"/>
            <a:ext cx="3519600" cy="21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379" name="Google Shape;379;p18"/>
          <p:cNvGrpSpPr/>
          <p:nvPr/>
        </p:nvGrpSpPr>
        <p:grpSpPr>
          <a:xfrm>
            <a:off x="9817136" y="5220578"/>
            <a:ext cx="1871035" cy="728305"/>
            <a:chOff x="1204900" y="1919475"/>
            <a:chExt cx="591775" cy="230350"/>
          </a:xfrm>
        </p:grpSpPr>
        <p:sp>
          <p:nvSpPr>
            <p:cNvPr id="380" name="Google Shape;380;p18"/>
            <p:cNvSpPr/>
            <p:nvPr/>
          </p:nvSpPr>
          <p:spPr>
            <a:xfrm>
              <a:off x="1204900" y="1919475"/>
              <a:ext cx="591775" cy="230350"/>
            </a:xfrm>
            <a:custGeom>
              <a:avLst/>
              <a:gdLst/>
              <a:ahLst/>
              <a:cxnLst/>
              <a:rect l="l" t="t" r="r" b="b"/>
              <a:pathLst>
                <a:path w="23671" h="9214" extrusionOk="0">
                  <a:moveTo>
                    <a:pt x="13477" y="0"/>
                  </a:moveTo>
                  <a:cubicBezTo>
                    <a:pt x="11108" y="0"/>
                    <a:pt x="8780" y="1383"/>
                    <a:pt x="9728" y="3987"/>
                  </a:cubicBezTo>
                  <a:cubicBezTo>
                    <a:pt x="9024" y="3386"/>
                    <a:pt x="8136" y="3109"/>
                    <a:pt x="7252" y="3109"/>
                  </a:cubicBezTo>
                  <a:cubicBezTo>
                    <a:pt x="5790" y="3109"/>
                    <a:pt x="4342" y="3867"/>
                    <a:pt x="3763" y="5165"/>
                  </a:cubicBezTo>
                  <a:cubicBezTo>
                    <a:pt x="3537" y="5665"/>
                    <a:pt x="3453" y="6213"/>
                    <a:pt x="3513" y="6761"/>
                  </a:cubicBezTo>
                  <a:cubicBezTo>
                    <a:pt x="3120" y="6558"/>
                    <a:pt x="2679" y="6439"/>
                    <a:pt x="2227" y="6427"/>
                  </a:cubicBezTo>
                  <a:cubicBezTo>
                    <a:pt x="905" y="6427"/>
                    <a:pt x="1" y="7582"/>
                    <a:pt x="251" y="9213"/>
                  </a:cubicBezTo>
                  <a:lnTo>
                    <a:pt x="22801" y="9213"/>
                  </a:lnTo>
                  <a:cubicBezTo>
                    <a:pt x="23670" y="7642"/>
                    <a:pt x="23265" y="6249"/>
                    <a:pt x="22253" y="5368"/>
                  </a:cubicBezTo>
                  <a:cubicBezTo>
                    <a:pt x="21553" y="4752"/>
                    <a:pt x="20561" y="4387"/>
                    <a:pt x="19501" y="4387"/>
                  </a:cubicBezTo>
                  <a:cubicBezTo>
                    <a:pt x="18759" y="4387"/>
                    <a:pt x="17983" y="4566"/>
                    <a:pt x="17253" y="4963"/>
                  </a:cubicBezTo>
                  <a:cubicBezTo>
                    <a:pt x="18601" y="1588"/>
                    <a:pt x="16016" y="0"/>
                    <a:pt x="1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1" name="Google Shape;381;p18"/>
            <p:cNvSpPr/>
            <p:nvPr/>
          </p:nvSpPr>
          <p:spPr>
            <a:xfrm>
              <a:off x="1548400" y="1942575"/>
              <a:ext cx="31875" cy="21800"/>
            </a:xfrm>
            <a:custGeom>
              <a:avLst/>
              <a:gdLst/>
              <a:ahLst/>
              <a:cxnLst/>
              <a:rect l="l" t="t" r="r" b="b"/>
              <a:pathLst>
                <a:path w="1275" h="872" extrusionOk="0">
                  <a:moveTo>
                    <a:pt x="364" y="1"/>
                  </a:moveTo>
                  <a:cubicBezTo>
                    <a:pt x="342" y="1"/>
                    <a:pt x="320" y="1"/>
                    <a:pt x="298" y="3"/>
                  </a:cubicBezTo>
                  <a:cubicBezTo>
                    <a:pt x="203" y="3"/>
                    <a:pt x="96" y="15"/>
                    <a:pt x="12" y="50"/>
                  </a:cubicBezTo>
                  <a:cubicBezTo>
                    <a:pt x="0" y="98"/>
                    <a:pt x="12" y="158"/>
                    <a:pt x="36" y="205"/>
                  </a:cubicBezTo>
                  <a:cubicBezTo>
                    <a:pt x="119" y="217"/>
                    <a:pt x="203" y="217"/>
                    <a:pt x="274" y="241"/>
                  </a:cubicBezTo>
                  <a:cubicBezTo>
                    <a:pt x="417" y="265"/>
                    <a:pt x="548" y="324"/>
                    <a:pt x="667" y="396"/>
                  </a:cubicBezTo>
                  <a:cubicBezTo>
                    <a:pt x="786" y="467"/>
                    <a:pt x="893" y="562"/>
                    <a:pt x="977" y="669"/>
                  </a:cubicBezTo>
                  <a:cubicBezTo>
                    <a:pt x="1024" y="741"/>
                    <a:pt x="1072" y="800"/>
                    <a:pt x="1120" y="872"/>
                  </a:cubicBezTo>
                  <a:cubicBezTo>
                    <a:pt x="1179" y="872"/>
                    <a:pt x="1227" y="860"/>
                    <a:pt x="1274" y="824"/>
                  </a:cubicBezTo>
                  <a:cubicBezTo>
                    <a:pt x="1274" y="824"/>
                    <a:pt x="1262" y="789"/>
                    <a:pt x="1250" y="741"/>
                  </a:cubicBezTo>
                  <a:cubicBezTo>
                    <a:pt x="1239" y="681"/>
                    <a:pt x="1215" y="610"/>
                    <a:pt x="1191" y="550"/>
                  </a:cubicBezTo>
                  <a:cubicBezTo>
                    <a:pt x="1108" y="372"/>
                    <a:pt x="989" y="229"/>
                    <a:pt x="834" y="122"/>
                  </a:cubicBezTo>
                  <a:cubicBezTo>
                    <a:pt x="688" y="38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1546025" y="1962275"/>
              <a:ext cx="24425" cy="19375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48" y="1"/>
                  </a:moveTo>
                  <a:cubicBezTo>
                    <a:pt x="24" y="48"/>
                    <a:pt x="0" y="96"/>
                    <a:pt x="0" y="155"/>
                  </a:cubicBezTo>
                  <a:lnTo>
                    <a:pt x="155" y="262"/>
                  </a:lnTo>
                  <a:cubicBezTo>
                    <a:pt x="202" y="286"/>
                    <a:pt x="250" y="322"/>
                    <a:pt x="286" y="358"/>
                  </a:cubicBezTo>
                  <a:cubicBezTo>
                    <a:pt x="333" y="393"/>
                    <a:pt x="381" y="429"/>
                    <a:pt x="417" y="465"/>
                  </a:cubicBezTo>
                  <a:cubicBezTo>
                    <a:pt x="572" y="584"/>
                    <a:pt x="869" y="774"/>
                    <a:pt x="869" y="774"/>
                  </a:cubicBezTo>
                  <a:cubicBezTo>
                    <a:pt x="905" y="739"/>
                    <a:pt x="953" y="703"/>
                    <a:pt x="976" y="655"/>
                  </a:cubicBezTo>
                  <a:cubicBezTo>
                    <a:pt x="881" y="489"/>
                    <a:pt x="750" y="334"/>
                    <a:pt x="607" y="203"/>
                  </a:cubicBezTo>
                  <a:cubicBezTo>
                    <a:pt x="500" y="132"/>
                    <a:pt x="381" y="72"/>
                    <a:pt x="250" y="36"/>
                  </a:cubicBezTo>
                  <a:cubicBezTo>
                    <a:pt x="131" y="12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1653775" y="2127250"/>
              <a:ext cx="36925" cy="8200"/>
            </a:xfrm>
            <a:custGeom>
              <a:avLst/>
              <a:gdLst/>
              <a:ahLst/>
              <a:cxnLst/>
              <a:rect l="l" t="t" r="r" b="b"/>
              <a:pathLst>
                <a:path w="1477" h="328" extrusionOk="0">
                  <a:moveTo>
                    <a:pt x="744" y="1"/>
                  </a:moveTo>
                  <a:cubicBezTo>
                    <a:pt x="503" y="1"/>
                    <a:pt x="262" y="27"/>
                    <a:pt x="24" y="81"/>
                  </a:cubicBezTo>
                  <a:cubicBezTo>
                    <a:pt x="0" y="140"/>
                    <a:pt x="0" y="188"/>
                    <a:pt x="24" y="248"/>
                  </a:cubicBezTo>
                  <a:cubicBezTo>
                    <a:pt x="262" y="301"/>
                    <a:pt x="503" y="328"/>
                    <a:pt x="744" y="328"/>
                  </a:cubicBezTo>
                  <a:cubicBezTo>
                    <a:pt x="985" y="328"/>
                    <a:pt x="1226" y="301"/>
                    <a:pt x="1465" y="248"/>
                  </a:cubicBezTo>
                  <a:cubicBezTo>
                    <a:pt x="1477" y="188"/>
                    <a:pt x="1477" y="140"/>
                    <a:pt x="1465" y="81"/>
                  </a:cubicBezTo>
                  <a:cubicBezTo>
                    <a:pt x="1226" y="27"/>
                    <a:pt x="985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1663000" y="2109025"/>
              <a:ext cx="18475" cy="8050"/>
            </a:xfrm>
            <a:custGeom>
              <a:avLst/>
              <a:gdLst/>
              <a:ahLst/>
              <a:cxnLst/>
              <a:rect l="l" t="t" r="r" b="b"/>
              <a:pathLst>
                <a:path w="739" h="322" extrusionOk="0">
                  <a:moveTo>
                    <a:pt x="369" y="0"/>
                  </a:moveTo>
                  <a:cubicBezTo>
                    <a:pt x="250" y="12"/>
                    <a:pt x="131" y="36"/>
                    <a:pt x="12" y="84"/>
                  </a:cubicBezTo>
                  <a:cubicBezTo>
                    <a:pt x="0" y="131"/>
                    <a:pt x="0" y="191"/>
                    <a:pt x="12" y="238"/>
                  </a:cubicBezTo>
                  <a:cubicBezTo>
                    <a:pt x="131" y="286"/>
                    <a:pt x="250" y="310"/>
                    <a:pt x="369" y="322"/>
                  </a:cubicBezTo>
                  <a:cubicBezTo>
                    <a:pt x="500" y="310"/>
                    <a:pt x="619" y="286"/>
                    <a:pt x="738" y="238"/>
                  </a:cubicBezTo>
                  <a:cubicBezTo>
                    <a:pt x="738" y="191"/>
                    <a:pt x="738" y="131"/>
                    <a:pt x="738" y="84"/>
                  </a:cubicBezTo>
                  <a:cubicBezTo>
                    <a:pt x="619" y="36"/>
                    <a:pt x="500" y="12"/>
                    <a:pt x="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452369227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2" y="-991632"/>
            <a:ext cx="12296273" cy="837610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7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59" y="-991632"/>
            <a:ext cx="11089636" cy="837610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97" y="4589988"/>
            <a:ext cx="5076750" cy="65436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CB6F7F-014B-67C9-984C-A3E3076E585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7D91D4-517C-9AD5-F7B6-765896F1786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5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557AD8-2A8B-15DD-1206-19C984BA2C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E6464F-7123-988E-2E86-288547ED80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0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DBC652-528B-2249-B330-20BBBCD13C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2B4D4A-A007-C99A-C3AF-982B8E56B01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2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76480-5C21-4BC5-8769-599892F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7FF5BB-7A27-4426-9AE9-673D0C2A8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8A7308-956B-4BE5-9B7C-F2C8B785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7FB14A-4E85-403F-8CDF-E38EEED9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CD2965-0418-441D-A59F-43F2DD8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0906A-7F65-438D-9E1C-8E3DD67B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38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7BE97-AB4E-492F-BCC5-061B51B5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4DE01D-997E-437B-AD61-073BB572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9C0278-7D63-459E-A71B-57302A92E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47599AD-005F-4CAF-8F77-A847F1B6C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63BB80-F8FA-406B-9903-6B9E4A1E6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3F4ACD-0F37-48E1-9EAA-47D18193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8F76EE-0E64-4EE5-978E-1EF51F07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1FA92AF-C5CD-4F0B-B87F-03F3898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65DC53-6A6A-40BD-974E-A5FFFE64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D37C26-A905-4141-9E75-6CC808F1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8FEF6C-11FB-4B18-A2EE-4CFDAF3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B7E23B-B274-4E27-9F7B-E00DBDE1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67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96439B-2961-4857-8C90-F6A06A89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4BB6A5-FA7C-4144-9F9C-19F13E7F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CE803-D337-445F-B4D3-DC88A81A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55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59C20-F69A-4F67-B9D2-D6F49152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D035C2-DFCC-4EE9-94A2-F60773B0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FDB44C-937A-4E36-811C-DE150BC89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F6EFE2-2FB3-4512-B77A-7429555B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874391-9EAB-44BF-B609-57B2349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67B7B7-E185-48EC-B974-3FF83FB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89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A8DCCA-1FB0-46B8-AF82-009F74F9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991C14D-A86E-48F0-9F50-82073E2DF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ADDFC5-DDAE-491D-8168-373B58E5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CBB702-340B-4C13-9A27-61FB6C3C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B28ED6-5FB8-4301-BF6D-6605601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1D33E8-809C-4216-9930-7E95958F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74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text 2">
  <p:cSld name="Title and one column text 2">
    <p:bg>
      <p:bgPr>
        <a:solidFill>
          <a:schemeClr val="lt2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19"/>
          <p:cNvGrpSpPr/>
          <p:nvPr/>
        </p:nvGrpSpPr>
        <p:grpSpPr>
          <a:xfrm>
            <a:off x="1499833" y="3180234"/>
            <a:ext cx="11125672" cy="2958567"/>
            <a:chOff x="1124875" y="2385175"/>
            <a:chExt cx="8344254" cy="2218925"/>
          </a:xfrm>
        </p:grpSpPr>
        <p:sp>
          <p:nvSpPr>
            <p:cNvPr id="387" name="Google Shape;387;p19"/>
            <p:cNvSpPr/>
            <p:nvPr/>
          </p:nvSpPr>
          <p:spPr>
            <a:xfrm>
              <a:off x="8630073" y="238517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1124875" y="44657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5173475" y="42188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960000" y="651459"/>
            <a:ext cx="6036000" cy="7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 i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19"/>
          <p:cNvSpPr txBox="1">
            <a:spLocks noGrp="1"/>
          </p:cNvSpPr>
          <p:nvPr>
            <p:ph type="subTitle" idx="1"/>
          </p:nvPr>
        </p:nvSpPr>
        <p:spPr>
          <a:xfrm>
            <a:off x="960000" y="1522800"/>
            <a:ext cx="6594800" cy="38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836970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B46A7-A15B-406B-9CE7-8B9F9A96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FFC351-ACB0-4D90-A379-0B98B6BBF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44560-894D-421A-BE5C-29D83699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34FEF-903F-41E3-AED6-2ECA8BD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205CC-DB7C-4796-8334-06EE771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70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E09109-9172-4B21-ADD7-32BF0588C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AA9DF4-864C-44E3-A272-5F4BECF14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63348C-798A-4C0E-8A4D-4AE4DB7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AAB27-DDDD-4632-A195-18966CE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21BD31-5FCF-4F72-AE25-C295FEF6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31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23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text 4">
  <p:cSld name="Title and one column text 4">
    <p:bg>
      <p:bgPr>
        <a:solidFill>
          <a:schemeClr val="lt2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oogle Shape;428;p21"/>
          <p:cNvGrpSpPr/>
          <p:nvPr/>
        </p:nvGrpSpPr>
        <p:grpSpPr>
          <a:xfrm>
            <a:off x="-768491" y="5399773"/>
            <a:ext cx="1977756" cy="770409"/>
            <a:chOff x="651200" y="238075"/>
            <a:chExt cx="880725" cy="343075"/>
          </a:xfrm>
        </p:grpSpPr>
        <p:sp>
          <p:nvSpPr>
            <p:cNvPr id="429" name="Google Shape;429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0" name="Google Shape;430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1" name="Google Shape;431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2" name="Google Shape;432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3" name="Google Shape;433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34" name="Google Shape;434;p21"/>
          <p:cNvSpPr/>
          <p:nvPr/>
        </p:nvSpPr>
        <p:spPr>
          <a:xfrm>
            <a:off x="-414900" y="1211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35" name="Google Shape;435;p21"/>
          <p:cNvSpPr/>
          <p:nvPr/>
        </p:nvSpPr>
        <p:spPr>
          <a:xfrm>
            <a:off x="-925316" y="16437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36" name="Google Shape;436;p21"/>
          <p:cNvSpPr/>
          <p:nvPr/>
        </p:nvSpPr>
        <p:spPr>
          <a:xfrm>
            <a:off x="11813234" y="5215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437" name="Google Shape;437;p21"/>
          <p:cNvGrpSpPr/>
          <p:nvPr/>
        </p:nvGrpSpPr>
        <p:grpSpPr>
          <a:xfrm>
            <a:off x="11232009" y="1083873"/>
            <a:ext cx="1977756" cy="770409"/>
            <a:chOff x="651200" y="238075"/>
            <a:chExt cx="880725" cy="343075"/>
          </a:xfrm>
        </p:grpSpPr>
        <p:sp>
          <p:nvSpPr>
            <p:cNvPr id="438" name="Google Shape;438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9" name="Google Shape;439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443" name="Google Shape;443;p21"/>
          <p:cNvGrpSpPr/>
          <p:nvPr/>
        </p:nvGrpSpPr>
        <p:grpSpPr>
          <a:xfrm flipH="1">
            <a:off x="-1057858" y="6"/>
            <a:ext cx="1977756" cy="770409"/>
            <a:chOff x="651200" y="238075"/>
            <a:chExt cx="880725" cy="343075"/>
          </a:xfrm>
        </p:grpSpPr>
        <p:sp>
          <p:nvSpPr>
            <p:cNvPr id="444" name="Google Shape;444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449" name="Google Shape;449;p21"/>
          <p:cNvGrpSpPr/>
          <p:nvPr/>
        </p:nvGrpSpPr>
        <p:grpSpPr>
          <a:xfrm>
            <a:off x="9284761" y="3230457"/>
            <a:ext cx="1727468" cy="770440"/>
            <a:chOff x="8042384" y="2038616"/>
            <a:chExt cx="1720815" cy="767473"/>
          </a:xfrm>
        </p:grpSpPr>
        <p:sp>
          <p:nvSpPr>
            <p:cNvPr id="450" name="Google Shape;450;p21"/>
            <p:cNvSpPr/>
            <p:nvPr/>
          </p:nvSpPr>
          <p:spPr>
            <a:xfrm>
              <a:off x="8042384" y="2038616"/>
              <a:ext cx="1720815" cy="767473"/>
            </a:xfrm>
            <a:custGeom>
              <a:avLst/>
              <a:gdLst/>
              <a:ahLst/>
              <a:cxnLst/>
              <a:rect l="l" t="t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825909" y="2181653"/>
              <a:ext cx="49348" cy="69413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8874383" y="2198500"/>
              <a:ext cx="47282" cy="47679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8122644" y="2614658"/>
              <a:ext cx="66671" cy="60314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146284" y="2574170"/>
              <a:ext cx="46805" cy="43030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55" name="Google Shape;455;p21"/>
          <p:cNvSpPr/>
          <p:nvPr/>
        </p:nvSpPr>
        <p:spPr>
          <a:xfrm>
            <a:off x="2067918" y="22323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6" name="Google Shape;456;p21"/>
          <p:cNvSpPr/>
          <p:nvPr/>
        </p:nvSpPr>
        <p:spPr>
          <a:xfrm>
            <a:off x="8750285" y="41068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7" name="Google Shape;457;p21"/>
          <p:cNvSpPr/>
          <p:nvPr/>
        </p:nvSpPr>
        <p:spPr>
          <a:xfrm>
            <a:off x="10901651" y="22323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8" name="Google Shape;458;p21"/>
          <p:cNvSpPr txBox="1">
            <a:spLocks noGrp="1"/>
          </p:cNvSpPr>
          <p:nvPr>
            <p:ph type="subTitle" idx="1"/>
          </p:nvPr>
        </p:nvSpPr>
        <p:spPr>
          <a:xfrm flipH="1">
            <a:off x="1618867" y="3134500"/>
            <a:ext cx="4093600" cy="1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9" name="Google Shape;459;p21"/>
          <p:cNvSpPr txBox="1">
            <a:spLocks noGrp="1"/>
          </p:cNvSpPr>
          <p:nvPr>
            <p:ph type="title"/>
          </p:nvPr>
        </p:nvSpPr>
        <p:spPr>
          <a:xfrm>
            <a:off x="1618867" y="2505900"/>
            <a:ext cx="4613600" cy="70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460" name="Google Shape;460;p21"/>
          <p:cNvSpPr txBox="1">
            <a:spLocks noGrp="1"/>
          </p:cNvSpPr>
          <p:nvPr>
            <p:ph type="title" idx="2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05582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lt2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" name="Google Shape;486;p23"/>
          <p:cNvGrpSpPr/>
          <p:nvPr/>
        </p:nvGrpSpPr>
        <p:grpSpPr>
          <a:xfrm>
            <a:off x="-2318349" y="532827"/>
            <a:ext cx="15390752" cy="7017501"/>
            <a:chOff x="-1738762" y="399620"/>
            <a:chExt cx="11543064" cy="5263126"/>
          </a:xfrm>
        </p:grpSpPr>
        <p:sp>
          <p:nvSpPr>
            <p:cNvPr id="487" name="Google Shape;487;p23"/>
            <p:cNvSpPr/>
            <p:nvPr/>
          </p:nvSpPr>
          <p:spPr>
            <a:xfrm>
              <a:off x="550550" y="19333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488" name="Google Shape;488;p23"/>
            <p:cNvGrpSpPr/>
            <p:nvPr/>
          </p:nvGrpSpPr>
          <p:grpSpPr>
            <a:xfrm>
              <a:off x="1672685" y="656014"/>
              <a:ext cx="1465418" cy="485611"/>
              <a:chOff x="456975" y="1603100"/>
              <a:chExt cx="1111175" cy="368250"/>
            </a:xfrm>
          </p:grpSpPr>
          <p:sp>
            <p:nvSpPr>
              <p:cNvPr id="489" name="Google Shape;489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0" name="Google Shape;490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1" name="Google Shape;491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2" name="Google Shape;492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3" name="Google Shape;493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494" name="Google Shape;494;p23"/>
            <p:cNvSpPr/>
            <p:nvPr/>
          </p:nvSpPr>
          <p:spPr>
            <a:xfrm>
              <a:off x="-1738762" y="2746444"/>
              <a:ext cx="5341209" cy="2397066"/>
            </a:xfrm>
            <a:custGeom>
              <a:avLst/>
              <a:gdLst/>
              <a:ahLst/>
              <a:cxnLst/>
              <a:rect l="l" t="t" r="r" b="b"/>
              <a:pathLst>
                <a:path w="33185" h="14893" extrusionOk="0">
                  <a:moveTo>
                    <a:pt x="17914" y="0"/>
                  </a:moveTo>
                  <a:cubicBezTo>
                    <a:pt x="13508" y="0"/>
                    <a:pt x="9446" y="2824"/>
                    <a:pt x="10410" y="8850"/>
                  </a:cubicBezTo>
                  <a:cubicBezTo>
                    <a:pt x="9248" y="7251"/>
                    <a:pt x="7906" y="6596"/>
                    <a:pt x="6600" y="6596"/>
                  </a:cubicBezTo>
                  <a:cubicBezTo>
                    <a:pt x="3177" y="6596"/>
                    <a:pt x="1" y="11091"/>
                    <a:pt x="951" y="14893"/>
                  </a:cubicBezTo>
                  <a:lnTo>
                    <a:pt x="32763" y="14893"/>
                  </a:lnTo>
                  <a:cubicBezTo>
                    <a:pt x="33185" y="12398"/>
                    <a:pt x="31458" y="10888"/>
                    <a:pt x="29152" y="10888"/>
                  </a:cubicBezTo>
                  <a:cubicBezTo>
                    <a:pt x="28546" y="10888"/>
                    <a:pt x="27901" y="10992"/>
                    <a:pt x="27244" y="11210"/>
                  </a:cubicBezTo>
                  <a:cubicBezTo>
                    <a:pt x="28811" y="3946"/>
                    <a:pt x="23122" y="0"/>
                    <a:pt x="179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495" name="Google Shape;495;p23"/>
            <p:cNvGrpSpPr/>
            <p:nvPr/>
          </p:nvGrpSpPr>
          <p:grpSpPr>
            <a:xfrm rot="-6785158">
              <a:off x="502561" y="4201388"/>
              <a:ext cx="97452" cy="198903"/>
              <a:chOff x="8800202" y="3370171"/>
              <a:chExt cx="52288" cy="106721"/>
            </a:xfrm>
          </p:grpSpPr>
          <p:sp>
            <p:nvSpPr>
              <p:cNvPr id="496" name="Google Shape;496;p23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7" name="Google Shape;497;p23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8" name="Google Shape;498;p23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499" name="Google Shape;499;p23"/>
            <p:cNvGrpSpPr/>
            <p:nvPr/>
          </p:nvGrpSpPr>
          <p:grpSpPr>
            <a:xfrm rot="-6785158">
              <a:off x="7238111" y="383988"/>
              <a:ext cx="97452" cy="198903"/>
              <a:chOff x="8800202" y="3370171"/>
              <a:chExt cx="52288" cy="106721"/>
            </a:xfrm>
          </p:grpSpPr>
          <p:sp>
            <p:nvSpPr>
              <p:cNvPr id="500" name="Google Shape;500;p23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1" name="Google Shape;501;p23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2" name="Google Shape;502;p23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03" name="Google Shape;503;p23"/>
            <p:cNvSpPr/>
            <p:nvPr/>
          </p:nvSpPr>
          <p:spPr>
            <a:xfrm>
              <a:off x="7091773" y="539500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4" name="Google Shape;504;p23"/>
            <p:cNvSpPr/>
            <p:nvPr/>
          </p:nvSpPr>
          <p:spPr>
            <a:xfrm>
              <a:off x="8558913" y="10737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05" name="Google Shape;505;p23"/>
            <p:cNvGrpSpPr/>
            <p:nvPr/>
          </p:nvGrpSpPr>
          <p:grpSpPr>
            <a:xfrm>
              <a:off x="6899690" y="3889455"/>
              <a:ext cx="2904611" cy="962569"/>
              <a:chOff x="456975" y="1603100"/>
              <a:chExt cx="1111175" cy="368250"/>
            </a:xfrm>
          </p:grpSpPr>
          <p:sp>
            <p:nvSpPr>
              <p:cNvPr id="506" name="Google Shape;506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7" name="Google Shape;507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8" name="Google Shape;508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9" name="Google Shape;509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0" name="Google Shape;510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11" name="Google Shape;511;p23"/>
            <p:cNvSpPr/>
            <p:nvPr/>
          </p:nvSpPr>
          <p:spPr>
            <a:xfrm>
              <a:off x="4239775" y="40326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12" name="Google Shape;512;p23"/>
            <p:cNvGrpSpPr/>
            <p:nvPr/>
          </p:nvGrpSpPr>
          <p:grpSpPr>
            <a:xfrm>
              <a:off x="3933085" y="4806086"/>
              <a:ext cx="2585038" cy="856660"/>
              <a:chOff x="456975" y="1603100"/>
              <a:chExt cx="1111175" cy="368250"/>
            </a:xfrm>
          </p:grpSpPr>
          <p:sp>
            <p:nvSpPr>
              <p:cNvPr id="513" name="Google Shape;513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4" name="Google Shape;514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5" name="Google Shape;515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6" name="Google Shape;516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7" name="Google Shape;517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518" name="Google Shape;518;p23"/>
          <p:cNvSpPr txBox="1">
            <a:spLocks noGrp="1"/>
          </p:cNvSpPr>
          <p:nvPr>
            <p:ph type="ctrTitle"/>
          </p:nvPr>
        </p:nvSpPr>
        <p:spPr>
          <a:xfrm>
            <a:off x="6517833" y="4291500"/>
            <a:ext cx="3961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19" name="Google Shape;519;p23"/>
          <p:cNvSpPr txBox="1">
            <a:spLocks noGrp="1"/>
          </p:cNvSpPr>
          <p:nvPr>
            <p:ph type="subTitle" idx="1"/>
          </p:nvPr>
        </p:nvSpPr>
        <p:spPr>
          <a:xfrm>
            <a:off x="4905467" y="1796099"/>
            <a:ext cx="5573600" cy="24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89137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6.xml"/><Relationship Id="rId7" Type="http://schemas.openxmlformats.org/officeDocument/2006/relationships/theme" Target="../theme/theme5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5.png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26533" y="1536633"/>
            <a:ext cx="9938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D661CD-632B-8C07-AC34-F9BD6CD0762F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12215465" cy="685800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A133E8F-9634-09E4-A6E4-62DE946A6E19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448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6AA5D-8BBF-4AB6-B8A5-01357957B11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7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2" r:id="rId13"/>
    <p:sldLayoutId id="2147483713" r:id="rId14"/>
    <p:sldLayoutId id="214748371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59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562C94E-7D43-EBA2-6721-C0147C0F2B4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6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015B3F-106B-FC8B-A9C8-6140D9BE7C4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215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21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3180B49-C4A1-40DB-BBD9-60F045C3185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45" y="5715000"/>
            <a:ext cx="88677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8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3.xml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audio" Target="../media/audio1.wav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audio" Target="../media/audio6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8.xml"/><Relationship Id="rId4" Type="http://schemas.openxmlformats.org/officeDocument/2006/relationships/audio" Target="../media/media2.mp3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9.xml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21.png"/><Relationship Id="rId10" Type="http://schemas.openxmlformats.org/officeDocument/2006/relationships/image" Target="../media/image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9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34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9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36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2E5C18D-95BC-BC5D-CC67-347879F5EE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  <p:pic>
        <p:nvPicPr>
          <p:cNvPr id="6" name="Picture 5" descr="A close up of a text&#10;&#10;AI-generated content may be incorrect.">
            <a:extLst>
              <a:ext uri="{FF2B5EF4-FFF2-40B4-BE49-F238E27FC236}">
                <a16:creationId xmlns:a16="http://schemas.microsoft.com/office/drawing/2014/main" id="{68D6CA62-87CB-46A1-83F4-F1FE91BD9E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65" y="2115824"/>
            <a:ext cx="8538512" cy="297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724150" y="1656773"/>
            <a:ext cx="65817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023FD6-E1C5-2523-9EE0-CBFEC8C4EA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78984DC-C611-32BE-7F70-2B4A07F96273}"/>
              </a:ext>
            </a:extLst>
          </p:cNvPr>
          <p:cNvSpPr/>
          <p:nvPr/>
        </p:nvSpPr>
        <p:spPr>
          <a:xfrm>
            <a:off x="179148" y="1"/>
            <a:ext cx="3173651" cy="5666014"/>
          </a:xfrm>
          <a:custGeom>
            <a:avLst/>
            <a:gdLst>
              <a:gd name="connsiteX0" fmla="*/ 33122 w 3139956"/>
              <a:gd name="connsiteY0" fmla="*/ 67901 h 5342029"/>
              <a:gd name="connsiteX1" fmla="*/ 131094 w 3139956"/>
              <a:gd name="connsiteY1" fmla="*/ 2586 h 5342029"/>
              <a:gd name="connsiteX2" fmla="*/ 261722 w 3139956"/>
              <a:gd name="connsiteY2" fmla="*/ 18915 h 5342029"/>
              <a:gd name="connsiteX3" fmla="*/ 310708 w 3139956"/>
              <a:gd name="connsiteY3" fmla="*/ 35244 h 5342029"/>
              <a:gd name="connsiteX4" fmla="*/ 441337 w 3139956"/>
              <a:gd name="connsiteY4" fmla="*/ 84229 h 5342029"/>
              <a:gd name="connsiteX5" fmla="*/ 506651 w 3139956"/>
              <a:gd name="connsiteY5" fmla="*/ 100558 h 5342029"/>
              <a:gd name="connsiteX6" fmla="*/ 816894 w 3139956"/>
              <a:gd name="connsiteY6" fmla="*/ 182201 h 5342029"/>
              <a:gd name="connsiteX7" fmla="*/ 1388394 w 3139956"/>
              <a:gd name="connsiteY7" fmla="*/ 214858 h 5342029"/>
              <a:gd name="connsiteX8" fmla="*/ 2955937 w 3139956"/>
              <a:gd name="connsiteY8" fmla="*/ 263844 h 5342029"/>
              <a:gd name="connsiteX9" fmla="*/ 3004922 w 3139956"/>
              <a:gd name="connsiteY9" fmla="*/ 296501 h 5342029"/>
              <a:gd name="connsiteX10" fmla="*/ 3021251 w 3139956"/>
              <a:gd name="connsiteY10" fmla="*/ 361815 h 5342029"/>
              <a:gd name="connsiteX11" fmla="*/ 3037580 w 3139956"/>
              <a:gd name="connsiteY11" fmla="*/ 541429 h 5342029"/>
              <a:gd name="connsiteX12" fmla="*/ 3086565 w 3139956"/>
              <a:gd name="connsiteY12" fmla="*/ 655729 h 5342029"/>
              <a:gd name="connsiteX13" fmla="*/ 3070237 w 3139956"/>
              <a:gd name="connsiteY13" fmla="*/ 916986 h 5342029"/>
              <a:gd name="connsiteX14" fmla="*/ 3135551 w 3139956"/>
              <a:gd name="connsiteY14" fmla="*/ 982301 h 5342029"/>
              <a:gd name="connsiteX15" fmla="*/ 3086565 w 3139956"/>
              <a:gd name="connsiteY15" fmla="*/ 1439501 h 5342029"/>
              <a:gd name="connsiteX16" fmla="*/ 3070237 w 3139956"/>
              <a:gd name="connsiteY16" fmla="*/ 1635444 h 5342029"/>
              <a:gd name="connsiteX17" fmla="*/ 3037580 w 3139956"/>
              <a:gd name="connsiteY17" fmla="*/ 1684429 h 5342029"/>
              <a:gd name="connsiteX18" fmla="*/ 3004922 w 3139956"/>
              <a:gd name="connsiteY18" fmla="*/ 1929358 h 5342029"/>
              <a:gd name="connsiteX19" fmla="*/ 2923280 w 3139956"/>
              <a:gd name="connsiteY19" fmla="*/ 2141629 h 5342029"/>
              <a:gd name="connsiteX20" fmla="*/ 2906951 w 3139956"/>
              <a:gd name="connsiteY20" fmla="*/ 2255929 h 5342029"/>
              <a:gd name="connsiteX21" fmla="*/ 2857965 w 3139956"/>
              <a:gd name="connsiteY21" fmla="*/ 2370229 h 5342029"/>
              <a:gd name="connsiteX22" fmla="*/ 2792651 w 3139956"/>
              <a:gd name="connsiteY22" fmla="*/ 2745786 h 5342029"/>
              <a:gd name="connsiteX23" fmla="*/ 2808980 w 3139956"/>
              <a:gd name="connsiteY23" fmla="*/ 4313329 h 5342029"/>
              <a:gd name="connsiteX24" fmla="*/ 2776322 w 3139956"/>
              <a:gd name="connsiteY24" fmla="*/ 4754201 h 5342029"/>
              <a:gd name="connsiteX25" fmla="*/ 2759994 w 3139956"/>
              <a:gd name="connsiteY25" fmla="*/ 4819515 h 5342029"/>
              <a:gd name="connsiteX26" fmla="*/ 2613037 w 3139956"/>
              <a:gd name="connsiteY26" fmla="*/ 4982801 h 5342029"/>
              <a:gd name="connsiteX27" fmla="*/ 2237480 w 3139956"/>
              <a:gd name="connsiteY27" fmla="*/ 5227729 h 5342029"/>
              <a:gd name="connsiteX28" fmla="*/ 1796608 w 3139956"/>
              <a:gd name="connsiteY28" fmla="*/ 5342029 h 5342029"/>
              <a:gd name="connsiteX29" fmla="*/ 1453708 w 3139956"/>
              <a:gd name="connsiteY29" fmla="*/ 5244058 h 5342029"/>
              <a:gd name="connsiteX30" fmla="*/ 931194 w 3139956"/>
              <a:gd name="connsiteY30" fmla="*/ 5080772 h 5342029"/>
              <a:gd name="connsiteX31" fmla="*/ 751580 w 3139956"/>
              <a:gd name="connsiteY31" fmla="*/ 5048115 h 5342029"/>
              <a:gd name="connsiteX32" fmla="*/ 457665 w 3139956"/>
              <a:gd name="connsiteY32" fmla="*/ 4982801 h 5342029"/>
              <a:gd name="connsiteX33" fmla="*/ 408680 w 3139956"/>
              <a:gd name="connsiteY33" fmla="*/ 4933815 h 5342029"/>
              <a:gd name="connsiteX34" fmla="*/ 261722 w 3139956"/>
              <a:gd name="connsiteY34" fmla="*/ 4672558 h 5342029"/>
              <a:gd name="connsiteX35" fmla="*/ 212737 w 3139956"/>
              <a:gd name="connsiteY35" fmla="*/ 4443958 h 5342029"/>
              <a:gd name="connsiteX36" fmla="*/ 180080 w 3139956"/>
              <a:gd name="connsiteY36" fmla="*/ 4199029 h 5342029"/>
              <a:gd name="connsiteX37" fmla="*/ 98437 w 3139956"/>
              <a:gd name="connsiteY37" fmla="*/ 3937772 h 5342029"/>
              <a:gd name="connsiteX38" fmla="*/ 33122 w 3139956"/>
              <a:gd name="connsiteY38" fmla="*/ 3513229 h 5342029"/>
              <a:gd name="connsiteX39" fmla="*/ 16794 w 3139956"/>
              <a:gd name="connsiteY39" fmla="*/ 2925401 h 5342029"/>
              <a:gd name="connsiteX40" fmla="*/ 465 w 3139956"/>
              <a:gd name="connsiteY40" fmla="*/ 2827429 h 5342029"/>
              <a:gd name="connsiteX41" fmla="*/ 16794 w 3139956"/>
              <a:gd name="connsiteY41" fmla="*/ 182201 h 5342029"/>
              <a:gd name="connsiteX42" fmla="*/ 65780 w 3139956"/>
              <a:gd name="connsiteY42" fmla="*/ 100558 h 5342029"/>
              <a:gd name="connsiteX43" fmla="*/ 33122 w 3139956"/>
              <a:gd name="connsiteY43" fmla="*/ 67901 h 534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139956" h="5342029">
                <a:moveTo>
                  <a:pt x="33122" y="67901"/>
                </a:moveTo>
                <a:cubicBezTo>
                  <a:pt x="44008" y="51572"/>
                  <a:pt x="92716" y="10810"/>
                  <a:pt x="131094" y="2586"/>
                </a:cubicBezTo>
                <a:cubicBezTo>
                  <a:pt x="174001" y="-6609"/>
                  <a:pt x="218548" y="11065"/>
                  <a:pt x="261722" y="18915"/>
                </a:cubicBezTo>
                <a:cubicBezTo>
                  <a:pt x="278656" y="21994"/>
                  <a:pt x="294532" y="29362"/>
                  <a:pt x="310708" y="35244"/>
                </a:cubicBezTo>
                <a:cubicBezTo>
                  <a:pt x="354412" y="51136"/>
                  <a:pt x="397220" y="69523"/>
                  <a:pt x="441337" y="84229"/>
                </a:cubicBezTo>
                <a:cubicBezTo>
                  <a:pt x="462627" y="91326"/>
                  <a:pt x="485202" y="93958"/>
                  <a:pt x="506651" y="100558"/>
                </a:cubicBezTo>
                <a:cubicBezTo>
                  <a:pt x="628605" y="138083"/>
                  <a:pt x="686459" y="170607"/>
                  <a:pt x="816894" y="182201"/>
                </a:cubicBezTo>
                <a:cubicBezTo>
                  <a:pt x="1006955" y="199095"/>
                  <a:pt x="1197814" y="205485"/>
                  <a:pt x="1388394" y="214858"/>
                </a:cubicBezTo>
                <a:cubicBezTo>
                  <a:pt x="1774855" y="233864"/>
                  <a:pt x="2798961" y="259359"/>
                  <a:pt x="2955937" y="263844"/>
                </a:cubicBezTo>
                <a:cubicBezTo>
                  <a:pt x="2972265" y="274730"/>
                  <a:pt x="2994036" y="280173"/>
                  <a:pt x="3004922" y="296501"/>
                </a:cubicBezTo>
                <a:cubicBezTo>
                  <a:pt x="3017370" y="315173"/>
                  <a:pt x="3018285" y="339570"/>
                  <a:pt x="3021251" y="361815"/>
                </a:cubicBezTo>
                <a:cubicBezTo>
                  <a:pt x="3029197" y="421406"/>
                  <a:pt x="3029078" y="481915"/>
                  <a:pt x="3037580" y="541429"/>
                </a:cubicBezTo>
                <a:cubicBezTo>
                  <a:pt x="3042386" y="575068"/>
                  <a:pt x="3073391" y="629381"/>
                  <a:pt x="3086565" y="655729"/>
                </a:cubicBezTo>
                <a:cubicBezTo>
                  <a:pt x="3081122" y="742815"/>
                  <a:pt x="3057293" y="830696"/>
                  <a:pt x="3070237" y="916986"/>
                </a:cubicBezTo>
                <a:cubicBezTo>
                  <a:pt x="3074804" y="947435"/>
                  <a:pt x="3131197" y="951821"/>
                  <a:pt x="3135551" y="982301"/>
                </a:cubicBezTo>
                <a:cubicBezTo>
                  <a:pt x="3153860" y="1110468"/>
                  <a:pt x="3110715" y="1306675"/>
                  <a:pt x="3086565" y="1439501"/>
                </a:cubicBezTo>
                <a:cubicBezTo>
                  <a:pt x="3081122" y="1504815"/>
                  <a:pt x="3083090" y="1571176"/>
                  <a:pt x="3070237" y="1635444"/>
                </a:cubicBezTo>
                <a:cubicBezTo>
                  <a:pt x="3066388" y="1654687"/>
                  <a:pt x="3043219" y="1665632"/>
                  <a:pt x="3037580" y="1684429"/>
                </a:cubicBezTo>
                <a:cubicBezTo>
                  <a:pt x="3011093" y="1772718"/>
                  <a:pt x="3030531" y="1839726"/>
                  <a:pt x="3004922" y="1929358"/>
                </a:cubicBezTo>
                <a:cubicBezTo>
                  <a:pt x="2984095" y="2002251"/>
                  <a:pt x="2950494" y="2070872"/>
                  <a:pt x="2923280" y="2141629"/>
                </a:cubicBezTo>
                <a:cubicBezTo>
                  <a:pt x="2917837" y="2179729"/>
                  <a:pt x="2917524" y="2218923"/>
                  <a:pt x="2906951" y="2255929"/>
                </a:cubicBezTo>
                <a:cubicBezTo>
                  <a:pt x="2895563" y="2295786"/>
                  <a:pt x="2866094" y="2329582"/>
                  <a:pt x="2857965" y="2370229"/>
                </a:cubicBezTo>
                <a:cubicBezTo>
                  <a:pt x="2764641" y="2836851"/>
                  <a:pt x="2878994" y="2529929"/>
                  <a:pt x="2792651" y="2745786"/>
                </a:cubicBezTo>
                <a:cubicBezTo>
                  <a:pt x="2740552" y="3527253"/>
                  <a:pt x="2808980" y="2388762"/>
                  <a:pt x="2808980" y="4313329"/>
                </a:cubicBezTo>
                <a:cubicBezTo>
                  <a:pt x="2808980" y="4460689"/>
                  <a:pt x="2790516" y="4607526"/>
                  <a:pt x="2776322" y="4754201"/>
                </a:cubicBezTo>
                <a:cubicBezTo>
                  <a:pt x="2774160" y="4776538"/>
                  <a:pt x="2771302" y="4800131"/>
                  <a:pt x="2759994" y="4819515"/>
                </a:cubicBezTo>
                <a:cubicBezTo>
                  <a:pt x="2652696" y="5003455"/>
                  <a:pt x="2706427" y="4906391"/>
                  <a:pt x="2613037" y="4982801"/>
                </a:cubicBezTo>
                <a:cubicBezTo>
                  <a:pt x="2431299" y="5131496"/>
                  <a:pt x="2503832" y="5112310"/>
                  <a:pt x="2237480" y="5227729"/>
                </a:cubicBezTo>
                <a:cubicBezTo>
                  <a:pt x="2045138" y="5311077"/>
                  <a:pt x="1988646" y="5310023"/>
                  <a:pt x="1796608" y="5342029"/>
                </a:cubicBezTo>
                <a:lnTo>
                  <a:pt x="1453708" y="5244058"/>
                </a:lnTo>
                <a:cubicBezTo>
                  <a:pt x="1204254" y="5167836"/>
                  <a:pt x="1193870" y="5146441"/>
                  <a:pt x="931194" y="5080772"/>
                </a:cubicBezTo>
                <a:cubicBezTo>
                  <a:pt x="872158" y="5066013"/>
                  <a:pt x="811171" y="5060444"/>
                  <a:pt x="751580" y="5048115"/>
                </a:cubicBezTo>
                <a:cubicBezTo>
                  <a:pt x="653300" y="5027781"/>
                  <a:pt x="555637" y="5004572"/>
                  <a:pt x="457665" y="4982801"/>
                </a:cubicBezTo>
                <a:cubicBezTo>
                  <a:pt x="441337" y="4966472"/>
                  <a:pt x="421011" y="4953339"/>
                  <a:pt x="408680" y="4933815"/>
                </a:cubicBezTo>
                <a:cubicBezTo>
                  <a:pt x="355325" y="4849336"/>
                  <a:pt x="261722" y="4672558"/>
                  <a:pt x="261722" y="4672558"/>
                </a:cubicBezTo>
                <a:cubicBezTo>
                  <a:pt x="245394" y="4596358"/>
                  <a:pt x="225978" y="4520755"/>
                  <a:pt x="212737" y="4443958"/>
                </a:cubicBezTo>
                <a:cubicBezTo>
                  <a:pt x="198743" y="4362790"/>
                  <a:pt x="198222" y="4279372"/>
                  <a:pt x="180080" y="4199029"/>
                </a:cubicBezTo>
                <a:cubicBezTo>
                  <a:pt x="159984" y="4110031"/>
                  <a:pt x="120566" y="4026287"/>
                  <a:pt x="98437" y="3937772"/>
                </a:cubicBezTo>
                <a:cubicBezTo>
                  <a:pt x="83336" y="3877366"/>
                  <a:pt x="40026" y="3561557"/>
                  <a:pt x="33122" y="3513229"/>
                </a:cubicBezTo>
                <a:cubicBezTo>
                  <a:pt x="27679" y="3317286"/>
                  <a:pt x="26118" y="3121197"/>
                  <a:pt x="16794" y="2925401"/>
                </a:cubicBezTo>
                <a:cubicBezTo>
                  <a:pt x="15219" y="2892331"/>
                  <a:pt x="465" y="2860537"/>
                  <a:pt x="465" y="2827429"/>
                </a:cubicBezTo>
                <a:cubicBezTo>
                  <a:pt x="465" y="1945670"/>
                  <a:pt x="-4320" y="1063708"/>
                  <a:pt x="16794" y="182201"/>
                </a:cubicBezTo>
                <a:cubicBezTo>
                  <a:pt x="17554" y="150473"/>
                  <a:pt x="51587" y="128945"/>
                  <a:pt x="65780" y="100558"/>
                </a:cubicBezTo>
                <a:cubicBezTo>
                  <a:pt x="68214" y="95690"/>
                  <a:pt x="22236" y="84230"/>
                  <a:pt x="33122" y="67901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E4DEBDE4-7B85-EADF-E00C-7A1F2ACB94D3}"/>
              </a:ext>
            </a:extLst>
          </p:cNvPr>
          <p:cNvSpPr/>
          <p:nvPr/>
        </p:nvSpPr>
        <p:spPr>
          <a:xfrm>
            <a:off x="64847" y="129967"/>
            <a:ext cx="3402252" cy="5748980"/>
          </a:xfrm>
          <a:custGeom>
            <a:avLst/>
            <a:gdLst>
              <a:gd name="connsiteX0" fmla="*/ 547353 w 3402252"/>
              <a:gd name="connsiteY0" fmla="*/ 0 h 5748980"/>
              <a:gd name="connsiteX1" fmla="*/ 2854898 w 3402252"/>
              <a:gd name="connsiteY1" fmla="*/ 0 h 5748980"/>
              <a:gd name="connsiteX2" fmla="*/ 3402252 w 3402252"/>
              <a:gd name="connsiteY2" fmla="*/ 2874490 h 5748980"/>
              <a:gd name="connsiteX3" fmla="*/ 2854898 w 3402252"/>
              <a:gd name="connsiteY3" fmla="*/ 5748980 h 5748980"/>
              <a:gd name="connsiteX4" fmla="*/ 547353 w 3402252"/>
              <a:gd name="connsiteY4" fmla="*/ 5748980 h 5748980"/>
              <a:gd name="connsiteX5" fmla="*/ 0 w 3402252"/>
              <a:gd name="connsiteY5" fmla="*/ 2874490 h 5748980"/>
              <a:gd name="connsiteX6" fmla="*/ 547353 w 3402252"/>
              <a:gd name="connsiteY6" fmla="*/ 0 h 574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02252" h="5748980" extrusionOk="0">
                <a:moveTo>
                  <a:pt x="547353" y="0"/>
                </a:moveTo>
                <a:cubicBezTo>
                  <a:pt x="1484682" y="106632"/>
                  <a:pt x="1727639" y="-41562"/>
                  <a:pt x="2854898" y="0"/>
                </a:cubicBezTo>
                <a:cubicBezTo>
                  <a:pt x="3174975" y="219629"/>
                  <a:pt x="3360728" y="1163989"/>
                  <a:pt x="3402252" y="2874490"/>
                </a:cubicBezTo>
                <a:cubicBezTo>
                  <a:pt x="3355787" y="4471135"/>
                  <a:pt x="3160695" y="5745517"/>
                  <a:pt x="2854898" y="5748980"/>
                </a:cubicBezTo>
                <a:cubicBezTo>
                  <a:pt x="2335774" y="5662134"/>
                  <a:pt x="1109531" y="5627864"/>
                  <a:pt x="547353" y="5748980"/>
                </a:cubicBezTo>
                <a:cubicBezTo>
                  <a:pt x="362439" y="5631710"/>
                  <a:pt x="-27536" y="4359764"/>
                  <a:pt x="0" y="2874490"/>
                </a:cubicBezTo>
                <a:cubicBezTo>
                  <a:pt x="5908" y="1265179"/>
                  <a:pt x="231485" y="-45129"/>
                  <a:pt x="547353" y="0"/>
                </a:cubicBezTo>
                <a:close/>
              </a:path>
            </a:pathLst>
          </a:custGeom>
          <a:noFill/>
          <a:ln w="762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1846794777">
                  <a:prstGeom prst="flowChartTerminato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F18695-EBFF-5C66-0059-2CC2E227DC9B}"/>
              </a:ext>
            </a:extLst>
          </p:cNvPr>
          <p:cNvSpPr/>
          <p:nvPr/>
        </p:nvSpPr>
        <p:spPr>
          <a:xfrm>
            <a:off x="1306286" y="3614057"/>
            <a:ext cx="4876800" cy="914400"/>
          </a:xfrm>
          <a:custGeom>
            <a:avLst/>
            <a:gdLst>
              <a:gd name="connsiteX0" fmla="*/ 0 w 4876800"/>
              <a:gd name="connsiteY0" fmla="*/ 152403 h 914400"/>
              <a:gd name="connsiteX1" fmla="*/ 152403 w 4876800"/>
              <a:gd name="connsiteY1" fmla="*/ 0 h 914400"/>
              <a:gd name="connsiteX2" fmla="*/ 896985 w 4876800"/>
              <a:gd name="connsiteY2" fmla="*/ 0 h 914400"/>
              <a:gd name="connsiteX3" fmla="*/ 1412967 w 4876800"/>
              <a:gd name="connsiteY3" fmla="*/ 0 h 914400"/>
              <a:gd name="connsiteX4" fmla="*/ 2111829 w 4876800"/>
              <a:gd name="connsiteY4" fmla="*/ 0 h 914400"/>
              <a:gd name="connsiteX5" fmla="*/ 2719251 w 4876800"/>
              <a:gd name="connsiteY5" fmla="*/ 0 h 914400"/>
              <a:gd name="connsiteX6" fmla="*/ 3463833 w 4876800"/>
              <a:gd name="connsiteY6" fmla="*/ 0 h 914400"/>
              <a:gd name="connsiteX7" fmla="*/ 4025535 w 4876800"/>
              <a:gd name="connsiteY7" fmla="*/ 0 h 914400"/>
              <a:gd name="connsiteX8" fmla="*/ 4724397 w 4876800"/>
              <a:gd name="connsiteY8" fmla="*/ 0 h 914400"/>
              <a:gd name="connsiteX9" fmla="*/ 4876800 w 4876800"/>
              <a:gd name="connsiteY9" fmla="*/ 152403 h 914400"/>
              <a:gd name="connsiteX10" fmla="*/ 4876800 w 4876800"/>
              <a:gd name="connsiteY10" fmla="*/ 761997 h 914400"/>
              <a:gd name="connsiteX11" fmla="*/ 4724397 w 4876800"/>
              <a:gd name="connsiteY11" fmla="*/ 914400 h 914400"/>
              <a:gd name="connsiteX12" fmla="*/ 4025535 w 4876800"/>
              <a:gd name="connsiteY12" fmla="*/ 914400 h 914400"/>
              <a:gd name="connsiteX13" fmla="*/ 3372393 w 4876800"/>
              <a:gd name="connsiteY13" fmla="*/ 914400 h 914400"/>
              <a:gd name="connsiteX14" fmla="*/ 2673531 w 4876800"/>
              <a:gd name="connsiteY14" fmla="*/ 914400 h 914400"/>
              <a:gd name="connsiteX15" fmla="*/ 2111829 w 4876800"/>
              <a:gd name="connsiteY15" fmla="*/ 914400 h 914400"/>
              <a:gd name="connsiteX16" fmla="*/ 1458687 w 4876800"/>
              <a:gd name="connsiteY16" fmla="*/ 914400 h 914400"/>
              <a:gd name="connsiteX17" fmla="*/ 714105 w 4876800"/>
              <a:gd name="connsiteY17" fmla="*/ 914400 h 914400"/>
              <a:gd name="connsiteX18" fmla="*/ 152403 w 4876800"/>
              <a:gd name="connsiteY18" fmla="*/ 914400 h 914400"/>
              <a:gd name="connsiteX19" fmla="*/ 0 w 4876800"/>
              <a:gd name="connsiteY19" fmla="*/ 761997 h 914400"/>
              <a:gd name="connsiteX20" fmla="*/ 0 w 4876800"/>
              <a:gd name="connsiteY20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6800" h="914400" fill="none" extrusionOk="0">
                <a:moveTo>
                  <a:pt x="0" y="152403"/>
                </a:moveTo>
                <a:cubicBezTo>
                  <a:pt x="2509" y="66602"/>
                  <a:pt x="71704" y="-10571"/>
                  <a:pt x="152403" y="0"/>
                </a:cubicBezTo>
                <a:cubicBezTo>
                  <a:pt x="489845" y="7785"/>
                  <a:pt x="556616" y="5661"/>
                  <a:pt x="896985" y="0"/>
                </a:cubicBezTo>
                <a:cubicBezTo>
                  <a:pt x="1237354" y="-5661"/>
                  <a:pt x="1230624" y="5610"/>
                  <a:pt x="1412967" y="0"/>
                </a:cubicBezTo>
                <a:cubicBezTo>
                  <a:pt x="1595310" y="-5610"/>
                  <a:pt x="1930356" y="-19377"/>
                  <a:pt x="2111829" y="0"/>
                </a:cubicBezTo>
                <a:cubicBezTo>
                  <a:pt x="2293302" y="19377"/>
                  <a:pt x="2529589" y="-8976"/>
                  <a:pt x="2719251" y="0"/>
                </a:cubicBezTo>
                <a:cubicBezTo>
                  <a:pt x="2908913" y="8976"/>
                  <a:pt x="3172454" y="2767"/>
                  <a:pt x="3463833" y="0"/>
                </a:cubicBezTo>
                <a:cubicBezTo>
                  <a:pt x="3755212" y="-2767"/>
                  <a:pt x="3906677" y="9533"/>
                  <a:pt x="4025535" y="0"/>
                </a:cubicBezTo>
                <a:cubicBezTo>
                  <a:pt x="4144393" y="-9533"/>
                  <a:pt x="4401364" y="9653"/>
                  <a:pt x="4724397" y="0"/>
                </a:cubicBezTo>
                <a:cubicBezTo>
                  <a:pt x="4810897" y="-17037"/>
                  <a:pt x="4879642" y="89020"/>
                  <a:pt x="4876800" y="152403"/>
                </a:cubicBezTo>
                <a:cubicBezTo>
                  <a:pt x="4876045" y="384420"/>
                  <a:pt x="4875862" y="518366"/>
                  <a:pt x="4876800" y="761997"/>
                </a:cubicBezTo>
                <a:cubicBezTo>
                  <a:pt x="4879663" y="830412"/>
                  <a:pt x="4796606" y="898499"/>
                  <a:pt x="4724397" y="914400"/>
                </a:cubicBezTo>
                <a:cubicBezTo>
                  <a:pt x="4581709" y="930441"/>
                  <a:pt x="4170804" y="930757"/>
                  <a:pt x="4025535" y="914400"/>
                </a:cubicBezTo>
                <a:cubicBezTo>
                  <a:pt x="3880266" y="898043"/>
                  <a:pt x="3565630" y="929819"/>
                  <a:pt x="3372393" y="914400"/>
                </a:cubicBezTo>
                <a:cubicBezTo>
                  <a:pt x="3179156" y="898981"/>
                  <a:pt x="2924171" y="941372"/>
                  <a:pt x="2673531" y="914400"/>
                </a:cubicBezTo>
                <a:cubicBezTo>
                  <a:pt x="2422891" y="887428"/>
                  <a:pt x="2365660" y="900190"/>
                  <a:pt x="2111829" y="914400"/>
                </a:cubicBezTo>
                <a:cubicBezTo>
                  <a:pt x="1857998" y="928610"/>
                  <a:pt x="1759595" y="885661"/>
                  <a:pt x="1458687" y="914400"/>
                </a:cubicBezTo>
                <a:cubicBezTo>
                  <a:pt x="1157779" y="943139"/>
                  <a:pt x="1063402" y="904626"/>
                  <a:pt x="714105" y="914400"/>
                </a:cubicBezTo>
                <a:cubicBezTo>
                  <a:pt x="364808" y="924174"/>
                  <a:pt x="311957" y="898155"/>
                  <a:pt x="152403" y="914400"/>
                </a:cubicBezTo>
                <a:cubicBezTo>
                  <a:pt x="69207" y="908732"/>
                  <a:pt x="2" y="843800"/>
                  <a:pt x="0" y="761997"/>
                </a:cubicBezTo>
                <a:cubicBezTo>
                  <a:pt x="-14812" y="612660"/>
                  <a:pt x="24942" y="388059"/>
                  <a:pt x="0" y="152403"/>
                </a:cubicBezTo>
                <a:close/>
              </a:path>
              <a:path w="4876800" h="914400" stroke="0" extrusionOk="0">
                <a:moveTo>
                  <a:pt x="0" y="152403"/>
                </a:moveTo>
                <a:cubicBezTo>
                  <a:pt x="-14177" y="80359"/>
                  <a:pt x="58353" y="-13616"/>
                  <a:pt x="152403" y="0"/>
                </a:cubicBezTo>
                <a:cubicBezTo>
                  <a:pt x="450068" y="3319"/>
                  <a:pt x="544372" y="24733"/>
                  <a:pt x="805545" y="0"/>
                </a:cubicBezTo>
                <a:cubicBezTo>
                  <a:pt x="1066718" y="-24733"/>
                  <a:pt x="1198658" y="19058"/>
                  <a:pt x="1412967" y="0"/>
                </a:cubicBezTo>
                <a:cubicBezTo>
                  <a:pt x="1627276" y="-19058"/>
                  <a:pt x="1861188" y="1270"/>
                  <a:pt x="1974669" y="0"/>
                </a:cubicBezTo>
                <a:cubicBezTo>
                  <a:pt x="2088150" y="-1270"/>
                  <a:pt x="2335885" y="17486"/>
                  <a:pt x="2536371" y="0"/>
                </a:cubicBezTo>
                <a:cubicBezTo>
                  <a:pt x="2736857" y="-17486"/>
                  <a:pt x="2862994" y="-30097"/>
                  <a:pt x="3143793" y="0"/>
                </a:cubicBezTo>
                <a:cubicBezTo>
                  <a:pt x="3424592" y="30097"/>
                  <a:pt x="3536619" y="182"/>
                  <a:pt x="3705495" y="0"/>
                </a:cubicBezTo>
                <a:cubicBezTo>
                  <a:pt x="3874371" y="-182"/>
                  <a:pt x="4433052" y="-6616"/>
                  <a:pt x="4724397" y="0"/>
                </a:cubicBezTo>
                <a:cubicBezTo>
                  <a:pt x="4824142" y="-715"/>
                  <a:pt x="4885793" y="61201"/>
                  <a:pt x="4876800" y="152403"/>
                </a:cubicBezTo>
                <a:cubicBezTo>
                  <a:pt x="4885962" y="286537"/>
                  <a:pt x="4848653" y="585451"/>
                  <a:pt x="4876800" y="761997"/>
                </a:cubicBezTo>
                <a:cubicBezTo>
                  <a:pt x="4891930" y="835995"/>
                  <a:pt x="4802008" y="924905"/>
                  <a:pt x="4724397" y="914400"/>
                </a:cubicBezTo>
                <a:cubicBezTo>
                  <a:pt x="4550889" y="915471"/>
                  <a:pt x="4305895" y="908606"/>
                  <a:pt x="4071255" y="914400"/>
                </a:cubicBezTo>
                <a:cubicBezTo>
                  <a:pt x="3836615" y="920194"/>
                  <a:pt x="3661860" y="912574"/>
                  <a:pt x="3463833" y="914400"/>
                </a:cubicBezTo>
                <a:cubicBezTo>
                  <a:pt x="3265806" y="916226"/>
                  <a:pt x="3098698" y="899858"/>
                  <a:pt x="2856411" y="914400"/>
                </a:cubicBezTo>
                <a:cubicBezTo>
                  <a:pt x="2614124" y="928942"/>
                  <a:pt x="2425117" y="906638"/>
                  <a:pt x="2111829" y="914400"/>
                </a:cubicBezTo>
                <a:cubicBezTo>
                  <a:pt x="1798541" y="922162"/>
                  <a:pt x="1630281" y="939764"/>
                  <a:pt x="1458687" y="914400"/>
                </a:cubicBezTo>
                <a:cubicBezTo>
                  <a:pt x="1287093" y="889036"/>
                  <a:pt x="1161947" y="897922"/>
                  <a:pt x="896985" y="914400"/>
                </a:cubicBezTo>
                <a:cubicBezTo>
                  <a:pt x="632023" y="930878"/>
                  <a:pt x="360306" y="919329"/>
                  <a:pt x="152403" y="914400"/>
                </a:cubicBezTo>
                <a:cubicBezTo>
                  <a:pt x="67667" y="911513"/>
                  <a:pt x="485" y="843640"/>
                  <a:pt x="0" y="761997"/>
                </a:cubicBezTo>
                <a:cubicBezTo>
                  <a:pt x="18198" y="582549"/>
                  <a:pt x="-26222" y="353162"/>
                  <a:pt x="0" y="1524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5639012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hiểu bài toán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A22014-1556-4A4D-5427-5635B2E3787B}"/>
              </a:ext>
            </a:extLst>
          </p:cNvPr>
          <p:cNvSpPr/>
          <p:nvPr/>
        </p:nvSpPr>
        <p:spPr>
          <a:xfrm>
            <a:off x="1325630" y="1453090"/>
            <a:ext cx="4876800" cy="914400"/>
          </a:xfrm>
          <a:custGeom>
            <a:avLst/>
            <a:gdLst>
              <a:gd name="connsiteX0" fmla="*/ 0 w 4876800"/>
              <a:gd name="connsiteY0" fmla="*/ 152403 h 914400"/>
              <a:gd name="connsiteX1" fmla="*/ 152403 w 4876800"/>
              <a:gd name="connsiteY1" fmla="*/ 0 h 914400"/>
              <a:gd name="connsiteX2" fmla="*/ 896985 w 4876800"/>
              <a:gd name="connsiteY2" fmla="*/ 0 h 914400"/>
              <a:gd name="connsiteX3" fmla="*/ 1412967 w 4876800"/>
              <a:gd name="connsiteY3" fmla="*/ 0 h 914400"/>
              <a:gd name="connsiteX4" fmla="*/ 2111829 w 4876800"/>
              <a:gd name="connsiteY4" fmla="*/ 0 h 914400"/>
              <a:gd name="connsiteX5" fmla="*/ 2719251 w 4876800"/>
              <a:gd name="connsiteY5" fmla="*/ 0 h 914400"/>
              <a:gd name="connsiteX6" fmla="*/ 3463833 w 4876800"/>
              <a:gd name="connsiteY6" fmla="*/ 0 h 914400"/>
              <a:gd name="connsiteX7" fmla="*/ 4025535 w 4876800"/>
              <a:gd name="connsiteY7" fmla="*/ 0 h 914400"/>
              <a:gd name="connsiteX8" fmla="*/ 4724397 w 4876800"/>
              <a:gd name="connsiteY8" fmla="*/ 0 h 914400"/>
              <a:gd name="connsiteX9" fmla="*/ 4876800 w 4876800"/>
              <a:gd name="connsiteY9" fmla="*/ 152403 h 914400"/>
              <a:gd name="connsiteX10" fmla="*/ 4876800 w 4876800"/>
              <a:gd name="connsiteY10" fmla="*/ 761997 h 914400"/>
              <a:gd name="connsiteX11" fmla="*/ 4724397 w 4876800"/>
              <a:gd name="connsiteY11" fmla="*/ 914400 h 914400"/>
              <a:gd name="connsiteX12" fmla="*/ 4025535 w 4876800"/>
              <a:gd name="connsiteY12" fmla="*/ 914400 h 914400"/>
              <a:gd name="connsiteX13" fmla="*/ 3372393 w 4876800"/>
              <a:gd name="connsiteY13" fmla="*/ 914400 h 914400"/>
              <a:gd name="connsiteX14" fmla="*/ 2673531 w 4876800"/>
              <a:gd name="connsiteY14" fmla="*/ 914400 h 914400"/>
              <a:gd name="connsiteX15" fmla="*/ 2111829 w 4876800"/>
              <a:gd name="connsiteY15" fmla="*/ 914400 h 914400"/>
              <a:gd name="connsiteX16" fmla="*/ 1458687 w 4876800"/>
              <a:gd name="connsiteY16" fmla="*/ 914400 h 914400"/>
              <a:gd name="connsiteX17" fmla="*/ 714105 w 4876800"/>
              <a:gd name="connsiteY17" fmla="*/ 914400 h 914400"/>
              <a:gd name="connsiteX18" fmla="*/ 152403 w 4876800"/>
              <a:gd name="connsiteY18" fmla="*/ 914400 h 914400"/>
              <a:gd name="connsiteX19" fmla="*/ 0 w 4876800"/>
              <a:gd name="connsiteY19" fmla="*/ 761997 h 914400"/>
              <a:gd name="connsiteX20" fmla="*/ 0 w 4876800"/>
              <a:gd name="connsiteY20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6800" h="914400" fill="none" extrusionOk="0">
                <a:moveTo>
                  <a:pt x="0" y="152403"/>
                </a:moveTo>
                <a:cubicBezTo>
                  <a:pt x="2509" y="66602"/>
                  <a:pt x="71704" y="-10571"/>
                  <a:pt x="152403" y="0"/>
                </a:cubicBezTo>
                <a:cubicBezTo>
                  <a:pt x="489845" y="7785"/>
                  <a:pt x="556616" y="5661"/>
                  <a:pt x="896985" y="0"/>
                </a:cubicBezTo>
                <a:cubicBezTo>
                  <a:pt x="1237354" y="-5661"/>
                  <a:pt x="1230624" y="5610"/>
                  <a:pt x="1412967" y="0"/>
                </a:cubicBezTo>
                <a:cubicBezTo>
                  <a:pt x="1595310" y="-5610"/>
                  <a:pt x="1930356" y="-19377"/>
                  <a:pt x="2111829" y="0"/>
                </a:cubicBezTo>
                <a:cubicBezTo>
                  <a:pt x="2293302" y="19377"/>
                  <a:pt x="2529589" y="-8976"/>
                  <a:pt x="2719251" y="0"/>
                </a:cubicBezTo>
                <a:cubicBezTo>
                  <a:pt x="2908913" y="8976"/>
                  <a:pt x="3172454" y="2767"/>
                  <a:pt x="3463833" y="0"/>
                </a:cubicBezTo>
                <a:cubicBezTo>
                  <a:pt x="3755212" y="-2767"/>
                  <a:pt x="3906677" y="9533"/>
                  <a:pt x="4025535" y="0"/>
                </a:cubicBezTo>
                <a:cubicBezTo>
                  <a:pt x="4144393" y="-9533"/>
                  <a:pt x="4401364" y="9653"/>
                  <a:pt x="4724397" y="0"/>
                </a:cubicBezTo>
                <a:cubicBezTo>
                  <a:pt x="4810897" y="-17037"/>
                  <a:pt x="4879642" y="89020"/>
                  <a:pt x="4876800" y="152403"/>
                </a:cubicBezTo>
                <a:cubicBezTo>
                  <a:pt x="4876045" y="384420"/>
                  <a:pt x="4875862" y="518366"/>
                  <a:pt x="4876800" y="761997"/>
                </a:cubicBezTo>
                <a:cubicBezTo>
                  <a:pt x="4879663" y="830412"/>
                  <a:pt x="4796606" y="898499"/>
                  <a:pt x="4724397" y="914400"/>
                </a:cubicBezTo>
                <a:cubicBezTo>
                  <a:pt x="4581709" y="930441"/>
                  <a:pt x="4170804" y="930757"/>
                  <a:pt x="4025535" y="914400"/>
                </a:cubicBezTo>
                <a:cubicBezTo>
                  <a:pt x="3880266" y="898043"/>
                  <a:pt x="3565630" y="929819"/>
                  <a:pt x="3372393" y="914400"/>
                </a:cubicBezTo>
                <a:cubicBezTo>
                  <a:pt x="3179156" y="898981"/>
                  <a:pt x="2924171" y="941372"/>
                  <a:pt x="2673531" y="914400"/>
                </a:cubicBezTo>
                <a:cubicBezTo>
                  <a:pt x="2422891" y="887428"/>
                  <a:pt x="2365660" y="900190"/>
                  <a:pt x="2111829" y="914400"/>
                </a:cubicBezTo>
                <a:cubicBezTo>
                  <a:pt x="1857998" y="928610"/>
                  <a:pt x="1759595" y="885661"/>
                  <a:pt x="1458687" y="914400"/>
                </a:cubicBezTo>
                <a:cubicBezTo>
                  <a:pt x="1157779" y="943139"/>
                  <a:pt x="1063402" y="904626"/>
                  <a:pt x="714105" y="914400"/>
                </a:cubicBezTo>
                <a:cubicBezTo>
                  <a:pt x="364808" y="924174"/>
                  <a:pt x="311957" y="898155"/>
                  <a:pt x="152403" y="914400"/>
                </a:cubicBezTo>
                <a:cubicBezTo>
                  <a:pt x="69207" y="908732"/>
                  <a:pt x="2" y="843800"/>
                  <a:pt x="0" y="761997"/>
                </a:cubicBezTo>
                <a:cubicBezTo>
                  <a:pt x="-14812" y="612660"/>
                  <a:pt x="24942" y="388059"/>
                  <a:pt x="0" y="152403"/>
                </a:cubicBezTo>
                <a:close/>
              </a:path>
              <a:path w="4876800" h="914400" stroke="0" extrusionOk="0">
                <a:moveTo>
                  <a:pt x="0" y="152403"/>
                </a:moveTo>
                <a:cubicBezTo>
                  <a:pt x="-14177" y="80359"/>
                  <a:pt x="58353" y="-13616"/>
                  <a:pt x="152403" y="0"/>
                </a:cubicBezTo>
                <a:cubicBezTo>
                  <a:pt x="450068" y="3319"/>
                  <a:pt x="544372" y="24733"/>
                  <a:pt x="805545" y="0"/>
                </a:cubicBezTo>
                <a:cubicBezTo>
                  <a:pt x="1066718" y="-24733"/>
                  <a:pt x="1198658" y="19058"/>
                  <a:pt x="1412967" y="0"/>
                </a:cubicBezTo>
                <a:cubicBezTo>
                  <a:pt x="1627276" y="-19058"/>
                  <a:pt x="1861188" y="1270"/>
                  <a:pt x="1974669" y="0"/>
                </a:cubicBezTo>
                <a:cubicBezTo>
                  <a:pt x="2088150" y="-1270"/>
                  <a:pt x="2335885" y="17486"/>
                  <a:pt x="2536371" y="0"/>
                </a:cubicBezTo>
                <a:cubicBezTo>
                  <a:pt x="2736857" y="-17486"/>
                  <a:pt x="2862994" y="-30097"/>
                  <a:pt x="3143793" y="0"/>
                </a:cubicBezTo>
                <a:cubicBezTo>
                  <a:pt x="3424592" y="30097"/>
                  <a:pt x="3536619" y="182"/>
                  <a:pt x="3705495" y="0"/>
                </a:cubicBezTo>
                <a:cubicBezTo>
                  <a:pt x="3874371" y="-182"/>
                  <a:pt x="4433052" y="-6616"/>
                  <a:pt x="4724397" y="0"/>
                </a:cubicBezTo>
                <a:cubicBezTo>
                  <a:pt x="4824142" y="-715"/>
                  <a:pt x="4885793" y="61201"/>
                  <a:pt x="4876800" y="152403"/>
                </a:cubicBezTo>
                <a:cubicBezTo>
                  <a:pt x="4885962" y="286537"/>
                  <a:pt x="4848653" y="585451"/>
                  <a:pt x="4876800" y="761997"/>
                </a:cubicBezTo>
                <a:cubicBezTo>
                  <a:pt x="4891930" y="835995"/>
                  <a:pt x="4802008" y="924905"/>
                  <a:pt x="4724397" y="914400"/>
                </a:cubicBezTo>
                <a:cubicBezTo>
                  <a:pt x="4550889" y="915471"/>
                  <a:pt x="4305895" y="908606"/>
                  <a:pt x="4071255" y="914400"/>
                </a:cubicBezTo>
                <a:cubicBezTo>
                  <a:pt x="3836615" y="920194"/>
                  <a:pt x="3661860" y="912574"/>
                  <a:pt x="3463833" y="914400"/>
                </a:cubicBezTo>
                <a:cubicBezTo>
                  <a:pt x="3265806" y="916226"/>
                  <a:pt x="3098698" y="899858"/>
                  <a:pt x="2856411" y="914400"/>
                </a:cubicBezTo>
                <a:cubicBezTo>
                  <a:pt x="2614124" y="928942"/>
                  <a:pt x="2425117" y="906638"/>
                  <a:pt x="2111829" y="914400"/>
                </a:cubicBezTo>
                <a:cubicBezTo>
                  <a:pt x="1798541" y="922162"/>
                  <a:pt x="1630281" y="939764"/>
                  <a:pt x="1458687" y="914400"/>
                </a:cubicBezTo>
                <a:cubicBezTo>
                  <a:pt x="1287093" y="889036"/>
                  <a:pt x="1161947" y="897922"/>
                  <a:pt x="896985" y="914400"/>
                </a:cubicBezTo>
                <a:cubicBezTo>
                  <a:pt x="632023" y="930878"/>
                  <a:pt x="360306" y="919329"/>
                  <a:pt x="152403" y="914400"/>
                </a:cubicBezTo>
                <a:cubicBezTo>
                  <a:pt x="67667" y="911513"/>
                  <a:pt x="485" y="843640"/>
                  <a:pt x="0" y="761997"/>
                </a:cubicBezTo>
                <a:cubicBezTo>
                  <a:pt x="18198" y="582549"/>
                  <a:pt x="-26222" y="353162"/>
                  <a:pt x="0" y="15240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5639012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3E663B-E48A-5171-4310-41999C3AB7C5}"/>
              </a:ext>
            </a:extLst>
          </p:cNvPr>
          <p:cNvSpPr/>
          <p:nvPr/>
        </p:nvSpPr>
        <p:spPr>
          <a:xfrm>
            <a:off x="1344933" y="2536168"/>
            <a:ext cx="4876800" cy="914400"/>
          </a:xfrm>
          <a:custGeom>
            <a:avLst/>
            <a:gdLst>
              <a:gd name="connsiteX0" fmla="*/ 0 w 4876800"/>
              <a:gd name="connsiteY0" fmla="*/ 152403 h 914400"/>
              <a:gd name="connsiteX1" fmla="*/ 152403 w 4876800"/>
              <a:gd name="connsiteY1" fmla="*/ 0 h 914400"/>
              <a:gd name="connsiteX2" fmla="*/ 896985 w 4876800"/>
              <a:gd name="connsiteY2" fmla="*/ 0 h 914400"/>
              <a:gd name="connsiteX3" fmla="*/ 1412967 w 4876800"/>
              <a:gd name="connsiteY3" fmla="*/ 0 h 914400"/>
              <a:gd name="connsiteX4" fmla="*/ 2111829 w 4876800"/>
              <a:gd name="connsiteY4" fmla="*/ 0 h 914400"/>
              <a:gd name="connsiteX5" fmla="*/ 2719251 w 4876800"/>
              <a:gd name="connsiteY5" fmla="*/ 0 h 914400"/>
              <a:gd name="connsiteX6" fmla="*/ 3463833 w 4876800"/>
              <a:gd name="connsiteY6" fmla="*/ 0 h 914400"/>
              <a:gd name="connsiteX7" fmla="*/ 4025535 w 4876800"/>
              <a:gd name="connsiteY7" fmla="*/ 0 h 914400"/>
              <a:gd name="connsiteX8" fmla="*/ 4724397 w 4876800"/>
              <a:gd name="connsiteY8" fmla="*/ 0 h 914400"/>
              <a:gd name="connsiteX9" fmla="*/ 4876800 w 4876800"/>
              <a:gd name="connsiteY9" fmla="*/ 152403 h 914400"/>
              <a:gd name="connsiteX10" fmla="*/ 4876800 w 4876800"/>
              <a:gd name="connsiteY10" fmla="*/ 761997 h 914400"/>
              <a:gd name="connsiteX11" fmla="*/ 4724397 w 4876800"/>
              <a:gd name="connsiteY11" fmla="*/ 914400 h 914400"/>
              <a:gd name="connsiteX12" fmla="*/ 4025535 w 4876800"/>
              <a:gd name="connsiteY12" fmla="*/ 914400 h 914400"/>
              <a:gd name="connsiteX13" fmla="*/ 3372393 w 4876800"/>
              <a:gd name="connsiteY13" fmla="*/ 914400 h 914400"/>
              <a:gd name="connsiteX14" fmla="*/ 2673531 w 4876800"/>
              <a:gd name="connsiteY14" fmla="*/ 914400 h 914400"/>
              <a:gd name="connsiteX15" fmla="*/ 2111829 w 4876800"/>
              <a:gd name="connsiteY15" fmla="*/ 914400 h 914400"/>
              <a:gd name="connsiteX16" fmla="*/ 1458687 w 4876800"/>
              <a:gd name="connsiteY16" fmla="*/ 914400 h 914400"/>
              <a:gd name="connsiteX17" fmla="*/ 714105 w 4876800"/>
              <a:gd name="connsiteY17" fmla="*/ 914400 h 914400"/>
              <a:gd name="connsiteX18" fmla="*/ 152403 w 4876800"/>
              <a:gd name="connsiteY18" fmla="*/ 914400 h 914400"/>
              <a:gd name="connsiteX19" fmla="*/ 0 w 4876800"/>
              <a:gd name="connsiteY19" fmla="*/ 761997 h 914400"/>
              <a:gd name="connsiteX20" fmla="*/ 0 w 4876800"/>
              <a:gd name="connsiteY20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6800" h="914400" fill="none" extrusionOk="0">
                <a:moveTo>
                  <a:pt x="0" y="152403"/>
                </a:moveTo>
                <a:cubicBezTo>
                  <a:pt x="2509" y="66602"/>
                  <a:pt x="71704" y="-10571"/>
                  <a:pt x="152403" y="0"/>
                </a:cubicBezTo>
                <a:cubicBezTo>
                  <a:pt x="489845" y="7785"/>
                  <a:pt x="556616" y="5661"/>
                  <a:pt x="896985" y="0"/>
                </a:cubicBezTo>
                <a:cubicBezTo>
                  <a:pt x="1237354" y="-5661"/>
                  <a:pt x="1230624" y="5610"/>
                  <a:pt x="1412967" y="0"/>
                </a:cubicBezTo>
                <a:cubicBezTo>
                  <a:pt x="1595310" y="-5610"/>
                  <a:pt x="1930356" y="-19377"/>
                  <a:pt x="2111829" y="0"/>
                </a:cubicBezTo>
                <a:cubicBezTo>
                  <a:pt x="2293302" y="19377"/>
                  <a:pt x="2529589" y="-8976"/>
                  <a:pt x="2719251" y="0"/>
                </a:cubicBezTo>
                <a:cubicBezTo>
                  <a:pt x="2908913" y="8976"/>
                  <a:pt x="3172454" y="2767"/>
                  <a:pt x="3463833" y="0"/>
                </a:cubicBezTo>
                <a:cubicBezTo>
                  <a:pt x="3755212" y="-2767"/>
                  <a:pt x="3906677" y="9533"/>
                  <a:pt x="4025535" y="0"/>
                </a:cubicBezTo>
                <a:cubicBezTo>
                  <a:pt x="4144393" y="-9533"/>
                  <a:pt x="4401364" y="9653"/>
                  <a:pt x="4724397" y="0"/>
                </a:cubicBezTo>
                <a:cubicBezTo>
                  <a:pt x="4810897" y="-17037"/>
                  <a:pt x="4879642" y="89020"/>
                  <a:pt x="4876800" y="152403"/>
                </a:cubicBezTo>
                <a:cubicBezTo>
                  <a:pt x="4876045" y="384420"/>
                  <a:pt x="4875862" y="518366"/>
                  <a:pt x="4876800" y="761997"/>
                </a:cubicBezTo>
                <a:cubicBezTo>
                  <a:pt x="4879663" y="830412"/>
                  <a:pt x="4796606" y="898499"/>
                  <a:pt x="4724397" y="914400"/>
                </a:cubicBezTo>
                <a:cubicBezTo>
                  <a:pt x="4581709" y="930441"/>
                  <a:pt x="4170804" y="930757"/>
                  <a:pt x="4025535" y="914400"/>
                </a:cubicBezTo>
                <a:cubicBezTo>
                  <a:pt x="3880266" y="898043"/>
                  <a:pt x="3565630" y="929819"/>
                  <a:pt x="3372393" y="914400"/>
                </a:cubicBezTo>
                <a:cubicBezTo>
                  <a:pt x="3179156" y="898981"/>
                  <a:pt x="2924171" y="941372"/>
                  <a:pt x="2673531" y="914400"/>
                </a:cubicBezTo>
                <a:cubicBezTo>
                  <a:pt x="2422891" y="887428"/>
                  <a:pt x="2365660" y="900190"/>
                  <a:pt x="2111829" y="914400"/>
                </a:cubicBezTo>
                <a:cubicBezTo>
                  <a:pt x="1857998" y="928610"/>
                  <a:pt x="1759595" y="885661"/>
                  <a:pt x="1458687" y="914400"/>
                </a:cubicBezTo>
                <a:cubicBezTo>
                  <a:pt x="1157779" y="943139"/>
                  <a:pt x="1063402" y="904626"/>
                  <a:pt x="714105" y="914400"/>
                </a:cubicBezTo>
                <a:cubicBezTo>
                  <a:pt x="364808" y="924174"/>
                  <a:pt x="311957" y="898155"/>
                  <a:pt x="152403" y="914400"/>
                </a:cubicBezTo>
                <a:cubicBezTo>
                  <a:pt x="69207" y="908732"/>
                  <a:pt x="2" y="843800"/>
                  <a:pt x="0" y="761997"/>
                </a:cubicBezTo>
                <a:cubicBezTo>
                  <a:pt x="-14812" y="612660"/>
                  <a:pt x="24942" y="388059"/>
                  <a:pt x="0" y="152403"/>
                </a:cubicBezTo>
                <a:close/>
              </a:path>
              <a:path w="4876800" h="914400" stroke="0" extrusionOk="0">
                <a:moveTo>
                  <a:pt x="0" y="152403"/>
                </a:moveTo>
                <a:cubicBezTo>
                  <a:pt x="-14177" y="80359"/>
                  <a:pt x="58353" y="-13616"/>
                  <a:pt x="152403" y="0"/>
                </a:cubicBezTo>
                <a:cubicBezTo>
                  <a:pt x="450068" y="3319"/>
                  <a:pt x="544372" y="24733"/>
                  <a:pt x="805545" y="0"/>
                </a:cubicBezTo>
                <a:cubicBezTo>
                  <a:pt x="1066718" y="-24733"/>
                  <a:pt x="1198658" y="19058"/>
                  <a:pt x="1412967" y="0"/>
                </a:cubicBezTo>
                <a:cubicBezTo>
                  <a:pt x="1627276" y="-19058"/>
                  <a:pt x="1861188" y="1270"/>
                  <a:pt x="1974669" y="0"/>
                </a:cubicBezTo>
                <a:cubicBezTo>
                  <a:pt x="2088150" y="-1270"/>
                  <a:pt x="2335885" y="17486"/>
                  <a:pt x="2536371" y="0"/>
                </a:cubicBezTo>
                <a:cubicBezTo>
                  <a:pt x="2736857" y="-17486"/>
                  <a:pt x="2862994" y="-30097"/>
                  <a:pt x="3143793" y="0"/>
                </a:cubicBezTo>
                <a:cubicBezTo>
                  <a:pt x="3424592" y="30097"/>
                  <a:pt x="3536619" y="182"/>
                  <a:pt x="3705495" y="0"/>
                </a:cubicBezTo>
                <a:cubicBezTo>
                  <a:pt x="3874371" y="-182"/>
                  <a:pt x="4433052" y="-6616"/>
                  <a:pt x="4724397" y="0"/>
                </a:cubicBezTo>
                <a:cubicBezTo>
                  <a:pt x="4824142" y="-715"/>
                  <a:pt x="4885793" y="61201"/>
                  <a:pt x="4876800" y="152403"/>
                </a:cubicBezTo>
                <a:cubicBezTo>
                  <a:pt x="4885962" y="286537"/>
                  <a:pt x="4848653" y="585451"/>
                  <a:pt x="4876800" y="761997"/>
                </a:cubicBezTo>
                <a:cubicBezTo>
                  <a:pt x="4891930" y="835995"/>
                  <a:pt x="4802008" y="924905"/>
                  <a:pt x="4724397" y="914400"/>
                </a:cubicBezTo>
                <a:cubicBezTo>
                  <a:pt x="4550889" y="915471"/>
                  <a:pt x="4305895" y="908606"/>
                  <a:pt x="4071255" y="914400"/>
                </a:cubicBezTo>
                <a:cubicBezTo>
                  <a:pt x="3836615" y="920194"/>
                  <a:pt x="3661860" y="912574"/>
                  <a:pt x="3463833" y="914400"/>
                </a:cubicBezTo>
                <a:cubicBezTo>
                  <a:pt x="3265806" y="916226"/>
                  <a:pt x="3098698" y="899858"/>
                  <a:pt x="2856411" y="914400"/>
                </a:cubicBezTo>
                <a:cubicBezTo>
                  <a:pt x="2614124" y="928942"/>
                  <a:pt x="2425117" y="906638"/>
                  <a:pt x="2111829" y="914400"/>
                </a:cubicBezTo>
                <a:cubicBezTo>
                  <a:pt x="1798541" y="922162"/>
                  <a:pt x="1630281" y="939764"/>
                  <a:pt x="1458687" y="914400"/>
                </a:cubicBezTo>
                <a:cubicBezTo>
                  <a:pt x="1287093" y="889036"/>
                  <a:pt x="1161947" y="897922"/>
                  <a:pt x="896985" y="914400"/>
                </a:cubicBezTo>
                <a:cubicBezTo>
                  <a:pt x="632023" y="930878"/>
                  <a:pt x="360306" y="919329"/>
                  <a:pt x="152403" y="914400"/>
                </a:cubicBezTo>
                <a:cubicBezTo>
                  <a:pt x="67667" y="911513"/>
                  <a:pt x="485" y="843640"/>
                  <a:pt x="0" y="761997"/>
                </a:cubicBezTo>
                <a:cubicBezTo>
                  <a:pt x="18198" y="582549"/>
                  <a:pt x="-26222" y="353162"/>
                  <a:pt x="0" y="15240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5639012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cách giải</a:t>
            </a:r>
          </a:p>
        </p:txBody>
      </p:sp>
      <p:grpSp>
        <p:nvGrpSpPr>
          <p:cNvPr id="11" name="组合 32">
            <a:extLst>
              <a:ext uri="{FF2B5EF4-FFF2-40B4-BE49-F238E27FC236}">
                <a16:creationId xmlns:a16="http://schemas.microsoft.com/office/drawing/2014/main" id="{50D86ECB-3161-785B-8D7B-55E6A9A54065}"/>
              </a:ext>
            </a:extLst>
          </p:cNvPr>
          <p:cNvGrpSpPr/>
          <p:nvPr/>
        </p:nvGrpSpPr>
        <p:grpSpPr>
          <a:xfrm>
            <a:off x="338337" y="456812"/>
            <a:ext cx="874074" cy="795045"/>
            <a:chOff x="5316826" y="3157935"/>
            <a:chExt cx="1226525" cy="1189938"/>
          </a:xfrm>
          <a:solidFill>
            <a:srgbClr val="FFC000"/>
          </a:solidFill>
        </p:grpSpPr>
        <p:grpSp>
          <p:nvGrpSpPr>
            <p:cNvPr id="12" name="组合 41">
              <a:extLst>
                <a:ext uri="{FF2B5EF4-FFF2-40B4-BE49-F238E27FC236}">
                  <a16:creationId xmlns:a16="http://schemas.microsoft.com/office/drawing/2014/main" id="{017B9AED-B552-B24F-793D-6D0FE3F57C4B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  <a:grpFill/>
          </p:grpSpPr>
          <p:sp>
            <p:nvSpPr>
              <p:cNvPr id="14" name="椭圆 42">
                <a:extLst>
                  <a:ext uri="{FF2B5EF4-FFF2-40B4-BE49-F238E27FC236}">
                    <a16:creationId xmlns:a16="http://schemas.microsoft.com/office/drawing/2014/main" id="{FCB18AA6-6F1E-8D32-6AD5-8B5BCE47AE38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15" name="组合 44">
                <a:extLst>
                  <a:ext uri="{FF2B5EF4-FFF2-40B4-BE49-F238E27FC236}">
                    <a16:creationId xmlns:a16="http://schemas.microsoft.com/office/drawing/2014/main" id="{54F7E0BF-28BB-2DE8-BE4D-784E6535837C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  <a:grpFill/>
            </p:grpSpPr>
            <p:sp>
              <p:nvSpPr>
                <p:cNvPr id="16" name="椭圆 46">
                  <a:extLst>
                    <a:ext uri="{FF2B5EF4-FFF2-40B4-BE49-F238E27FC236}">
                      <a16:creationId xmlns:a16="http://schemas.microsoft.com/office/drawing/2014/main" id="{FA822040-399D-8AE6-B277-D95B8D53F1BF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7" name="椭圆 47">
                  <a:extLst>
                    <a:ext uri="{FF2B5EF4-FFF2-40B4-BE49-F238E27FC236}">
                      <a16:creationId xmlns:a16="http://schemas.microsoft.com/office/drawing/2014/main" id="{F2BC91A1-79BF-C446-5CD3-4F27D02F97F9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pFill/>
                <a:ln w="317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弧形 48">
                  <a:extLst>
                    <a:ext uri="{FF2B5EF4-FFF2-40B4-BE49-F238E27FC236}">
                      <a16:creationId xmlns:a16="http://schemas.microsoft.com/office/drawing/2014/main" id="{14129ED9-C5C5-D1E3-0F59-76F9D08B583A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弧形 49">
                  <a:extLst>
                    <a:ext uri="{FF2B5EF4-FFF2-40B4-BE49-F238E27FC236}">
                      <a16:creationId xmlns:a16="http://schemas.microsoft.com/office/drawing/2014/main" id="{654BAF72-89B2-57BF-CD7F-44B5CAE120CD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3" name="文本框 57">
              <a:extLst>
                <a:ext uri="{FF2B5EF4-FFF2-40B4-BE49-F238E27FC236}">
                  <a16:creationId xmlns:a16="http://schemas.microsoft.com/office/drawing/2014/main" id="{81DF3FF8-5D66-9B4B-AD51-521A3DE41C9D}"/>
                </a:ext>
              </a:extLst>
            </p:cNvPr>
            <p:cNvSpPr txBox="1"/>
            <p:nvPr/>
          </p:nvSpPr>
          <p:spPr>
            <a:xfrm>
              <a:off x="5639570" y="3318949"/>
              <a:ext cx="610031" cy="87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1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0" name="组合 32">
            <a:extLst>
              <a:ext uri="{FF2B5EF4-FFF2-40B4-BE49-F238E27FC236}">
                <a16:creationId xmlns:a16="http://schemas.microsoft.com/office/drawing/2014/main" id="{E1457FE6-58F4-6E1D-AC9C-C2BCF0DD618D}"/>
              </a:ext>
            </a:extLst>
          </p:cNvPr>
          <p:cNvGrpSpPr/>
          <p:nvPr/>
        </p:nvGrpSpPr>
        <p:grpSpPr>
          <a:xfrm>
            <a:off x="374027" y="1449726"/>
            <a:ext cx="874074" cy="795045"/>
            <a:chOff x="5316826" y="3157935"/>
            <a:chExt cx="1226525" cy="1189938"/>
          </a:xfrm>
          <a:solidFill>
            <a:srgbClr val="FFC000"/>
          </a:solidFill>
        </p:grpSpPr>
        <p:grpSp>
          <p:nvGrpSpPr>
            <p:cNvPr id="21" name="组合 41">
              <a:extLst>
                <a:ext uri="{FF2B5EF4-FFF2-40B4-BE49-F238E27FC236}">
                  <a16:creationId xmlns:a16="http://schemas.microsoft.com/office/drawing/2014/main" id="{6B403437-2BB8-8210-692B-D69561EEF90A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  <a:grpFill/>
          </p:grpSpPr>
          <p:sp>
            <p:nvSpPr>
              <p:cNvPr id="23" name="椭圆 42">
                <a:extLst>
                  <a:ext uri="{FF2B5EF4-FFF2-40B4-BE49-F238E27FC236}">
                    <a16:creationId xmlns:a16="http://schemas.microsoft.com/office/drawing/2014/main" id="{8923A605-4E1C-5B29-3D57-10D4197DB8EE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24" name="组合 44">
                <a:extLst>
                  <a:ext uri="{FF2B5EF4-FFF2-40B4-BE49-F238E27FC236}">
                    <a16:creationId xmlns:a16="http://schemas.microsoft.com/office/drawing/2014/main" id="{35EA8BB4-E5EB-A76D-EF50-CE738E055A63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  <a:grpFill/>
            </p:grpSpPr>
            <p:sp>
              <p:nvSpPr>
                <p:cNvPr id="25" name="椭圆 46">
                  <a:extLst>
                    <a:ext uri="{FF2B5EF4-FFF2-40B4-BE49-F238E27FC236}">
                      <a16:creationId xmlns:a16="http://schemas.microsoft.com/office/drawing/2014/main" id="{B52E102A-B8E1-D341-C31D-F93D2B0CA026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椭圆 47">
                  <a:extLst>
                    <a:ext uri="{FF2B5EF4-FFF2-40B4-BE49-F238E27FC236}">
                      <a16:creationId xmlns:a16="http://schemas.microsoft.com/office/drawing/2014/main" id="{21CD6DC3-5D1D-E36D-5E4D-F608C3C984D2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pFill/>
                <a:ln w="317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弧形 48">
                  <a:extLst>
                    <a:ext uri="{FF2B5EF4-FFF2-40B4-BE49-F238E27FC236}">
                      <a16:creationId xmlns:a16="http://schemas.microsoft.com/office/drawing/2014/main" id="{D5F326C9-2A2E-D65E-1B3C-ACD4C2C3F69F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弧形 49">
                  <a:extLst>
                    <a:ext uri="{FF2B5EF4-FFF2-40B4-BE49-F238E27FC236}">
                      <a16:creationId xmlns:a16="http://schemas.microsoft.com/office/drawing/2014/main" id="{842554EC-A311-101B-EAA8-78926C5F9DC3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2" name="文本框 57">
              <a:extLst>
                <a:ext uri="{FF2B5EF4-FFF2-40B4-BE49-F238E27FC236}">
                  <a16:creationId xmlns:a16="http://schemas.microsoft.com/office/drawing/2014/main" id="{BE0C7E23-96D7-4CEA-91BB-F5EC2738AACE}"/>
                </a:ext>
              </a:extLst>
            </p:cNvPr>
            <p:cNvSpPr txBox="1"/>
            <p:nvPr/>
          </p:nvSpPr>
          <p:spPr>
            <a:xfrm>
              <a:off x="5639570" y="3318949"/>
              <a:ext cx="610031" cy="87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2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9" name="组合 32">
            <a:extLst>
              <a:ext uri="{FF2B5EF4-FFF2-40B4-BE49-F238E27FC236}">
                <a16:creationId xmlns:a16="http://schemas.microsoft.com/office/drawing/2014/main" id="{AC695EBA-DBB6-FDD9-5ACD-346C69B83FE9}"/>
              </a:ext>
            </a:extLst>
          </p:cNvPr>
          <p:cNvGrpSpPr/>
          <p:nvPr/>
        </p:nvGrpSpPr>
        <p:grpSpPr>
          <a:xfrm>
            <a:off x="317339" y="2531738"/>
            <a:ext cx="874074" cy="795045"/>
            <a:chOff x="5316826" y="3157935"/>
            <a:chExt cx="1226525" cy="1189938"/>
          </a:xfrm>
          <a:solidFill>
            <a:srgbClr val="FFC000"/>
          </a:solidFill>
        </p:grpSpPr>
        <p:grpSp>
          <p:nvGrpSpPr>
            <p:cNvPr id="30" name="组合 41">
              <a:extLst>
                <a:ext uri="{FF2B5EF4-FFF2-40B4-BE49-F238E27FC236}">
                  <a16:creationId xmlns:a16="http://schemas.microsoft.com/office/drawing/2014/main" id="{7A1DDC7C-7B61-C01D-87ED-0AC7F65CF6C7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  <a:grpFill/>
          </p:grpSpPr>
          <p:sp>
            <p:nvSpPr>
              <p:cNvPr id="32" name="椭圆 42">
                <a:extLst>
                  <a:ext uri="{FF2B5EF4-FFF2-40B4-BE49-F238E27FC236}">
                    <a16:creationId xmlns:a16="http://schemas.microsoft.com/office/drawing/2014/main" id="{FF4E8513-D705-39A2-7F4D-9CEA4E027395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33" name="组合 44">
                <a:extLst>
                  <a:ext uri="{FF2B5EF4-FFF2-40B4-BE49-F238E27FC236}">
                    <a16:creationId xmlns:a16="http://schemas.microsoft.com/office/drawing/2014/main" id="{6A06EFDB-1CBF-4212-8C3F-F4BBDB57CFAF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  <a:grpFill/>
            </p:grpSpPr>
            <p:sp>
              <p:nvSpPr>
                <p:cNvPr id="34" name="椭圆 46">
                  <a:extLst>
                    <a:ext uri="{FF2B5EF4-FFF2-40B4-BE49-F238E27FC236}">
                      <a16:creationId xmlns:a16="http://schemas.microsoft.com/office/drawing/2014/main" id="{4F43BD5C-5A0F-3EDE-7986-49CE1414AC8E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椭圆 47">
                  <a:extLst>
                    <a:ext uri="{FF2B5EF4-FFF2-40B4-BE49-F238E27FC236}">
                      <a16:creationId xmlns:a16="http://schemas.microsoft.com/office/drawing/2014/main" id="{F38AE5EA-0F68-154E-D4FE-DAF6F6CC1FFB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pFill/>
                <a:ln w="317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弧形 48">
                  <a:extLst>
                    <a:ext uri="{FF2B5EF4-FFF2-40B4-BE49-F238E27FC236}">
                      <a16:creationId xmlns:a16="http://schemas.microsoft.com/office/drawing/2014/main" id="{93B8F35F-F411-CCFC-B091-6CFA2FE858D4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弧形 49">
                  <a:extLst>
                    <a:ext uri="{FF2B5EF4-FFF2-40B4-BE49-F238E27FC236}">
                      <a16:creationId xmlns:a16="http://schemas.microsoft.com/office/drawing/2014/main" id="{4C0ADCEC-30EA-AB76-C998-E4AB6B7B1BC5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31" name="文本框 57">
              <a:extLst>
                <a:ext uri="{FF2B5EF4-FFF2-40B4-BE49-F238E27FC236}">
                  <a16:creationId xmlns:a16="http://schemas.microsoft.com/office/drawing/2014/main" id="{AF89F3C9-16AF-C458-29CF-34629E1BE518}"/>
                </a:ext>
              </a:extLst>
            </p:cNvPr>
            <p:cNvSpPr txBox="1"/>
            <p:nvPr/>
          </p:nvSpPr>
          <p:spPr>
            <a:xfrm>
              <a:off x="5639570" y="3318949"/>
              <a:ext cx="610032" cy="87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3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38" name="组合 32">
            <a:extLst>
              <a:ext uri="{FF2B5EF4-FFF2-40B4-BE49-F238E27FC236}">
                <a16:creationId xmlns:a16="http://schemas.microsoft.com/office/drawing/2014/main" id="{92D54425-8D67-0C63-AE00-988ADAB40972}"/>
              </a:ext>
            </a:extLst>
          </p:cNvPr>
          <p:cNvGrpSpPr/>
          <p:nvPr/>
        </p:nvGrpSpPr>
        <p:grpSpPr>
          <a:xfrm>
            <a:off x="355641" y="3624555"/>
            <a:ext cx="874074" cy="795045"/>
            <a:chOff x="5316826" y="3157935"/>
            <a:chExt cx="1226525" cy="1189938"/>
          </a:xfrm>
          <a:solidFill>
            <a:srgbClr val="FFC000"/>
          </a:solidFill>
        </p:grpSpPr>
        <p:grpSp>
          <p:nvGrpSpPr>
            <p:cNvPr id="39" name="组合 41">
              <a:extLst>
                <a:ext uri="{FF2B5EF4-FFF2-40B4-BE49-F238E27FC236}">
                  <a16:creationId xmlns:a16="http://schemas.microsoft.com/office/drawing/2014/main" id="{AD82D55F-DAAF-42EE-BCE4-BCE1FB1E96CD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  <a:grpFill/>
          </p:grpSpPr>
          <p:sp>
            <p:nvSpPr>
              <p:cNvPr id="41" name="椭圆 42">
                <a:extLst>
                  <a:ext uri="{FF2B5EF4-FFF2-40B4-BE49-F238E27FC236}">
                    <a16:creationId xmlns:a16="http://schemas.microsoft.com/office/drawing/2014/main" id="{AA4AD839-27C1-06EC-4A83-1A59BEC1F81A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42" name="组合 44">
                <a:extLst>
                  <a:ext uri="{FF2B5EF4-FFF2-40B4-BE49-F238E27FC236}">
                    <a16:creationId xmlns:a16="http://schemas.microsoft.com/office/drawing/2014/main" id="{AF8889F0-378D-8AF9-8F85-8C8A4E8B2C65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  <a:grpFill/>
            </p:grpSpPr>
            <p:sp>
              <p:nvSpPr>
                <p:cNvPr id="43" name="椭圆 46">
                  <a:extLst>
                    <a:ext uri="{FF2B5EF4-FFF2-40B4-BE49-F238E27FC236}">
                      <a16:creationId xmlns:a16="http://schemas.microsoft.com/office/drawing/2014/main" id="{5D06FED3-31C5-DE43-2FD3-F99694DD81B2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椭圆 47">
                  <a:extLst>
                    <a:ext uri="{FF2B5EF4-FFF2-40B4-BE49-F238E27FC236}">
                      <a16:creationId xmlns:a16="http://schemas.microsoft.com/office/drawing/2014/main" id="{4BD0F810-55FA-A5F1-BB80-3E387BA32800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pFill/>
                <a:ln w="317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弧形 48">
                  <a:extLst>
                    <a:ext uri="{FF2B5EF4-FFF2-40B4-BE49-F238E27FC236}">
                      <a16:creationId xmlns:a16="http://schemas.microsoft.com/office/drawing/2014/main" id="{F9C3526E-4801-033A-3AC5-5EC3799C95C2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弧形 49">
                  <a:extLst>
                    <a:ext uri="{FF2B5EF4-FFF2-40B4-BE49-F238E27FC236}">
                      <a16:creationId xmlns:a16="http://schemas.microsoft.com/office/drawing/2014/main" id="{F2ABB777-085F-8234-4A18-3FC7C6CFBC96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40" name="文本框 57">
              <a:extLst>
                <a:ext uri="{FF2B5EF4-FFF2-40B4-BE49-F238E27FC236}">
                  <a16:creationId xmlns:a16="http://schemas.microsoft.com/office/drawing/2014/main" id="{4208CF0E-A6CE-96D9-1909-F552661DFF03}"/>
                </a:ext>
              </a:extLst>
            </p:cNvPr>
            <p:cNvSpPr txBox="1"/>
            <p:nvPr/>
          </p:nvSpPr>
          <p:spPr>
            <a:xfrm>
              <a:off x="5639570" y="3318949"/>
              <a:ext cx="610032" cy="87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4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837D032-DFE8-F65E-D586-0D30140EE6A0}"/>
              </a:ext>
            </a:extLst>
          </p:cNvPr>
          <p:cNvSpPr/>
          <p:nvPr/>
        </p:nvSpPr>
        <p:spPr>
          <a:xfrm>
            <a:off x="1372147" y="419361"/>
            <a:ext cx="4876800" cy="914400"/>
          </a:xfrm>
          <a:custGeom>
            <a:avLst/>
            <a:gdLst>
              <a:gd name="connsiteX0" fmla="*/ 0 w 4876800"/>
              <a:gd name="connsiteY0" fmla="*/ 152403 h 914400"/>
              <a:gd name="connsiteX1" fmla="*/ 152403 w 4876800"/>
              <a:gd name="connsiteY1" fmla="*/ 0 h 914400"/>
              <a:gd name="connsiteX2" fmla="*/ 896985 w 4876800"/>
              <a:gd name="connsiteY2" fmla="*/ 0 h 914400"/>
              <a:gd name="connsiteX3" fmla="*/ 1412967 w 4876800"/>
              <a:gd name="connsiteY3" fmla="*/ 0 h 914400"/>
              <a:gd name="connsiteX4" fmla="*/ 2111829 w 4876800"/>
              <a:gd name="connsiteY4" fmla="*/ 0 h 914400"/>
              <a:gd name="connsiteX5" fmla="*/ 2719251 w 4876800"/>
              <a:gd name="connsiteY5" fmla="*/ 0 h 914400"/>
              <a:gd name="connsiteX6" fmla="*/ 3463833 w 4876800"/>
              <a:gd name="connsiteY6" fmla="*/ 0 h 914400"/>
              <a:gd name="connsiteX7" fmla="*/ 4025535 w 4876800"/>
              <a:gd name="connsiteY7" fmla="*/ 0 h 914400"/>
              <a:gd name="connsiteX8" fmla="*/ 4724397 w 4876800"/>
              <a:gd name="connsiteY8" fmla="*/ 0 h 914400"/>
              <a:gd name="connsiteX9" fmla="*/ 4876800 w 4876800"/>
              <a:gd name="connsiteY9" fmla="*/ 152403 h 914400"/>
              <a:gd name="connsiteX10" fmla="*/ 4876800 w 4876800"/>
              <a:gd name="connsiteY10" fmla="*/ 761997 h 914400"/>
              <a:gd name="connsiteX11" fmla="*/ 4724397 w 4876800"/>
              <a:gd name="connsiteY11" fmla="*/ 914400 h 914400"/>
              <a:gd name="connsiteX12" fmla="*/ 4025535 w 4876800"/>
              <a:gd name="connsiteY12" fmla="*/ 914400 h 914400"/>
              <a:gd name="connsiteX13" fmla="*/ 3372393 w 4876800"/>
              <a:gd name="connsiteY13" fmla="*/ 914400 h 914400"/>
              <a:gd name="connsiteX14" fmla="*/ 2673531 w 4876800"/>
              <a:gd name="connsiteY14" fmla="*/ 914400 h 914400"/>
              <a:gd name="connsiteX15" fmla="*/ 2111829 w 4876800"/>
              <a:gd name="connsiteY15" fmla="*/ 914400 h 914400"/>
              <a:gd name="connsiteX16" fmla="*/ 1458687 w 4876800"/>
              <a:gd name="connsiteY16" fmla="*/ 914400 h 914400"/>
              <a:gd name="connsiteX17" fmla="*/ 714105 w 4876800"/>
              <a:gd name="connsiteY17" fmla="*/ 914400 h 914400"/>
              <a:gd name="connsiteX18" fmla="*/ 152403 w 4876800"/>
              <a:gd name="connsiteY18" fmla="*/ 914400 h 914400"/>
              <a:gd name="connsiteX19" fmla="*/ 0 w 4876800"/>
              <a:gd name="connsiteY19" fmla="*/ 761997 h 914400"/>
              <a:gd name="connsiteX20" fmla="*/ 0 w 4876800"/>
              <a:gd name="connsiteY20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6800" h="914400" fill="none" extrusionOk="0">
                <a:moveTo>
                  <a:pt x="0" y="152403"/>
                </a:moveTo>
                <a:cubicBezTo>
                  <a:pt x="2509" y="66602"/>
                  <a:pt x="71704" y="-10571"/>
                  <a:pt x="152403" y="0"/>
                </a:cubicBezTo>
                <a:cubicBezTo>
                  <a:pt x="489845" y="7785"/>
                  <a:pt x="556616" y="5661"/>
                  <a:pt x="896985" y="0"/>
                </a:cubicBezTo>
                <a:cubicBezTo>
                  <a:pt x="1237354" y="-5661"/>
                  <a:pt x="1230624" y="5610"/>
                  <a:pt x="1412967" y="0"/>
                </a:cubicBezTo>
                <a:cubicBezTo>
                  <a:pt x="1595310" y="-5610"/>
                  <a:pt x="1930356" y="-19377"/>
                  <a:pt x="2111829" y="0"/>
                </a:cubicBezTo>
                <a:cubicBezTo>
                  <a:pt x="2293302" y="19377"/>
                  <a:pt x="2529589" y="-8976"/>
                  <a:pt x="2719251" y="0"/>
                </a:cubicBezTo>
                <a:cubicBezTo>
                  <a:pt x="2908913" y="8976"/>
                  <a:pt x="3172454" y="2767"/>
                  <a:pt x="3463833" y="0"/>
                </a:cubicBezTo>
                <a:cubicBezTo>
                  <a:pt x="3755212" y="-2767"/>
                  <a:pt x="3906677" y="9533"/>
                  <a:pt x="4025535" y="0"/>
                </a:cubicBezTo>
                <a:cubicBezTo>
                  <a:pt x="4144393" y="-9533"/>
                  <a:pt x="4401364" y="9653"/>
                  <a:pt x="4724397" y="0"/>
                </a:cubicBezTo>
                <a:cubicBezTo>
                  <a:pt x="4810897" y="-17037"/>
                  <a:pt x="4879642" y="89020"/>
                  <a:pt x="4876800" y="152403"/>
                </a:cubicBezTo>
                <a:cubicBezTo>
                  <a:pt x="4876045" y="384420"/>
                  <a:pt x="4875862" y="518366"/>
                  <a:pt x="4876800" y="761997"/>
                </a:cubicBezTo>
                <a:cubicBezTo>
                  <a:pt x="4879663" y="830412"/>
                  <a:pt x="4796606" y="898499"/>
                  <a:pt x="4724397" y="914400"/>
                </a:cubicBezTo>
                <a:cubicBezTo>
                  <a:pt x="4581709" y="930441"/>
                  <a:pt x="4170804" y="930757"/>
                  <a:pt x="4025535" y="914400"/>
                </a:cubicBezTo>
                <a:cubicBezTo>
                  <a:pt x="3880266" y="898043"/>
                  <a:pt x="3565630" y="929819"/>
                  <a:pt x="3372393" y="914400"/>
                </a:cubicBezTo>
                <a:cubicBezTo>
                  <a:pt x="3179156" y="898981"/>
                  <a:pt x="2924171" y="941372"/>
                  <a:pt x="2673531" y="914400"/>
                </a:cubicBezTo>
                <a:cubicBezTo>
                  <a:pt x="2422891" y="887428"/>
                  <a:pt x="2365660" y="900190"/>
                  <a:pt x="2111829" y="914400"/>
                </a:cubicBezTo>
                <a:cubicBezTo>
                  <a:pt x="1857998" y="928610"/>
                  <a:pt x="1759595" y="885661"/>
                  <a:pt x="1458687" y="914400"/>
                </a:cubicBezTo>
                <a:cubicBezTo>
                  <a:pt x="1157779" y="943139"/>
                  <a:pt x="1063402" y="904626"/>
                  <a:pt x="714105" y="914400"/>
                </a:cubicBezTo>
                <a:cubicBezTo>
                  <a:pt x="364808" y="924174"/>
                  <a:pt x="311957" y="898155"/>
                  <a:pt x="152403" y="914400"/>
                </a:cubicBezTo>
                <a:cubicBezTo>
                  <a:pt x="69207" y="908732"/>
                  <a:pt x="2" y="843800"/>
                  <a:pt x="0" y="761997"/>
                </a:cubicBezTo>
                <a:cubicBezTo>
                  <a:pt x="-14812" y="612660"/>
                  <a:pt x="24942" y="388059"/>
                  <a:pt x="0" y="152403"/>
                </a:cubicBezTo>
                <a:close/>
              </a:path>
              <a:path w="4876800" h="914400" stroke="0" extrusionOk="0">
                <a:moveTo>
                  <a:pt x="0" y="152403"/>
                </a:moveTo>
                <a:cubicBezTo>
                  <a:pt x="-14177" y="80359"/>
                  <a:pt x="58353" y="-13616"/>
                  <a:pt x="152403" y="0"/>
                </a:cubicBezTo>
                <a:cubicBezTo>
                  <a:pt x="450068" y="3319"/>
                  <a:pt x="544372" y="24733"/>
                  <a:pt x="805545" y="0"/>
                </a:cubicBezTo>
                <a:cubicBezTo>
                  <a:pt x="1066718" y="-24733"/>
                  <a:pt x="1198658" y="19058"/>
                  <a:pt x="1412967" y="0"/>
                </a:cubicBezTo>
                <a:cubicBezTo>
                  <a:pt x="1627276" y="-19058"/>
                  <a:pt x="1861188" y="1270"/>
                  <a:pt x="1974669" y="0"/>
                </a:cubicBezTo>
                <a:cubicBezTo>
                  <a:pt x="2088150" y="-1270"/>
                  <a:pt x="2335885" y="17486"/>
                  <a:pt x="2536371" y="0"/>
                </a:cubicBezTo>
                <a:cubicBezTo>
                  <a:pt x="2736857" y="-17486"/>
                  <a:pt x="2862994" y="-30097"/>
                  <a:pt x="3143793" y="0"/>
                </a:cubicBezTo>
                <a:cubicBezTo>
                  <a:pt x="3424592" y="30097"/>
                  <a:pt x="3536619" y="182"/>
                  <a:pt x="3705495" y="0"/>
                </a:cubicBezTo>
                <a:cubicBezTo>
                  <a:pt x="3874371" y="-182"/>
                  <a:pt x="4433052" y="-6616"/>
                  <a:pt x="4724397" y="0"/>
                </a:cubicBezTo>
                <a:cubicBezTo>
                  <a:pt x="4824142" y="-715"/>
                  <a:pt x="4885793" y="61201"/>
                  <a:pt x="4876800" y="152403"/>
                </a:cubicBezTo>
                <a:cubicBezTo>
                  <a:pt x="4885962" y="286537"/>
                  <a:pt x="4848653" y="585451"/>
                  <a:pt x="4876800" y="761997"/>
                </a:cubicBezTo>
                <a:cubicBezTo>
                  <a:pt x="4891930" y="835995"/>
                  <a:pt x="4802008" y="924905"/>
                  <a:pt x="4724397" y="914400"/>
                </a:cubicBezTo>
                <a:cubicBezTo>
                  <a:pt x="4550889" y="915471"/>
                  <a:pt x="4305895" y="908606"/>
                  <a:pt x="4071255" y="914400"/>
                </a:cubicBezTo>
                <a:cubicBezTo>
                  <a:pt x="3836615" y="920194"/>
                  <a:pt x="3661860" y="912574"/>
                  <a:pt x="3463833" y="914400"/>
                </a:cubicBezTo>
                <a:cubicBezTo>
                  <a:pt x="3265806" y="916226"/>
                  <a:pt x="3098698" y="899858"/>
                  <a:pt x="2856411" y="914400"/>
                </a:cubicBezTo>
                <a:cubicBezTo>
                  <a:pt x="2614124" y="928942"/>
                  <a:pt x="2425117" y="906638"/>
                  <a:pt x="2111829" y="914400"/>
                </a:cubicBezTo>
                <a:cubicBezTo>
                  <a:pt x="1798541" y="922162"/>
                  <a:pt x="1630281" y="939764"/>
                  <a:pt x="1458687" y="914400"/>
                </a:cubicBezTo>
                <a:cubicBezTo>
                  <a:pt x="1287093" y="889036"/>
                  <a:pt x="1161947" y="897922"/>
                  <a:pt x="896985" y="914400"/>
                </a:cubicBezTo>
                <a:cubicBezTo>
                  <a:pt x="632023" y="930878"/>
                  <a:pt x="360306" y="919329"/>
                  <a:pt x="152403" y="914400"/>
                </a:cubicBezTo>
                <a:cubicBezTo>
                  <a:pt x="67667" y="911513"/>
                  <a:pt x="485" y="843640"/>
                  <a:pt x="0" y="761997"/>
                </a:cubicBezTo>
                <a:cubicBezTo>
                  <a:pt x="18198" y="582549"/>
                  <a:pt x="-26222" y="353162"/>
                  <a:pt x="0" y="15240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5639012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Kiểm tra các bước giải</a:t>
            </a:r>
          </a:p>
        </p:txBody>
      </p:sp>
      <p:pic>
        <p:nvPicPr>
          <p:cNvPr id="47" name="Am-thanh-dau-tich">
            <a:hlinkClick r:id="" action="ppaction://media"/>
            <a:extLst>
              <a:ext uri="{FF2B5EF4-FFF2-40B4-BE49-F238E27FC236}">
                <a16:creationId xmlns:a16="http://schemas.microsoft.com/office/drawing/2014/main" id="{DFC4FF10-90C2-1535-2F5F-9E58ECA1E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343400" y="-487363"/>
            <a:ext cx="487363" cy="487363"/>
          </a:xfrm>
          <a:prstGeom prst="rect">
            <a:avLst/>
          </a:prstGeom>
        </p:spPr>
      </p:pic>
      <p:pic>
        <p:nvPicPr>
          <p:cNvPr id="48" name="Am-thanh-dau-tich">
            <a:hlinkClick r:id="" action="ppaction://media"/>
            <a:extLst>
              <a:ext uri="{FF2B5EF4-FFF2-40B4-BE49-F238E27FC236}">
                <a16:creationId xmlns:a16="http://schemas.microsoft.com/office/drawing/2014/main" id="{51DF790D-90EF-4C4A-72C8-9D45DE842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466751" y="2234740"/>
            <a:ext cx="487363" cy="48736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11093D8-005A-9A94-DF31-645A13AB1C56}"/>
              </a:ext>
            </a:extLst>
          </p:cNvPr>
          <p:cNvGrpSpPr/>
          <p:nvPr/>
        </p:nvGrpSpPr>
        <p:grpSpPr>
          <a:xfrm>
            <a:off x="6547402" y="3001000"/>
            <a:ext cx="5698233" cy="3938904"/>
            <a:chOff x="6547402" y="3001000"/>
            <a:chExt cx="5698233" cy="3938904"/>
          </a:xfrm>
        </p:grpSpPr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594742C9-298E-A8C9-399B-E64E40049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547402" y="3001000"/>
              <a:ext cx="5698233" cy="3938904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7C5AB6C-45D5-3606-6D59-DFFCFDE078D8}"/>
                </a:ext>
              </a:extLst>
            </p:cNvPr>
            <p:cNvSpPr txBox="1"/>
            <p:nvPr/>
          </p:nvSpPr>
          <p:spPr>
            <a:xfrm>
              <a:off x="6601782" y="3521152"/>
              <a:ext cx="3853351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7 Pangolin" panose="00000500000000000000" pitchFamily="2" charset="0"/>
                  <a:ea typeface="+mn-ea"/>
                  <a:cs typeface="Calibri" panose="020F0502020204030204" pitchFamily="34" charset="0"/>
                </a:rPr>
                <a:t>TUYỆT QUÁ!</a:t>
              </a:r>
            </a:p>
          </p:txBody>
        </p:sp>
      </p:grpSp>
      <p:pic>
        <p:nvPicPr>
          <p:cNvPr id="52" name="ÂM THANH ĐÚNG_TRẮC NGHIỆM">
            <a:hlinkClick r:id="" action="ppaction://media"/>
            <a:extLst>
              <a:ext uri="{FF2B5EF4-FFF2-40B4-BE49-F238E27FC236}">
                <a16:creationId xmlns:a16="http://schemas.microsoft.com/office/drawing/2014/main" id="{4BE0CC09-33B9-B20D-1C4E-B48D367F4C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466752" y="40170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77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3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3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4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4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1.11022E-16 L 0.00534 -0.48264 " pathEditMode="relative" rAng="0" ptsTypes="AA">
                                          <p:cBhvr>
                                            <p:cTn id="5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2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accel="50000" decel="5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112E-17 2.22222E-6 L -0.00534 0.46598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37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265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2.22222E-6 L 0.00156 0.1581 " pathEditMode="relative" rAng="0" ptsTypes="AA">
                                          <p:cBhvr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2" y="7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54167E-6 -4.07407E-6 L -0.00156 -0.1581 " pathEditMode="relative" rAng="0" ptsTypes="AA">
                                          <p:cBhvr>
                                            <p:cTn id="6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-78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3265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2"/>
                    </p:tgtEl>
                  </p:cMediaNode>
                </p:audio>
              </p:childTnLst>
            </p:cTn>
          </p:par>
        </p:tnLst>
        <p:bldLst>
          <p:bldP spid="9" grpId="0" animBg="1"/>
          <p:bldP spid="8" grpId="0" animBg="1"/>
          <p:bldP spid="8" grpId="1" animBg="1"/>
          <p:bldP spid="8" grpId="2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4" grpId="0" animBg="1"/>
          <p:bldP spid="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1.11022E-16 L 0.00534 -0.48264 " pathEditMode="relative" rAng="0" ptsTypes="AA">
                                          <p:cBhvr>
                                            <p:cTn id="6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2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112E-17 2.22222E-6 L -0.00534 0.46598 " pathEditMode="relative" rAng="0" ptsTypes="AA">
                                          <p:cBhvr>
                                            <p:cTn id="6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37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3265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2.22222E-6 L 0.00156 0.1581 " pathEditMode="relative" rAng="0" ptsTypes="AA">
                                          <p:cBhvr>
                                            <p:cTn id="6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2" y="7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accel="50000" decel="5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54167E-6 -4.07407E-6 L -0.00156 -0.1581 " pathEditMode="relative" rAng="0" ptsTypes="AA">
                                          <p:cBhvr>
                                            <p:cTn id="7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-78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3265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3432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2"/>
                    </p:tgtEl>
                  </p:cMediaNode>
                </p:audio>
              </p:childTnLst>
            </p:cTn>
          </p:par>
        </p:tnLst>
        <p:bldLst>
          <p:bldP spid="9" grpId="0" animBg="1"/>
          <p:bldP spid="3" grpId="0" animBg="1"/>
          <p:bldP spid="3" grpId="1" animBg="1"/>
          <p:bldP spid="8" grpId="0" animBg="1"/>
          <p:bldP spid="8" grpId="1" animBg="1"/>
          <p:bldP spid="8" grpId="2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4" grpId="0" animBg="1"/>
          <p:bldP spid="4" grpId="2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D5DC0900-BB3D-454C-476B-A6FFB62CB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590" y="836688"/>
            <a:ext cx="1200257" cy="12213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AA7F6D-D735-A928-D08A-F7E70E5B263A}"/>
              </a:ext>
            </a:extLst>
          </p:cNvPr>
          <p:cNvGrpSpPr/>
          <p:nvPr/>
        </p:nvGrpSpPr>
        <p:grpSpPr>
          <a:xfrm>
            <a:off x="4352167" y="940345"/>
            <a:ext cx="2951480" cy="1133475"/>
            <a:chOff x="4783091" y="950855"/>
            <a:chExt cx="2951480" cy="11334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0FAAEC3-9FB3-47A4-7CC4-ABD2A936E5B6}"/>
                </a:ext>
              </a:extLst>
            </p:cNvPr>
            <p:cNvPicPr/>
            <p:nvPr/>
          </p:nvPicPr>
          <p:blipFill>
            <a:blip r:embed="rId3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4783091" y="950855"/>
              <a:ext cx="2951480" cy="11334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A3B7B55-B4A8-E344-5C7A-FDE450AA22E0}"/>
                </a:ext>
              </a:extLst>
            </p:cNvPr>
            <p:cNvSpPr/>
            <p:nvPr/>
          </p:nvSpPr>
          <p:spPr>
            <a:xfrm>
              <a:off x="5421903" y="1192322"/>
              <a:ext cx="167385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unito black" pitchFamily="2" charset="0"/>
                  <a:ea typeface="FZHei-B01S" panose="03000509000000000000" pitchFamily="65" charset="-122"/>
                  <a:cs typeface="Calibri" panose="020F0502020204030204" pitchFamily="34" charset="0"/>
                  <a:sym typeface="+mn-lt"/>
                </a:rPr>
                <a:t>Toán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295A898-0973-2265-FA21-D9F2A4B0E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732" y="2163577"/>
            <a:ext cx="8255403" cy="24089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366279-411F-BB86-D291-9CC643985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67100"/>
            <a:ext cx="2344996" cy="339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D43C20-316A-3258-17B7-41723180B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5376" y="3498744"/>
            <a:ext cx="2478386" cy="3359256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1B06F05-2CC8-B082-247F-79E1DDFA14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6A5C58-1D15-4460-A3D6-3F1C18D1A355}"/>
              </a:ext>
            </a:extLst>
          </p:cNvPr>
          <p:cNvSpPr txBox="1"/>
          <p:nvPr/>
        </p:nvSpPr>
        <p:spPr>
          <a:xfrm>
            <a:off x="425302" y="345310"/>
            <a:ext cx="911210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1: </a:t>
            </a:r>
          </a:p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</a:p>
          <a:p>
            <a:pPr marL="342900" indent="-342900" algn="just"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marL="342900" indent="-342900" algn="just"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00288A-A814-460F-A051-360DB3A94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1007" y="212682"/>
            <a:ext cx="1397257" cy="2142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75E65D-5CAB-4783-B7A1-158814C4400B}"/>
              </a:ext>
            </a:extLst>
          </p:cNvPr>
          <p:cNvSpPr txBox="1"/>
          <p:nvPr/>
        </p:nvSpPr>
        <p:spPr>
          <a:xfrm>
            <a:off x="3521591" y="272772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lang="en-US" sz="28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73E0AF-7BB9-4B0B-B1B6-CF329FE5F13B}"/>
              </a:ext>
            </a:extLst>
          </p:cNvPr>
          <p:cNvSpPr txBox="1"/>
          <p:nvPr/>
        </p:nvSpPr>
        <p:spPr>
          <a:xfrm>
            <a:off x="743930" y="310262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57BB13-4C72-4A35-BEB2-D0E6EB3E87BB}"/>
              </a:ext>
            </a:extLst>
          </p:cNvPr>
          <p:cNvSpPr txBox="1"/>
          <p:nvPr/>
        </p:nvSpPr>
        <p:spPr>
          <a:xfrm>
            <a:off x="735956" y="365373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D4333D9-164D-4526-8BAC-E551957585D3}"/>
              </a:ext>
            </a:extLst>
          </p:cNvPr>
          <p:cNvSpPr txBox="1"/>
          <p:nvPr/>
        </p:nvSpPr>
        <p:spPr>
          <a:xfrm>
            <a:off x="743930" y="4315192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21CF23-40BE-4B20-A3F7-5571B4641C70}"/>
              </a:ext>
            </a:extLst>
          </p:cNvPr>
          <p:cNvGrpSpPr/>
          <p:nvPr/>
        </p:nvGrpSpPr>
        <p:grpSpPr>
          <a:xfrm>
            <a:off x="3051544" y="3800176"/>
            <a:ext cx="2147777" cy="182679"/>
            <a:chOff x="3051544" y="3800176"/>
            <a:chExt cx="2147777" cy="18267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75EBB56-2777-4F5F-9816-D539472AA84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53A222D-5C96-410A-AEFD-6CD9F87BE6C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F4AC53F-B884-4E44-9901-CDE962D89641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2E8D7A5-0F6D-4AE0-93E7-158B76BB845C}"/>
              </a:ext>
            </a:extLst>
          </p:cNvPr>
          <p:cNvGrpSpPr/>
          <p:nvPr/>
        </p:nvGrpSpPr>
        <p:grpSpPr>
          <a:xfrm>
            <a:off x="3051544" y="4485462"/>
            <a:ext cx="3156983" cy="182679"/>
            <a:chOff x="3040911" y="3800176"/>
            <a:chExt cx="3156983" cy="18267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3CF3641-C304-40D4-B80A-5900C5FB8F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0314EB7-8A35-4568-ABA4-33CEADF476F7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BC232AC-095B-4349-B9B2-E8AB089A00A2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9E8544F-B61A-4CBA-8780-FB87C9B2634D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43582C5-90F6-4A89-8765-F364CCCD0459}"/>
              </a:ext>
            </a:extLst>
          </p:cNvPr>
          <p:cNvSpPr txBox="1"/>
          <p:nvPr/>
        </p:nvSpPr>
        <p:spPr>
          <a:xfrm>
            <a:off x="3495454" y="3371474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53D6752-940E-455B-952F-726F94B04574}"/>
              </a:ext>
            </a:extLst>
          </p:cNvPr>
          <p:cNvSpPr txBox="1"/>
          <p:nvPr/>
        </p:nvSpPr>
        <p:spPr>
          <a:xfrm>
            <a:off x="5199321" y="4074195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46BCC9A-EA8E-4839-AE72-0FFCB2031D2B}"/>
              </a:ext>
            </a:extLst>
          </p:cNvPr>
          <p:cNvCxnSpPr>
            <a:cxnSpLocks/>
          </p:cNvCxnSpPr>
          <p:nvPr/>
        </p:nvCxnSpPr>
        <p:spPr>
          <a:xfrm>
            <a:off x="3051544" y="3915346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9181998-F6CD-4357-8151-69618CF2763E}"/>
              </a:ext>
            </a:extLst>
          </p:cNvPr>
          <p:cNvCxnSpPr>
            <a:cxnSpLocks/>
          </p:cNvCxnSpPr>
          <p:nvPr/>
        </p:nvCxnSpPr>
        <p:spPr>
          <a:xfrm>
            <a:off x="5209954" y="3956237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eft Brace 84">
            <a:extLst>
              <a:ext uri="{FF2B5EF4-FFF2-40B4-BE49-F238E27FC236}">
                <a16:creationId xmlns:a16="http://schemas.microsoft.com/office/drawing/2014/main" id="{14254A1A-E07B-4D50-93C8-80216276B21B}"/>
              </a:ext>
            </a:extLst>
          </p:cNvPr>
          <p:cNvSpPr/>
          <p:nvPr/>
        </p:nvSpPr>
        <p:spPr>
          <a:xfrm rot="16200000">
            <a:off x="4450926" y="3264636"/>
            <a:ext cx="368505" cy="3146700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080C4FC-FE5A-4E7B-BD57-A979A47022F5}"/>
              </a:ext>
            </a:extLst>
          </p:cNvPr>
          <p:cNvSpPr txBox="1"/>
          <p:nvPr/>
        </p:nvSpPr>
        <p:spPr>
          <a:xfrm>
            <a:off x="4040372" y="515872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5598D30-BE5F-4FF3-8EEB-4C9C1AA2FF0B}"/>
              </a:ext>
            </a:extLst>
          </p:cNvPr>
          <p:cNvSpPr/>
          <p:nvPr/>
        </p:nvSpPr>
        <p:spPr>
          <a:xfrm>
            <a:off x="6631172" y="2648636"/>
            <a:ext cx="4803608" cy="371428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73D65C-433D-440E-8220-1EE4E32DB4DB}"/>
              </a:ext>
            </a:extLst>
          </p:cNvPr>
          <p:cNvSpPr txBox="1"/>
          <p:nvPr/>
        </p:nvSpPr>
        <p:spPr>
          <a:xfrm>
            <a:off x="7228213" y="2751335"/>
            <a:ext cx="360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4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endParaRPr lang="en-US" sz="24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174A7CB-9C6A-45D2-9B2D-921406F10A07}"/>
              </a:ext>
            </a:extLst>
          </p:cNvPr>
          <p:cNvSpPr txBox="1"/>
          <p:nvPr/>
        </p:nvSpPr>
        <p:spPr>
          <a:xfrm>
            <a:off x="6991794" y="3207493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C1BE684-A2F4-48C8-B63F-A344922B574C}"/>
              </a:ext>
            </a:extLst>
          </p:cNvPr>
          <p:cNvSpPr txBox="1"/>
          <p:nvPr/>
        </p:nvSpPr>
        <p:spPr>
          <a:xfrm>
            <a:off x="7002964" y="3715981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+ 2 = 7 (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A1F873A-D1A4-4B63-9215-89959B17C92B}"/>
              </a:ext>
            </a:extLst>
          </p:cNvPr>
          <p:cNvSpPr txBox="1"/>
          <p:nvPr/>
        </p:nvSpPr>
        <p:spPr>
          <a:xfrm>
            <a:off x="6759492" y="4246910"/>
            <a:ext cx="431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BFA8E6F-2FAF-4EED-8E32-D4A4823F5A11}"/>
              </a:ext>
            </a:extLst>
          </p:cNvPr>
          <p:cNvSpPr txBox="1"/>
          <p:nvPr/>
        </p:nvSpPr>
        <p:spPr>
          <a:xfrm>
            <a:off x="6948569" y="5054366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+ 7 = 12 (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E160A0E-A879-4A6E-AC6B-0DDB531BDB57}"/>
              </a:ext>
            </a:extLst>
          </p:cNvPr>
          <p:cNvSpPr txBox="1"/>
          <p:nvPr/>
        </p:nvSpPr>
        <p:spPr>
          <a:xfrm>
            <a:off x="7117614" y="5537151"/>
            <a:ext cx="431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a) 7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b) 12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551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  <p:bldP spid="74" grpId="0"/>
      <p:bldP spid="85" grpId="0" animBg="1"/>
      <p:bldP spid="86" grpId="0"/>
      <p:bldP spid="87" grpId="0" animBg="1"/>
      <p:bldP spid="8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6A5C58-1D15-4460-A3D6-3F1C18D1A355}"/>
              </a:ext>
            </a:extLst>
          </p:cNvPr>
          <p:cNvSpPr txBox="1"/>
          <p:nvPr/>
        </p:nvSpPr>
        <p:spPr>
          <a:xfrm>
            <a:off x="574161" y="770612"/>
            <a:ext cx="50185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10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75E65D-5CAB-4783-B7A1-158814C4400B}"/>
              </a:ext>
            </a:extLst>
          </p:cNvPr>
          <p:cNvSpPr txBox="1"/>
          <p:nvPr/>
        </p:nvSpPr>
        <p:spPr>
          <a:xfrm>
            <a:off x="2994742" y="282589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73E0AF-7BB9-4B0B-B1B6-CF329FE5F13B}"/>
              </a:ext>
            </a:extLst>
          </p:cNvPr>
          <p:cNvSpPr txBox="1"/>
          <p:nvPr/>
        </p:nvSpPr>
        <p:spPr>
          <a:xfrm>
            <a:off x="217081" y="320079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57BB13-4C72-4A35-BEB2-D0E6EB3E87BB}"/>
              </a:ext>
            </a:extLst>
          </p:cNvPr>
          <p:cNvSpPr txBox="1"/>
          <p:nvPr/>
        </p:nvSpPr>
        <p:spPr>
          <a:xfrm>
            <a:off x="209107" y="375190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D4333D9-164D-4526-8BAC-E551957585D3}"/>
              </a:ext>
            </a:extLst>
          </p:cNvPr>
          <p:cNvSpPr txBox="1"/>
          <p:nvPr/>
        </p:nvSpPr>
        <p:spPr>
          <a:xfrm>
            <a:off x="217081" y="4413363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21CF23-40BE-4B20-A3F7-5571B4641C70}"/>
              </a:ext>
            </a:extLst>
          </p:cNvPr>
          <p:cNvGrpSpPr/>
          <p:nvPr/>
        </p:nvGrpSpPr>
        <p:grpSpPr>
          <a:xfrm>
            <a:off x="2524695" y="3898347"/>
            <a:ext cx="2147777" cy="182679"/>
            <a:chOff x="3051544" y="3800176"/>
            <a:chExt cx="2147777" cy="18267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75EBB56-2777-4F5F-9816-D539472AA84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53A222D-5C96-410A-AEFD-6CD9F87BE6C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F4AC53F-B884-4E44-9901-CDE962D89641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2E8D7A5-0F6D-4AE0-93E7-158B76BB845C}"/>
              </a:ext>
            </a:extLst>
          </p:cNvPr>
          <p:cNvGrpSpPr/>
          <p:nvPr/>
        </p:nvGrpSpPr>
        <p:grpSpPr>
          <a:xfrm>
            <a:off x="2524695" y="4583633"/>
            <a:ext cx="3156983" cy="182679"/>
            <a:chOff x="3040911" y="3800176"/>
            <a:chExt cx="3156983" cy="18267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3CF3641-C304-40D4-B80A-5900C5FB8F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0314EB7-8A35-4568-ABA4-33CEADF476F7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BC232AC-095B-4349-B9B2-E8AB089A00A2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9E8544F-B61A-4CBA-8780-FB87C9B2634D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43582C5-90F6-4A89-8765-F364CCCD0459}"/>
              </a:ext>
            </a:extLst>
          </p:cNvPr>
          <p:cNvSpPr txBox="1"/>
          <p:nvPr/>
        </p:nvSpPr>
        <p:spPr>
          <a:xfrm>
            <a:off x="2827281" y="347018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53D6752-940E-455B-952F-726F94B04574}"/>
              </a:ext>
            </a:extLst>
          </p:cNvPr>
          <p:cNvSpPr txBox="1"/>
          <p:nvPr/>
        </p:nvSpPr>
        <p:spPr>
          <a:xfrm>
            <a:off x="4672472" y="4172366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46BCC9A-EA8E-4839-AE72-0FFCB2031D2B}"/>
              </a:ext>
            </a:extLst>
          </p:cNvPr>
          <p:cNvCxnSpPr>
            <a:cxnSpLocks/>
          </p:cNvCxnSpPr>
          <p:nvPr/>
        </p:nvCxnSpPr>
        <p:spPr>
          <a:xfrm>
            <a:off x="2524695" y="4013517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9181998-F6CD-4357-8151-69618CF2763E}"/>
              </a:ext>
            </a:extLst>
          </p:cNvPr>
          <p:cNvCxnSpPr>
            <a:cxnSpLocks/>
          </p:cNvCxnSpPr>
          <p:nvPr/>
        </p:nvCxnSpPr>
        <p:spPr>
          <a:xfrm>
            <a:off x="4683105" y="4054408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eft Brace 84">
            <a:extLst>
              <a:ext uri="{FF2B5EF4-FFF2-40B4-BE49-F238E27FC236}">
                <a16:creationId xmlns:a16="http://schemas.microsoft.com/office/drawing/2014/main" id="{14254A1A-E07B-4D50-93C8-80216276B21B}"/>
              </a:ext>
            </a:extLst>
          </p:cNvPr>
          <p:cNvSpPr/>
          <p:nvPr/>
        </p:nvSpPr>
        <p:spPr>
          <a:xfrm rot="10800000">
            <a:off x="5869851" y="3798399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080C4FC-FE5A-4E7B-BD57-A979A47022F5}"/>
              </a:ext>
            </a:extLst>
          </p:cNvPr>
          <p:cNvSpPr txBox="1"/>
          <p:nvPr/>
        </p:nvSpPr>
        <p:spPr>
          <a:xfrm>
            <a:off x="5675831" y="3895299"/>
            <a:ext cx="171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5598D30-BE5F-4FF3-8EEB-4C9C1AA2FF0B}"/>
              </a:ext>
            </a:extLst>
          </p:cNvPr>
          <p:cNvSpPr/>
          <p:nvPr/>
        </p:nvSpPr>
        <p:spPr>
          <a:xfrm>
            <a:off x="7020615" y="3011362"/>
            <a:ext cx="4825414" cy="332146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73D65C-433D-440E-8220-1EE4E32DB4DB}"/>
              </a:ext>
            </a:extLst>
          </p:cNvPr>
          <p:cNvSpPr txBox="1"/>
          <p:nvPr/>
        </p:nvSpPr>
        <p:spPr>
          <a:xfrm>
            <a:off x="7608957" y="3085142"/>
            <a:ext cx="360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174A7CB-9C6A-45D2-9B2D-921406F10A07}"/>
              </a:ext>
            </a:extLst>
          </p:cNvPr>
          <p:cNvSpPr txBox="1"/>
          <p:nvPr/>
        </p:nvSpPr>
        <p:spPr>
          <a:xfrm>
            <a:off x="6792561" y="3570219"/>
            <a:ext cx="498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C1BE684-A2F4-48C8-B63F-A344922B574C}"/>
              </a:ext>
            </a:extLst>
          </p:cNvPr>
          <p:cNvSpPr txBox="1"/>
          <p:nvPr/>
        </p:nvSpPr>
        <p:spPr>
          <a:xfrm>
            <a:off x="6803731" y="4078707"/>
            <a:ext cx="4698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+ 3 = 13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A1F873A-D1A4-4B63-9215-89959B17C92B}"/>
              </a:ext>
            </a:extLst>
          </p:cNvPr>
          <p:cNvSpPr txBox="1"/>
          <p:nvPr/>
        </p:nvSpPr>
        <p:spPr>
          <a:xfrm>
            <a:off x="6560259" y="4609636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47A800B-77A8-4ED5-9B20-4ED6A19CE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210" y="1576779"/>
            <a:ext cx="1036419" cy="133118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668CC34-482F-43C1-A41F-AC73DCF6284F}"/>
              </a:ext>
            </a:extLst>
          </p:cNvPr>
          <p:cNvSpPr/>
          <p:nvPr/>
        </p:nvSpPr>
        <p:spPr>
          <a:xfrm>
            <a:off x="6599277" y="502654"/>
            <a:ext cx="5574998" cy="1447093"/>
          </a:xfrm>
          <a:prstGeom prst="wedgeRoundRectCallout">
            <a:avLst>
              <a:gd name="adj1" fmla="val -54129"/>
              <a:gd name="adj2" fmla="val 28273"/>
              <a:gd name="adj3" fmla="val 16667"/>
            </a:avLst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bước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Trước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hết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Sau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8E48BB-FE80-407B-85AD-AA7883001EFB}"/>
              </a:ext>
            </a:extLst>
          </p:cNvPr>
          <p:cNvSpPr txBox="1"/>
          <p:nvPr/>
        </p:nvSpPr>
        <p:spPr>
          <a:xfrm>
            <a:off x="6652469" y="5156249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+ 13 = 23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57F81E-C914-4CC3-A280-C5C4F7F993DC}"/>
              </a:ext>
            </a:extLst>
          </p:cNvPr>
          <p:cNvSpPr txBox="1"/>
          <p:nvPr/>
        </p:nvSpPr>
        <p:spPr>
          <a:xfrm>
            <a:off x="7118180" y="5696429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lang="en-US" sz="2400" b="1" dirty="0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23 </a:t>
            </a: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lang="en-US" sz="2400" b="1" dirty="0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367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  <p:bldP spid="74" grpId="0"/>
      <p:bldP spid="85" grpId="0" animBg="1"/>
      <p:bldP spid="86" grpId="0"/>
      <p:bldP spid="87" grpId="0" animBg="1"/>
      <p:bldP spid="88" grpId="0"/>
      <p:bldP spid="90" grpId="0"/>
      <p:bldP spid="91" grpId="0"/>
      <p:bldP spid="10" grpId="0" animBg="1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372849B7-A57E-2D95-1886-82944DF57E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3" y="769247"/>
            <a:ext cx="11577307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8CA0FF-B06F-4453-BC7D-149D475CED6C}"/>
              </a:ext>
            </a:extLst>
          </p:cNvPr>
          <p:cNvSpPr/>
          <p:nvPr/>
        </p:nvSpPr>
        <p:spPr>
          <a:xfrm>
            <a:off x="551672" y="676509"/>
            <a:ext cx="11087605" cy="60796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BD3F8C-7202-45D0-B0D6-E46BA1E067D0}"/>
              </a:ext>
            </a:extLst>
          </p:cNvPr>
          <p:cNvSpPr txBox="1"/>
          <p:nvPr/>
        </p:nvSpPr>
        <p:spPr>
          <a:xfrm>
            <a:off x="1020946" y="743874"/>
            <a:ext cx="10005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thứ nhất đựng 5</a:t>
            </a:r>
            <a:r>
              <a:rPr lang="vi-VN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 </a:t>
            </a:r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 mắm, can thứ hai đựng số lít nước mắm gấp 3 lần can thứ nhất. Hỏi cả hai can đựng bao nhiêu lít nước mắm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E4C26EFD-C5D7-4C1A-B588-25136DF2B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35" y="-3200392"/>
            <a:ext cx="16357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8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fr-FR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</a:t>
            </a:r>
            <a:r>
              <a:rPr kumimoji="0" lang="vi-VN" altLang="en-US" sz="14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Tóm tắt</a:t>
            </a:r>
            <a:endParaRPr kumimoji="0" lang="en-US" altLang="en-US" sz="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44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8E278D68-4B9C-42FE-B703-31BEBE0C0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35" y="-286407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4BA970F-6265-4DD4-A098-7E8F4C7C91D1}"/>
              </a:ext>
            </a:extLst>
          </p:cNvPr>
          <p:cNvSpPr txBox="1"/>
          <p:nvPr/>
        </p:nvSpPr>
        <p:spPr>
          <a:xfrm>
            <a:off x="552197" y="2335879"/>
            <a:ext cx="258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BC54DF-E073-4602-9E3B-4572B9ACBD18}"/>
              </a:ext>
            </a:extLst>
          </p:cNvPr>
          <p:cNvSpPr txBox="1"/>
          <p:nvPr/>
        </p:nvSpPr>
        <p:spPr>
          <a:xfrm>
            <a:off x="552197" y="2997335"/>
            <a:ext cx="258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A3180A0-D63F-4C07-B29F-0BF9DDE98DA3}"/>
              </a:ext>
            </a:extLst>
          </p:cNvPr>
          <p:cNvGrpSpPr/>
          <p:nvPr/>
        </p:nvGrpSpPr>
        <p:grpSpPr>
          <a:xfrm>
            <a:off x="3120120" y="2482319"/>
            <a:ext cx="1013991" cy="237861"/>
            <a:chOff x="3051544" y="3800176"/>
            <a:chExt cx="2147777" cy="182679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F80DEFB-E394-4827-87BC-D9B338AA162E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C45D68D-5880-4265-85ED-F0CC8CE052B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3BBD150-DAC1-4739-B37B-FC2D230B66D9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44BE58E-E499-4B54-B7D9-DEFE9F2BAB7F}"/>
              </a:ext>
            </a:extLst>
          </p:cNvPr>
          <p:cNvGrpSpPr/>
          <p:nvPr/>
        </p:nvGrpSpPr>
        <p:grpSpPr>
          <a:xfrm>
            <a:off x="3120120" y="3167605"/>
            <a:ext cx="3156983" cy="203213"/>
            <a:chOff x="3040911" y="3800176"/>
            <a:chExt cx="3156983" cy="203213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F7F4FAD-41A2-41FD-9A69-E36963835C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6AAD86E-0425-4139-BF2C-1A337CD86D35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9238EA8-E35F-4970-BA6D-B16209E78776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689DEE6-0C5A-48AF-9024-302389EA8D52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8E198A2-6931-45EB-8461-559E0E6862D9}"/>
                </a:ext>
              </a:extLst>
            </p:cNvPr>
            <p:cNvCxnSpPr/>
            <p:nvPr/>
          </p:nvCxnSpPr>
          <p:spPr>
            <a:xfrm>
              <a:off x="4072608" y="3820710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88D45B8C-3F90-430E-901E-5DC68F8E2F99}"/>
              </a:ext>
            </a:extLst>
          </p:cNvPr>
          <p:cNvSpPr txBox="1"/>
          <p:nvPr/>
        </p:nvSpPr>
        <p:spPr>
          <a:xfrm>
            <a:off x="3422706" y="2054154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6ED0B79-7F37-424B-8204-8E6C0336AC62}"/>
              </a:ext>
            </a:extLst>
          </p:cNvPr>
          <p:cNvCxnSpPr>
            <a:cxnSpLocks/>
          </p:cNvCxnSpPr>
          <p:nvPr/>
        </p:nvCxnSpPr>
        <p:spPr>
          <a:xfrm>
            <a:off x="3120120" y="2597489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127FE53-3F9C-43FF-955F-760E14F12220}"/>
              </a:ext>
            </a:extLst>
          </p:cNvPr>
          <p:cNvCxnSpPr>
            <a:cxnSpLocks/>
          </p:cNvCxnSpPr>
          <p:nvPr/>
        </p:nvCxnSpPr>
        <p:spPr>
          <a:xfrm>
            <a:off x="4138891" y="2678028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Left Brace 65">
            <a:extLst>
              <a:ext uri="{FF2B5EF4-FFF2-40B4-BE49-F238E27FC236}">
                <a16:creationId xmlns:a16="http://schemas.microsoft.com/office/drawing/2014/main" id="{C3C29182-218A-4FD1-9550-DE556D2D423E}"/>
              </a:ext>
            </a:extLst>
          </p:cNvPr>
          <p:cNvSpPr/>
          <p:nvPr/>
        </p:nvSpPr>
        <p:spPr>
          <a:xfrm rot="10800000">
            <a:off x="6465276" y="2382371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691ECDE-ED84-43B6-9AE8-EC928E8FAFC3}"/>
              </a:ext>
            </a:extLst>
          </p:cNvPr>
          <p:cNvSpPr txBox="1"/>
          <p:nvPr/>
        </p:nvSpPr>
        <p:spPr>
          <a:xfrm>
            <a:off x="6271256" y="2479271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CBB3F2-722E-4988-B774-F70DB393E70B}"/>
              </a:ext>
            </a:extLst>
          </p:cNvPr>
          <p:cNvSpPr/>
          <p:nvPr/>
        </p:nvSpPr>
        <p:spPr>
          <a:xfrm>
            <a:off x="2530770" y="3570953"/>
            <a:ext cx="7676703" cy="302343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1DDBC73-3260-438A-8303-ADBD599384F5}"/>
              </a:ext>
            </a:extLst>
          </p:cNvPr>
          <p:cNvSpPr txBox="1"/>
          <p:nvPr/>
        </p:nvSpPr>
        <p:spPr>
          <a:xfrm>
            <a:off x="5278530" y="3603430"/>
            <a:ext cx="247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69DB009-1D5F-414C-89B5-21A7E543A245}"/>
              </a:ext>
            </a:extLst>
          </p:cNvPr>
          <p:cNvSpPr txBox="1"/>
          <p:nvPr/>
        </p:nvSpPr>
        <p:spPr>
          <a:xfrm>
            <a:off x="2663918" y="4052959"/>
            <a:ext cx="721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lít nước mắm ở can thứ hai là: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207C1F2-1D1E-4F06-910E-01AAD89D1C69}"/>
              </a:ext>
            </a:extLst>
          </p:cNvPr>
          <p:cNvGrpSpPr/>
          <p:nvPr/>
        </p:nvGrpSpPr>
        <p:grpSpPr>
          <a:xfrm>
            <a:off x="2819210" y="4572945"/>
            <a:ext cx="7214675" cy="533494"/>
            <a:chOff x="3171045" y="5180593"/>
            <a:chExt cx="7214675" cy="53349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978C4B4-B1BF-44F4-AE5D-95CFC72F9650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x         =              (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A7B08D62-DD8E-4BBC-8F5C-3CC5EB5F84B5}"/>
                </a:ext>
              </a:extLst>
            </p:cNvPr>
            <p:cNvSpPr/>
            <p:nvPr/>
          </p:nvSpPr>
          <p:spPr>
            <a:xfrm>
              <a:off x="5915409" y="5180593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EED9E6E6-94D5-4881-BABA-B30AB48B0524}"/>
                </a:ext>
              </a:extLst>
            </p:cNvPr>
            <p:cNvSpPr/>
            <p:nvPr/>
          </p:nvSpPr>
          <p:spPr>
            <a:xfrm>
              <a:off x="6886199" y="5201908"/>
              <a:ext cx="708769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3098883-70E1-4C6F-A309-58F32200C28C}"/>
              </a:ext>
            </a:extLst>
          </p:cNvPr>
          <p:cNvGrpSpPr/>
          <p:nvPr/>
        </p:nvGrpSpPr>
        <p:grpSpPr>
          <a:xfrm>
            <a:off x="316594" y="-82639"/>
            <a:ext cx="2000105" cy="768350"/>
            <a:chOff x="1571236" y="-82639"/>
            <a:chExt cx="2000105" cy="768350"/>
          </a:xfrm>
        </p:grpSpPr>
        <p:grpSp>
          <p:nvGrpSpPr>
            <p:cNvPr id="24" name="组合 24"/>
            <p:cNvGrpSpPr/>
            <p:nvPr/>
          </p:nvGrpSpPr>
          <p:grpSpPr>
            <a:xfrm>
              <a:off x="1571236" y="-82639"/>
              <a:ext cx="900018" cy="768350"/>
              <a:chOff x="5847680" y="1619467"/>
              <a:chExt cx="560718" cy="527780"/>
            </a:xfrm>
          </p:grpSpPr>
          <p:sp>
            <p:nvSpPr>
              <p:cNvPr id="25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6" name="文本框 27"/>
              <p:cNvSpPr txBox="1"/>
              <p:nvPr/>
            </p:nvSpPr>
            <p:spPr>
              <a:xfrm>
                <a:off x="5847680" y="1619467"/>
                <a:ext cx="560718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DB32E001-A0CA-442E-848D-12BF25F028FB}"/>
                </a:ext>
              </a:extLst>
            </p:cNvPr>
            <p:cNvSpPr/>
            <p:nvPr/>
          </p:nvSpPr>
          <p:spPr>
            <a:xfrm>
              <a:off x="2436274" y="33231"/>
              <a:ext cx="1135067" cy="579633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010395B9-D4F3-491E-A0FE-7085FB51DFEF}"/>
              </a:ext>
            </a:extLst>
          </p:cNvPr>
          <p:cNvSpPr txBox="1"/>
          <p:nvPr/>
        </p:nvSpPr>
        <p:spPr>
          <a:xfrm>
            <a:off x="2911260" y="5120124"/>
            <a:ext cx="721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lít nước mắm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là: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FC4B652-5247-4117-A56D-A989DA04564D}"/>
              </a:ext>
            </a:extLst>
          </p:cNvPr>
          <p:cNvGrpSpPr/>
          <p:nvPr/>
        </p:nvGrpSpPr>
        <p:grpSpPr>
          <a:xfrm>
            <a:off x="3310015" y="5578267"/>
            <a:ext cx="7214675" cy="534165"/>
            <a:chOff x="3171045" y="5179922"/>
            <a:chExt cx="7214675" cy="534165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58AA91C0-B3B8-40AB-A8BF-EFB79FDFDE9E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            =            (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978AB257-BCAE-479B-9A72-47FD812ED712}"/>
                </a:ext>
              </a:extLst>
            </p:cNvPr>
            <p:cNvSpPr/>
            <p:nvPr/>
          </p:nvSpPr>
          <p:spPr>
            <a:xfrm>
              <a:off x="5881686" y="5190867"/>
              <a:ext cx="652929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88674B3D-3334-49C0-A411-C86B69652B65}"/>
                </a:ext>
              </a:extLst>
            </p:cNvPr>
            <p:cNvSpPr/>
            <p:nvPr/>
          </p:nvSpPr>
          <p:spPr>
            <a:xfrm>
              <a:off x="7057955" y="5181360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34DF7549-F753-4F0A-8B74-871DF3DD8010}"/>
                </a:ext>
              </a:extLst>
            </p:cNvPr>
            <p:cNvSpPr/>
            <p:nvPr/>
          </p:nvSpPr>
          <p:spPr>
            <a:xfrm>
              <a:off x="4651367" y="5179922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F84A6D4-C9E6-4B19-B762-28109AAEB4EB}"/>
              </a:ext>
            </a:extLst>
          </p:cNvPr>
          <p:cNvGrpSpPr/>
          <p:nvPr/>
        </p:nvGrpSpPr>
        <p:grpSpPr>
          <a:xfrm>
            <a:off x="3708962" y="6111998"/>
            <a:ext cx="7214675" cy="523220"/>
            <a:chOff x="3171045" y="5190867"/>
            <a:chExt cx="7214675" cy="523220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6CC08B9D-BC51-490D-A896-72845E2AD10F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          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mắm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61B8CFFD-CDE0-4FED-B09E-5A6AE76F09A7}"/>
                </a:ext>
              </a:extLst>
            </p:cNvPr>
            <p:cNvSpPr/>
            <p:nvPr/>
          </p:nvSpPr>
          <p:spPr>
            <a:xfrm>
              <a:off x="6115120" y="5190867"/>
              <a:ext cx="706768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E89187C5-0CA2-44F6-9D48-BF5308F4514A}"/>
              </a:ext>
            </a:extLst>
          </p:cNvPr>
          <p:cNvSpPr/>
          <p:nvPr/>
        </p:nvSpPr>
        <p:spPr>
          <a:xfrm>
            <a:off x="5559842" y="4560743"/>
            <a:ext cx="557561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925464CD-6EBB-41F8-AE36-D2874E3A4EED}"/>
              </a:ext>
            </a:extLst>
          </p:cNvPr>
          <p:cNvSpPr/>
          <p:nvPr/>
        </p:nvSpPr>
        <p:spPr>
          <a:xfrm>
            <a:off x="6527727" y="4581555"/>
            <a:ext cx="836342" cy="486727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FC58ABAD-98AE-43A1-B226-FE2740A2EADB}"/>
              </a:ext>
            </a:extLst>
          </p:cNvPr>
          <p:cNvSpPr/>
          <p:nvPr/>
        </p:nvSpPr>
        <p:spPr>
          <a:xfrm>
            <a:off x="4800611" y="5578938"/>
            <a:ext cx="557561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7E066AAE-8537-4F4A-AACB-0988E96701EB}"/>
              </a:ext>
            </a:extLst>
          </p:cNvPr>
          <p:cNvSpPr/>
          <p:nvPr/>
        </p:nvSpPr>
        <p:spPr>
          <a:xfrm>
            <a:off x="5900019" y="5577032"/>
            <a:ext cx="83634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EEDD11F7-2588-4BC9-9D1C-17BF53D79C3B}"/>
              </a:ext>
            </a:extLst>
          </p:cNvPr>
          <p:cNvSpPr/>
          <p:nvPr/>
        </p:nvSpPr>
        <p:spPr>
          <a:xfrm>
            <a:off x="7075217" y="5567523"/>
            <a:ext cx="83634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752BD821-D313-41F0-9147-9175D65205DC}"/>
              </a:ext>
            </a:extLst>
          </p:cNvPr>
          <p:cNvSpPr/>
          <p:nvPr/>
        </p:nvSpPr>
        <p:spPr>
          <a:xfrm>
            <a:off x="6615950" y="6112949"/>
            <a:ext cx="73007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8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8" grpId="0"/>
      <p:bldP spid="49" grpId="0"/>
      <p:bldP spid="62" grpId="0"/>
      <p:bldP spid="66" grpId="0" animBg="1"/>
      <p:bldP spid="67" grpId="0"/>
      <p:bldP spid="11" grpId="0" animBg="1"/>
      <p:bldP spid="86" grpId="0"/>
      <p:bldP spid="87" grpId="0"/>
      <p:bldP spid="94" grpId="0"/>
      <p:bldP spid="104" grpId="0" animBg="1"/>
      <p:bldP spid="107" grpId="0" animBg="1"/>
      <p:bldP spid="108" grpId="0" animBg="1"/>
      <p:bldP spid="109" grpId="0" animBg="1"/>
      <p:bldP spid="116" grpId="0" animBg="1"/>
      <p:bldP spid="1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4"/>
          <p:cNvGrpSpPr/>
          <p:nvPr/>
        </p:nvGrpSpPr>
        <p:grpSpPr>
          <a:xfrm>
            <a:off x="750394" y="345688"/>
            <a:ext cx="900018" cy="768350"/>
            <a:chOff x="5847680" y="1619467"/>
            <a:chExt cx="560718" cy="527780"/>
          </a:xfrm>
        </p:grpSpPr>
        <p:sp>
          <p:nvSpPr>
            <p:cNvPr id="25" name="椭圆 26"/>
            <p:cNvSpPr/>
            <p:nvPr/>
          </p:nvSpPr>
          <p:spPr>
            <a:xfrm>
              <a:off x="5903904" y="1661983"/>
              <a:ext cx="482701" cy="482701"/>
            </a:xfrm>
            <a:prstGeom prst="ellipse">
              <a:avLst/>
            </a:prstGeom>
            <a:solidFill>
              <a:srgbClr val="F0382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文本框 27"/>
            <p:cNvSpPr txBox="1"/>
            <p:nvPr/>
          </p:nvSpPr>
          <p:spPr>
            <a:xfrm>
              <a:off x="5847680" y="1619467"/>
              <a:ext cx="560718" cy="527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  <a:sym typeface="Arial"/>
                </a:rPr>
                <a:t>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2D39F38-6A15-470B-A043-ED9937C506C6}"/>
              </a:ext>
            </a:extLst>
          </p:cNvPr>
          <p:cNvSpPr txBox="1"/>
          <p:nvPr/>
        </p:nvSpPr>
        <p:spPr>
          <a:xfrm>
            <a:off x="1575688" y="345688"/>
            <a:ext cx="9508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gấp được 10 cái thuyền, Nam gấp được ít hơn Mai 3 cái thuyền. Hỏi cả hai bạn gấp được bao nhiêu cái thuyền?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picture containing envelope, stationary&#10;&#10;Description automatically generated">
            <a:extLst>
              <a:ext uri="{FF2B5EF4-FFF2-40B4-BE49-F238E27FC236}">
                <a16:creationId xmlns:a16="http://schemas.microsoft.com/office/drawing/2014/main" id="{792B2ACC-FFBC-425E-8049-58D0920BD8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278" y="1233545"/>
            <a:ext cx="2933035" cy="1456455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26281A10-788B-4EEC-AC94-ED3DA6D79930}"/>
              </a:ext>
            </a:extLst>
          </p:cNvPr>
          <p:cNvSpPr txBox="1"/>
          <p:nvPr/>
        </p:nvSpPr>
        <p:spPr>
          <a:xfrm>
            <a:off x="4203557" y="1469073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522684F-1E83-42F6-B7E0-129CB948C210}"/>
              </a:ext>
            </a:extLst>
          </p:cNvPr>
          <p:cNvSpPr txBox="1"/>
          <p:nvPr/>
        </p:nvSpPr>
        <p:spPr>
          <a:xfrm>
            <a:off x="1298736" y="3298202"/>
            <a:ext cx="979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4883132-40E2-4008-BE9D-73F69ED2260E}"/>
              </a:ext>
            </a:extLst>
          </p:cNvPr>
          <p:cNvSpPr txBox="1"/>
          <p:nvPr/>
        </p:nvSpPr>
        <p:spPr>
          <a:xfrm>
            <a:off x="1341413" y="2543813"/>
            <a:ext cx="97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3A6A378-BDE4-4AA3-9AED-6702D87E1C11}"/>
              </a:ext>
            </a:extLst>
          </p:cNvPr>
          <p:cNvGrpSpPr/>
          <p:nvPr/>
        </p:nvGrpSpPr>
        <p:grpSpPr>
          <a:xfrm>
            <a:off x="2267608" y="2815139"/>
            <a:ext cx="2147777" cy="182679"/>
            <a:chOff x="3051544" y="3800176"/>
            <a:chExt cx="2147777" cy="182679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367FDEF-32D2-46F2-BAE8-EE815F6E2328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5A08DB7-B06F-41FD-9C78-DE4C4FCC489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74D4355-BCF6-4CEF-AB17-2C85926F893F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9272CDF-3BA8-46B6-8303-798578ED7649}"/>
              </a:ext>
            </a:extLst>
          </p:cNvPr>
          <p:cNvGrpSpPr/>
          <p:nvPr/>
        </p:nvGrpSpPr>
        <p:grpSpPr>
          <a:xfrm>
            <a:off x="2267608" y="3500425"/>
            <a:ext cx="3156983" cy="182679"/>
            <a:chOff x="3040911" y="3800176"/>
            <a:chExt cx="3156983" cy="182679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9B50A23-6162-4739-BD72-80766D9BDD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66D4E96-A110-45D9-871B-A6ED3BEAD7BE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6B8243C-EA67-495A-9A98-08F427BDEE85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28062CA-D0FD-4B22-9AFF-4A6D69C18491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703C9392-7173-431F-A023-3033F3923EC3}"/>
              </a:ext>
            </a:extLst>
          </p:cNvPr>
          <p:cNvSpPr txBox="1"/>
          <p:nvPr/>
        </p:nvSpPr>
        <p:spPr>
          <a:xfrm>
            <a:off x="3084966" y="3862755"/>
            <a:ext cx="259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69EA187-5E47-4438-9C57-88870726FFA3}"/>
              </a:ext>
            </a:extLst>
          </p:cNvPr>
          <p:cNvSpPr txBox="1"/>
          <p:nvPr/>
        </p:nvSpPr>
        <p:spPr>
          <a:xfrm>
            <a:off x="4415385" y="3089158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66118CE-213E-4470-9AFE-53DEA9FA05DD}"/>
              </a:ext>
            </a:extLst>
          </p:cNvPr>
          <p:cNvCxnSpPr>
            <a:cxnSpLocks/>
          </p:cNvCxnSpPr>
          <p:nvPr/>
        </p:nvCxnSpPr>
        <p:spPr>
          <a:xfrm>
            <a:off x="2267608" y="2930309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1D783D1A-6C9C-4269-B9C8-905AC12290CF}"/>
              </a:ext>
            </a:extLst>
          </p:cNvPr>
          <p:cNvCxnSpPr>
            <a:cxnSpLocks/>
          </p:cNvCxnSpPr>
          <p:nvPr/>
        </p:nvCxnSpPr>
        <p:spPr>
          <a:xfrm>
            <a:off x="4426018" y="2971200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Left Brace 99">
            <a:extLst>
              <a:ext uri="{FF2B5EF4-FFF2-40B4-BE49-F238E27FC236}">
                <a16:creationId xmlns:a16="http://schemas.microsoft.com/office/drawing/2014/main" id="{0E581CD3-175D-49CC-9148-669D6EA09D45}"/>
              </a:ext>
            </a:extLst>
          </p:cNvPr>
          <p:cNvSpPr/>
          <p:nvPr/>
        </p:nvSpPr>
        <p:spPr>
          <a:xfrm rot="10800000">
            <a:off x="5612764" y="2715191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E12C767-D2F2-4F67-8EE4-BD4F5BAFAB5F}"/>
              </a:ext>
            </a:extLst>
          </p:cNvPr>
          <p:cNvSpPr txBox="1"/>
          <p:nvPr/>
        </p:nvSpPr>
        <p:spPr>
          <a:xfrm>
            <a:off x="6119187" y="2836082"/>
            <a:ext cx="171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2400" b="1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lang="en-US" sz="2400" b="1" dirty="0">
              <a:solidFill>
                <a:srgbClr val="1D25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Left Brace 101">
            <a:extLst>
              <a:ext uri="{FF2B5EF4-FFF2-40B4-BE49-F238E27FC236}">
                <a16:creationId xmlns:a16="http://schemas.microsoft.com/office/drawing/2014/main" id="{508CA2C4-F227-41EA-9243-820C68DF62EE}"/>
              </a:ext>
            </a:extLst>
          </p:cNvPr>
          <p:cNvSpPr/>
          <p:nvPr/>
        </p:nvSpPr>
        <p:spPr>
          <a:xfrm rot="5400000" flipH="1">
            <a:off x="3735288" y="2278629"/>
            <a:ext cx="223284" cy="3023756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31925E4-D589-4F20-A376-B8A8A7159DBF}"/>
              </a:ext>
            </a:extLst>
          </p:cNvPr>
          <p:cNvSpPr txBox="1"/>
          <p:nvPr/>
        </p:nvSpPr>
        <p:spPr>
          <a:xfrm>
            <a:off x="5612763" y="3948844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i="1" u="sng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i="1" u="sng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u="sng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800" b="1" i="1" u="sng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62336D8-E180-424A-A769-FE9672184225}"/>
              </a:ext>
            </a:extLst>
          </p:cNvPr>
          <p:cNvSpPr txBox="1"/>
          <p:nvPr/>
        </p:nvSpPr>
        <p:spPr>
          <a:xfrm>
            <a:off x="3734971" y="443237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thuyền Nam gấp được là:</a:t>
            </a:r>
            <a:endParaRPr kumimoji="0" lang="en-US" sz="2800" b="1" i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2E58629-61AE-452C-A6B1-01E021BAB502}"/>
              </a:ext>
            </a:extLst>
          </p:cNvPr>
          <p:cNvSpPr txBox="1"/>
          <p:nvPr/>
        </p:nvSpPr>
        <p:spPr>
          <a:xfrm>
            <a:off x="4673407" y="487008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10 - 3 = 7 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892D515-3E40-41DA-BC95-026124829FC1}"/>
              </a:ext>
            </a:extLst>
          </p:cNvPr>
          <p:cNvSpPr txBox="1"/>
          <p:nvPr/>
        </p:nvSpPr>
        <p:spPr>
          <a:xfrm>
            <a:off x="3661275" y="530779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thuyền cả hai bạn gấp được là: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596ECF1-F13F-414C-BA1F-8A5150D637EB}"/>
              </a:ext>
            </a:extLst>
          </p:cNvPr>
          <p:cNvSpPr txBox="1"/>
          <p:nvPr/>
        </p:nvSpPr>
        <p:spPr>
          <a:xfrm>
            <a:off x="4819707" y="5717893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+ 7 = 17 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AFBF7E4-0728-4FD2-A54C-96149EC675E8}"/>
              </a:ext>
            </a:extLst>
          </p:cNvPr>
          <p:cNvSpPr txBox="1"/>
          <p:nvPr/>
        </p:nvSpPr>
        <p:spPr>
          <a:xfrm>
            <a:off x="5611843" y="6166738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17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982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96" grpId="0"/>
      <p:bldP spid="97" grpId="0"/>
      <p:bldP spid="100" grpId="0" animBg="1"/>
      <p:bldP spid="101" grpId="0"/>
      <p:bldP spid="10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5" name="Picture 4" descr="A green and red letters&#10;&#10;AI-generated content may be incorrect.">
            <a:extLst>
              <a:ext uri="{FF2B5EF4-FFF2-40B4-BE49-F238E27FC236}">
                <a16:creationId xmlns:a16="http://schemas.microsoft.com/office/drawing/2014/main" id="{F14F33E0-2135-0FC0-1C8E-CF5C92F00A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00" y="1776953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19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Elementary Geography Lesson by Slidesgo">
  <a:themeElements>
    <a:clrScheme name="Simple Light">
      <a:dk1>
        <a:srgbClr val="FFFFFF"/>
      </a:dk1>
      <a:lt1>
        <a:srgbClr val="1D2542"/>
      </a:lt1>
      <a:dk2>
        <a:srgbClr val="7ECCC6"/>
      </a:dk2>
      <a:lt2>
        <a:srgbClr val="DAEEEB"/>
      </a:lt2>
      <a:accent1>
        <a:srgbClr val="FE7950"/>
      </a:accent1>
      <a:accent2>
        <a:srgbClr val="FF9076"/>
      </a:accent2>
      <a:accent3>
        <a:srgbClr val="F4C88A"/>
      </a:accent3>
      <a:accent4>
        <a:srgbClr val="FFEFD9"/>
      </a:accent4>
      <a:accent5>
        <a:srgbClr val="5B1C18"/>
      </a:accent5>
      <a:accent6>
        <a:srgbClr val="8D5448"/>
      </a:accent6>
      <a:hlink>
        <a:srgbClr val="FE79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468</Words>
  <Application>Microsoft Office PowerPoint</Application>
  <PresentationFormat>Widescreen</PresentationFormat>
  <Paragraphs>90</Paragraphs>
  <Slides>11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42" baseType="lpstr">
      <vt:lpstr>微软雅黑</vt:lpstr>
      <vt:lpstr>宋体</vt:lpstr>
      <vt:lpstr>#9Slide07 Pangolin</vt:lpstr>
      <vt:lpstr>Arial</vt:lpstr>
      <vt:lpstr>Calibri</vt:lpstr>
      <vt:lpstr>Calibri Light</vt:lpstr>
      <vt:lpstr>Cambria</vt:lpstr>
      <vt:lpstr>等线</vt:lpstr>
      <vt:lpstr>等线 Light</vt:lpstr>
      <vt:lpstr>Fira Sans Extra Condensed Medium</vt:lpstr>
      <vt:lpstr>FZHei-B01S</vt:lpstr>
      <vt:lpstr>Lato</vt:lpstr>
      <vt:lpstr>Life Savers</vt:lpstr>
      <vt:lpstr>Life Savers ExtraBold</vt:lpstr>
      <vt:lpstr>Livvic</vt:lpstr>
      <vt:lpstr>Nunito black</vt:lpstr>
      <vt:lpstr>Patrick Hand</vt:lpstr>
      <vt:lpstr>Roboto Condensed Light</vt:lpstr>
      <vt:lpstr>Roboto Slab Light</vt:lpstr>
      <vt:lpstr>Source Han Sans CN Medium</vt:lpstr>
      <vt:lpstr>SVN-Newton</vt:lpstr>
      <vt:lpstr>SVN-Ready</vt:lpstr>
      <vt:lpstr>Times New Roman</vt:lpstr>
      <vt:lpstr>UTM Cookies</vt:lpstr>
      <vt:lpstr>思源黑体 CN Medium</vt:lpstr>
      <vt:lpstr>Elementary Geography Lesson by Slidesgo</vt:lpstr>
      <vt:lpstr>Office Theme</vt:lpstr>
      <vt:lpstr>2_Office Theme</vt:lpstr>
      <vt:lpstr>4_Office 主题​​</vt:lpstr>
      <vt:lpstr>5_Office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72</cp:revision>
  <dcterms:created xsi:type="dcterms:W3CDTF">2022-08-24T01:31:48Z</dcterms:created>
  <dcterms:modified xsi:type="dcterms:W3CDTF">2025-12-02T09:17:27Z</dcterms:modified>
</cp:coreProperties>
</file>