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83" r:id="rId3"/>
    <p:sldMasterId id="2147483701" r:id="rId4"/>
  </p:sldMasterIdLst>
  <p:notesMasterIdLst>
    <p:notesMasterId r:id="rId15"/>
  </p:notesMasterIdLst>
  <p:sldIdLst>
    <p:sldId id="485" r:id="rId5"/>
    <p:sldId id="487" r:id="rId6"/>
    <p:sldId id="292" r:id="rId7"/>
    <p:sldId id="259" r:id="rId8"/>
    <p:sldId id="488" r:id="rId9"/>
    <p:sldId id="322" r:id="rId10"/>
    <p:sldId id="261" r:id="rId11"/>
    <p:sldId id="489" r:id="rId12"/>
    <p:sldId id="384" r:id="rId13"/>
    <p:sldId id="3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FFD9D-5D7D-42E9-A4C1-5B911501F374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EE71D-9AC6-4DA1-B36B-8791E484D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5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E71D-9AC6-4DA1-B36B-8791E484DC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50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E71D-9AC6-4DA1-B36B-8791E484DC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24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EE71D-9AC6-4DA1-B36B-8791E484DC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5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36EF8013-930F-CB9F-3AED-EA21EBBEC3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C022DE-AA31-E746-853A-E950E7671DC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4265"/>
            <a:ext cx="12192000" cy="678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2C44CF62-2508-F9D1-2AF7-8637B4529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44510A-DF8A-6C12-3547-98294FB4E12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34265"/>
            <a:ext cx="12192000" cy="678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E1195F4-E633-47A9-AB37-E1DE266EB2DC}"/>
              </a:ext>
            </a:extLst>
          </p:cNvPr>
          <p:cNvGrpSpPr/>
          <p:nvPr userDrawn="1"/>
        </p:nvGrpSpPr>
        <p:grpSpPr>
          <a:xfrm>
            <a:off x="2720087" y="197418"/>
            <a:ext cx="6748563" cy="1899924"/>
            <a:chOff x="2720087" y="197418"/>
            <a:chExt cx="6748563" cy="18999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05ABFFE-FCD1-4EF2-9E54-6F56079D3F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76"/>
            <a:stretch>
              <a:fillRect/>
            </a:stretch>
          </p:blipFill>
          <p:spPr>
            <a:xfrm>
              <a:off x="2723351" y="197418"/>
              <a:ext cx="6745299" cy="1899924"/>
            </a:xfrm>
            <a:custGeom>
              <a:avLst/>
              <a:gdLst>
                <a:gd name="connsiteX0" fmla="*/ 0 w 6745299"/>
                <a:gd name="connsiteY0" fmla="*/ 0 h 1899924"/>
                <a:gd name="connsiteX1" fmla="*/ 6745299 w 6745299"/>
                <a:gd name="connsiteY1" fmla="*/ 0 h 1899924"/>
                <a:gd name="connsiteX2" fmla="*/ 6745299 w 6745299"/>
                <a:gd name="connsiteY2" fmla="*/ 1899924 h 1899924"/>
                <a:gd name="connsiteX3" fmla="*/ 0 w 6745299"/>
                <a:gd name="connsiteY3" fmla="*/ 1899924 h 189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5299" h="1899924">
                  <a:moveTo>
                    <a:pt x="0" y="0"/>
                  </a:moveTo>
                  <a:lnTo>
                    <a:pt x="6745299" y="0"/>
                  </a:lnTo>
                  <a:lnTo>
                    <a:pt x="6745299" y="1899924"/>
                  </a:lnTo>
                  <a:lnTo>
                    <a:pt x="0" y="1899924"/>
                  </a:lnTo>
                  <a:close/>
                </a:path>
              </a:pathLst>
            </a:custGeom>
          </p:spPr>
        </p:pic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781F25A9-8352-4175-84D8-00469482404D}"/>
                </a:ext>
              </a:extLst>
            </p:cNvPr>
            <p:cNvGrpSpPr/>
            <p:nvPr userDrawn="1"/>
          </p:nvGrpSpPr>
          <p:grpSpPr>
            <a:xfrm>
              <a:off x="3484377" y="646447"/>
              <a:ext cx="1184645" cy="307801"/>
              <a:chOff x="3038977" y="1027812"/>
              <a:chExt cx="1584910" cy="496187"/>
            </a:xfrm>
          </p:grpSpPr>
          <p:sp>
            <p:nvSpPr>
              <p:cNvPr id="22" name="流程图: 终止 21">
                <a:extLst>
                  <a:ext uri="{FF2B5EF4-FFF2-40B4-BE49-F238E27FC236}">
                    <a16:creationId xmlns:a16="http://schemas.microsoft.com/office/drawing/2014/main" id="{8E5A9236-9BDD-4D6B-833E-2800103E242C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1405409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82" h="21600">
                    <a:moveTo>
                      <a:pt x="33482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流程图: 终止 21">
                <a:extLst>
                  <a:ext uri="{FF2B5EF4-FFF2-40B4-BE49-F238E27FC236}">
                    <a16:creationId xmlns:a16="http://schemas.microsoft.com/office/drawing/2014/main" id="{D855F008-D64C-4F7C-B6A6-63634BC65D5D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C86B94C0-C6AA-4722-A29C-A84D30BB4324}"/>
                </a:ext>
              </a:extLst>
            </p:cNvPr>
            <p:cNvGrpSpPr/>
            <p:nvPr userDrawn="1"/>
          </p:nvGrpSpPr>
          <p:grpSpPr>
            <a:xfrm>
              <a:off x="7871365" y="1003285"/>
              <a:ext cx="983170" cy="307801"/>
              <a:chOff x="3038977" y="1027812"/>
              <a:chExt cx="1584910" cy="496187"/>
            </a:xfrm>
          </p:grpSpPr>
          <p:sp>
            <p:nvSpPr>
              <p:cNvPr id="33" name="流程图: 终止 21">
                <a:extLst>
                  <a:ext uri="{FF2B5EF4-FFF2-40B4-BE49-F238E27FC236}">
                    <a16:creationId xmlns:a16="http://schemas.microsoft.com/office/drawing/2014/main" id="{C0DB5CAD-633E-42BB-9B8A-9BCBE16C6F5D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1405409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82" h="21600">
                    <a:moveTo>
                      <a:pt x="33482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流程图: 终止 21">
                <a:extLst>
                  <a:ext uri="{FF2B5EF4-FFF2-40B4-BE49-F238E27FC236}">
                    <a16:creationId xmlns:a16="http://schemas.microsoft.com/office/drawing/2014/main" id="{EFF4023B-609E-4D4C-ADCF-54E612A0C6F9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73A80577-0808-4E47-90B4-266E89628D15}"/>
                </a:ext>
              </a:extLst>
            </p:cNvPr>
            <p:cNvGrpSpPr/>
            <p:nvPr userDrawn="1"/>
          </p:nvGrpSpPr>
          <p:grpSpPr>
            <a:xfrm>
              <a:off x="2720087" y="1200967"/>
              <a:ext cx="5382625" cy="496187"/>
              <a:chOff x="3038977" y="1027812"/>
              <a:chExt cx="2878876" cy="496187"/>
            </a:xfrm>
          </p:grpSpPr>
          <p:sp>
            <p:nvSpPr>
              <p:cNvPr id="36" name="流程图: 终止 21">
                <a:extLst>
                  <a:ext uri="{FF2B5EF4-FFF2-40B4-BE49-F238E27FC236}">
                    <a16:creationId xmlns:a16="http://schemas.microsoft.com/office/drawing/2014/main" id="{6232EC60-284B-4D86-83C7-986DFB458185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2699375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64309 w 64309"/>
                  <a:gd name="connsiteY0" fmla="*/ 21600 h 21600"/>
                  <a:gd name="connsiteX1" fmla="*/ 3475 w 64309"/>
                  <a:gd name="connsiteY1" fmla="*/ 21600 h 21600"/>
                  <a:gd name="connsiteX2" fmla="*/ 0 w 64309"/>
                  <a:gd name="connsiteY2" fmla="*/ 10800 h 21600"/>
                  <a:gd name="connsiteX3" fmla="*/ 3475 w 64309"/>
                  <a:gd name="connsiteY3" fmla="*/ 0 h 21600"/>
                  <a:gd name="connsiteX4" fmla="*/ 8103 w 64309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09" h="21600">
                    <a:moveTo>
                      <a:pt x="64309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流程图: 终止 21">
                <a:extLst>
                  <a:ext uri="{FF2B5EF4-FFF2-40B4-BE49-F238E27FC236}">
                    <a16:creationId xmlns:a16="http://schemas.microsoft.com/office/drawing/2014/main" id="{9771D7AD-C58C-436F-8AB4-976F6AB2D48D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E431ACCF-8886-4760-B564-931FAAAE7A2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211676" y="5930690"/>
            <a:ext cx="515868" cy="55025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E98813C2-1DC5-94F1-6472-DCAE43214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2E02C-79DA-EC31-6D81-A6F4BE4327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34265"/>
            <a:ext cx="12192000" cy="678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2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2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6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3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45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5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92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75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40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60D0B2-FB04-0A37-8AED-B9167CF52E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4265"/>
            <a:ext cx="12192000" cy="678947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660D95-283D-124C-23EE-D5684D4E06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3" y="143481"/>
            <a:ext cx="1555042" cy="15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4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2BDE4A-C00D-7470-FF6D-2F6AB1B8EA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4265"/>
            <a:ext cx="12192000" cy="678947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2A4E37-5F1E-39FA-F59A-445B56BDFA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3" y="143481"/>
            <a:ext cx="1555042" cy="15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EDAC99E8-2FFD-D8C7-4924-9C81CCF9F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4D74E-B110-6759-236C-6AB4D8CFEDF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4265"/>
            <a:ext cx="12192000" cy="678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2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E1EBAB-FCD5-BBF8-5ABA-B7B286D607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3" y="143481"/>
            <a:ext cx="1555042" cy="15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077"/>
            <a:ext cx="14110713" cy="7226632"/>
            <a:chOff x="0" y="0"/>
            <a:chExt cx="28221427" cy="144532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872485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6872485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374497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374497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0617454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617454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434317" y="595423"/>
            <a:ext cx="8591106" cy="5220586"/>
            <a:chOff x="5639685" y="2067730"/>
            <a:chExt cx="9878355" cy="5615051"/>
          </a:xfrm>
        </p:grpSpPr>
        <p:sp>
          <p:nvSpPr>
            <p:cNvPr id="42" name="Rounded Rectangle 33"/>
            <p:cNvSpPr/>
            <p:nvPr/>
          </p:nvSpPr>
          <p:spPr>
            <a:xfrm>
              <a:off x="5639685" y="2067730"/>
              <a:ext cx="9878355" cy="5615051"/>
            </a:xfrm>
            <a:custGeom>
              <a:avLst/>
              <a:gdLst>
                <a:gd name="connsiteX0" fmla="*/ 0 w 14630399"/>
                <a:gd name="connsiteY0" fmla="*/ 1394454 h 8366559"/>
                <a:gd name="connsiteX1" fmla="*/ 1394454 w 14630399"/>
                <a:gd name="connsiteY1" fmla="*/ 0 h 8366559"/>
                <a:gd name="connsiteX2" fmla="*/ 13235945 w 14630399"/>
                <a:gd name="connsiteY2" fmla="*/ 0 h 8366559"/>
                <a:gd name="connsiteX3" fmla="*/ 14630399 w 14630399"/>
                <a:gd name="connsiteY3" fmla="*/ 1394454 h 8366559"/>
                <a:gd name="connsiteX4" fmla="*/ 14630399 w 14630399"/>
                <a:gd name="connsiteY4" fmla="*/ 6972105 h 8366559"/>
                <a:gd name="connsiteX5" fmla="*/ 13235945 w 14630399"/>
                <a:gd name="connsiteY5" fmla="*/ 8366559 h 8366559"/>
                <a:gd name="connsiteX6" fmla="*/ 1394454 w 14630399"/>
                <a:gd name="connsiteY6" fmla="*/ 8366559 h 8366559"/>
                <a:gd name="connsiteX7" fmla="*/ 0 w 14630399"/>
                <a:gd name="connsiteY7" fmla="*/ 6972105 h 8366559"/>
                <a:gd name="connsiteX8" fmla="*/ 0 w 14630399"/>
                <a:gd name="connsiteY8" fmla="*/ 1394454 h 8366559"/>
                <a:gd name="connsiteX0" fmla="*/ 0 w 14630399"/>
                <a:gd name="connsiteY0" fmla="*/ 1394454 h 8366559"/>
                <a:gd name="connsiteX1" fmla="*/ 1394454 w 14630399"/>
                <a:gd name="connsiteY1" fmla="*/ 0 h 8366559"/>
                <a:gd name="connsiteX2" fmla="*/ 13235945 w 14630399"/>
                <a:gd name="connsiteY2" fmla="*/ 0 h 8366559"/>
                <a:gd name="connsiteX3" fmla="*/ 14630399 w 14630399"/>
                <a:gd name="connsiteY3" fmla="*/ 1394454 h 8366559"/>
                <a:gd name="connsiteX4" fmla="*/ 14630399 w 14630399"/>
                <a:gd name="connsiteY4" fmla="*/ 6972105 h 8366559"/>
                <a:gd name="connsiteX5" fmla="*/ 13235945 w 14630399"/>
                <a:gd name="connsiteY5" fmla="*/ 8366559 h 8366559"/>
                <a:gd name="connsiteX6" fmla="*/ 1394454 w 14630399"/>
                <a:gd name="connsiteY6" fmla="*/ 8366559 h 8366559"/>
                <a:gd name="connsiteX7" fmla="*/ 0 w 14630399"/>
                <a:gd name="connsiteY7" fmla="*/ 6972105 h 8366559"/>
                <a:gd name="connsiteX8" fmla="*/ 0 w 14630399"/>
                <a:gd name="connsiteY8" fmla="*/ 1394454 h 8366559"/>
                <a:gd name="connsiteX0" fmla="*/ 0 w 14630399"/>
                <a:gd name="connsiteY0" fmla="*/ 1681474 h 8653579"/>
                <a:gd name="connsiteX1" fmla="*/ 1394454 w 14630399"/>
                <a:gd name="connsiteY1" fmla="*/ 287020 h 8653579"/>
                <a:gd name="connsiteX2" fmla="*/ 7599680 w 14630399"/>
                <a:gd name="connsiteY2" fmla="*/ 0 h 8653579"/>
                <a:gd name="connsiteX3" fmla="*/ 13235945 w 14630399"/>
                <a:gd name="connsiteY3" fmla="*/ 287020 h 8653579"/>
                <a:gd name="connsiteX4" fmla="*/ 14630399 w 14630399"/>
                <a:gd name="connsiteY4" fmla="*/ 1681474 h 8653579"/>
                <a:gd name="connsiteX5" fmla="*/ 14630399 w 14630399"/>
                <a:gd name="connsiteY5" fmla="*/ 7259125 h 8653579"/>
                <a:gd name="connsiteX6" fmla="*/ 13235945 w 14630399"/>
                <a:gd name="connsiteY6" fmla="*/ 8653579 h 8653579"/>
                <a:gd name="connsiteX7" fmla="*/ 1394454 w 14630399"/>
                <a:gd name="connsiteY7" fmla="*/ 8653579 h 8653579"/>
                <a:gd name="connsiteX8" fmla="*/ 0 w 14630399"/>
                <a:gd name="connsiteY8" fmla="*/ 7259125 h 8653579"/>
                <a:gd name="connsiteX9" fmla="*/ 0 w 14630399"/>
                <a:gd name="connsiteY9" fmla="*/ 1681474 h 8653579"/>
                <a:gd name="connsiteX0" fmla="*/ 0 w 14630399"/>
                <a:gd name="connsiteY0" fmla="*/ 1681474 h 8653579"/>
                <a:gd name="connsiteX1" fmla="*/ 1394454 w 14630399"/>
                <a:gd name="connsiteY1" fmla="*/ 287020 h 8653579"/>
                <a:gd name="connsiteX2" fmla="*/ 7599680 w 14630399"/>
                <a:gd name="connsiteY2" fmla="*/ 0 h 8653579"/>
                <a:gd name="connsiteX3" fmla="*/ 13235945 w 14630399"/>
                <a:gd name="connsiteY3" fmla="*/ 287020 h 8653579"/>
                <a:gd name="connsiteX4" fmla="*/ 14630399 w 14630399"/>
                <a:gd name="connsiteY4" fmla="*/ 1681474 h 8653579"/>
                <a:gd name="connsiteX5" fmla="*/ 14630399 w 14630399"/>
                <a:gd name="connsiteY5" fmla="*/ 7259125 h 8653579"/>
                <a:gd name="connsiteX6" fmla="*/ 13235945 w 14630399"/>
                <a:gd name="connsiteY6" fmla="*/ 8653579 h 8653579"/>
                <a:gd name="connsiteX7" fmla="*/ 1394454 w 14630399"/>
                <a:gd name="connsiteY7" fmla="*/ 8653579 h 8653579"/>
                <a:gd name="connsiteX8" fmla="*/ 0 w 14630399"/>
                <a:gd name="connsiteY8" fmla="*/ 7259125 h 8653579"/>
                <a:gd name="connsiteX9" fmla="*/ 0 w 14630399"/>
                <a:gd name="connsiteY9" fmla="*/ 1681474 h 8653579"/>
                <a:gd name="connsiteX0" fmla="*/ 0 w 14630399"/>
                <a:gd name="connsiteY0" fmla="*/ 1681474 h 8653579"/>
                <a:gd name="connsiteX1" fmla="*/ 1394454 w 14630399"/>
                <a:gd name="connsiteY1" fmla="*/ 287020 h 8653579"/>
                <a:gd name="connsiteX2" fmla="*/ 7599680 w 14630399"/>
                <a:gd name="connsiteY2" fmla="*/ 0 h 8653579"/>
                <a:gd name="connsiteX3" fmla="*/ 13235945 w 14630399"/>
                <a:gd name="connsiteY3" fmla="*/ 287020 h 8653579"/>
                <a:gd name="connsiteX4" fmla="*/ 14630399 w 14630399"/>
                <a:gd name="connsiteY4" fmla="*/ 1681474 h 8653579"/>
                <a:gd name="connsiteX5" fmla="*/ 14630399 w 14630399"/>
                <a:gd name="connsiteY5" fmla="*/ 7259125 h 8653579"/>
                <a:gd name="connsiteX6" fmla="*/ 13235945 w 14630399"/>
                <a:gd name="connsiteY6" fmla="*/ 8653579 h 8653579"/>
                <a:gd name="connsiteX7" fmla="*/ 1394454 w 14630399"/>
                <a:gd name="connsiteY7" fmla="*/ 8653579 h 8653579"/>
                <a:gd name="connsiteX8" fmla="*/ 0 w 14630399"/>
                <a:gd name="connsiteY8" fmla="*/ 7259125 h 8653579"/>
                <a:gd name="connsiteX9" fmla="*/ 0 w 14630399"/>
                <a:gd name="connsiteY9" fmla="*/ 1681474 h 8653579"/>
                <a:gd name="connsiteX0" fmla="*/ 0 w 14630399"/>
                <a:gd name="connsiteY0" fmla="*/ 1681474 h 8653579"/>
                <a:gd name="connsiteX1" fmla="*/ 1394454 w 14630399"/>
                <a:gd name="connsiteY1" fmla="*/ 287020 h 8653579"/>
                <a:gd name="connsiteX2" fmla="*/ 7254240 w 14630399"/>
                <a:gd name="connsiteY2" fmla="*/ 0 h 8653579"/>
                <a:gd name="connsiteX3" fmla="*/ 13235945 w 14630399"/>
                <a:gd name="connsiteY3" fmla="*/ 287020 h 8653579"/>
                <a:gd name="connsiteX4" fmla="*/ 14630399 w 14630399"/>
                <a:gd name="connsiteY4" fmla="*/ 1681474 h 8653579"/>
                <a:gd name="connsiteX5" fmla="*/ 14630399 w 14630399"/>
                <a:gd name="connsiteY5" fmla="*/ 7259125 h 8653579"/>
                <a:gd name="connsiteX6" fmla="*/ 13235945 w 14630399"/>
                <a:gd name="connsiteY6" fmla="*/ 8653579 h 8653579"/>
                <a:gd name="connsiteX7" fmla="*/ 1394454 w 14630399"/>
                <a:gd name="connsiteY7" fmla="*/ 8653579 h 8653579"/>
                <a:gd name="connsiteX8" fmla="*/ 0 w 14630399"/>
                <a:gd name="connsiteY8" fmla="*/ 7259125 h 8653579"/>
                <a:gd name="connsiteX9" fmla="*/ 0 w 14630399"/>
                <a:gd name="connsiteY9" fmla="*/ 1681474 h 8653579"/>
                <a:gd name="connsiteX0" fmla="*/ 0 w 14630399"/>
                <a:gd name="connsiteY0" fmla="*/ 1681474 h 9022147"/>
                <a:gd name="connsiteX1" fmla="*/ 1394454 w 14630399"/>
                <a:gd name="connsiteY1" fmla="*/ 287020 h 9022147"/>
                <a:gd name="connsiteX2" fmla="*/ 7254240 w 14630399"/>
                <a:gd name="connsiteY2" fmla="*/ 0 h 9022147"/>
                <a:gd name="connsiteX3" fmla="*/ 13235945 w 14630399"/>
                <a:gd name="connsiteY3" fmla="*/ 287020 h 9022147"/>
                <a:gd name="connsiteX4" fmla="*/ 14630399 w 14630399"/>
                <a:gd name="connsiteY4" fmla="*/ 1681474 h 9022147"/>
                <a:gd name="connsiteX5" fmla="*/ 14630399 w 14630399"/>
                <a:gd name="connsiteY5" fmla="*/ 7259125 h 9022147"/>
                <a:gd name="connsiteX6" fmla="*/ 13235945 w 14630399"/>
                <a:gd name="connsiteY6" fmla="*/ 8653579 h 9022147"/>
                <a:gd name="connsiteX7" fmla="*/ 7294880 w 14630399"/>
                <a:gd name="connsiteY7" fmla="*/ 9022080 h 9022147"/>
                <a:gd name="connsiteX8" fmla="*/ 1394454 w 14630399"/>
                <a:gd name="connsiteY8" fmla="*/ 8653579 h 9022147"/>
                <a:gd name="connsiteX9" fmla="*/ 0 w 14630399"/>
                <a:gd name="connsiteY9" fmla="*/ 7259125 h 9022147"/>
                <a:gd name="connsiteX10" fmla="*/ 0 w 14630399"/>
                <a:gd name="connsiteY10" fmla="*/ 1681474 h 9022147"/>
                <a:gd name="connsiteX0" fmla="*/ 0 w 14630399"/>
                <a:gd name="connsiteY0" fmla="*/ 1681474 h 9022080"/>
                <a:gd name="connsiteX1" fmla="*/ 1394454 w 14630399"/>
                <a:gd name="connsiteY1" fmla="*/ 287020 h 9022080"/>
                <a:gd name="connsiteX2" fmla="*/ 7254240 w 14630399"/>
                <a:gd name="connsiteY2" fmla="*/ 0 h 9022080"/>
                <a:gd name="connsiteX3" fmla="*/ 13235945 w 14630399"/>
                <a:gd name="connsiteY3" fmla="*/ 287020 h 9022080"/>
                <a:gd name="connsiteX4" fmla="*/ 14630399 w 14630399"/>
                <a:gd name="connsiteY4" fmla="*/ 1681474 h 9022080"/>
                <a:gd name="connsiteX5" fmla="*/ 14630399 w 14630399"/>
                <a:gd name="connsiteY5" fmla="*/ 7259125 h 9022080"/>
                <a:gd name="connsiteX6" fmla="*/ 13235945 w 14630399"/>
                <a:gd name="connsiteY6" fmla="*/ 8653579 h 9022080"/>
                <a:gd name="connsiteX7" fmla="*/ 7294880 w 14630399"/>
                <a:gd name="connsiteY7" fmla="*/ 9022080 h 9022080"/>
                <a:gd name="connsiteX8" fmla="*/ 1394454 w 14630399"/>
                <a:gd name="connsiteY8" fmla="*/ 8653579 h 9022080"/>
                <a:gd name="connsiteX9" fmla="*/ 0 w 14630399"/>
                <a:gd name="connsiteY9" fmla="*/ 7259125 h 9022080"/>
                <a:gd name="connsiteX10" fmla="*/ 0 w 14630399"/>
                <a:gd name="connsiteY10" fmla="*/ 1681474 h 9022080"/>
                <a:gd name="connsiteX0" fmla="*/ 0 w 14630399"/>
                <a:gd name="connsiteY0" fmla="*/ 1681474 h 9022080"/>
                <a:gd name="connsiteX1" fmla="*/ 1394454 w 14630399"/>
                <a:gd name="connsiteY1" fmla="*/ 287020 h 9022080"/>
                <a:gd name="connsiteX2" fmla="*/ 7254240 w 14630399"/>
                <a:gd name="connsiteY2" fmla="*/ 0 h 9022080"/>
                <a:gd name="connsiteX3" fmla="*/ 13235945 w 14630399"/>
                <a:gd name="connsiteY3" fmla="*/ 287020 h 9022080"/>
                <a:gd name="connsiteX4" fmla="*/ 14630399 w 14630399"/>
                <a:gd name="connsiteY4" fmla="*/ 1681474 h 9022080"/>
                <a:gd name="connsiteX5" fmla="*/ 14630399 w 14630399"/>
                <a:gd name="connsiteY5" fmla="*/ 7259125 h 9022080"/>
                <a:gd name="connsiteX6" fmla="*/ 13235945 w 14630399"/>
                <a:gd name="connsiteY6" fmla="*/ 8653579 h 9022080"/>
                <a:gd name="connsiteX7" fmla="*/ 7294880 w 14630399"/>
                <a:gd name="connsiteY7" fmla="*/ 9022080 h 9022080"/>
                <a:gd name="connsiteX8" fmla="*/ 1394454 w 14630399"/>
                <a:gd name="connsiteY8" fmla="*/ 8653579 h 9022080"/>
                <a:gd name="connsiteX9" fmla="*/ 0 w 14630399"/>
                <a:gd name="connsiteY9" fmla="*/ 7259125 h 9022080"/>
                <a:gd name="connsiteX10" fmla="*/ 0 w 14630399"/>
                <a:gd name="connsiteY10" fmla="*/ 1681474 h 902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30399" h="9022080">
                  <a:moveTo>
                    <a:pt x="0" y="1681474"/>
                  </a:moveTo>
                  <a:cubicBezTo>
                    <a:pt x="0" y="911338"/>
                    <a:pt x="624318" y="287020"/>
                    <a:pt x="1394454" y="287020"/>
                  </a:cubicBezTo>
                  <a:cubicBezTo>
                    <a:pt x="2684774" y="84668"/>
                    <a:pt x="5118098" y="609600"/>
                    <a:pt x="7254240" y="0"/>
                  </a:cubicBezTo>
                  <a:cubicBezTo>
                    <a:pt x="9187182" y="426720"/>
                    <a:pt x="12087865" y="84668"/>
                    <a:pt x="13235945" y="287020"/>
                  </a:cubicBezTo>
                  <a:cubicBezTo>
                    <a:pt x="14006081" y="287020"/>
                    <a:pt x="14630399" y="911338"/>
                    <a:pt x="14630399" y="1681474"/>
                  </a:cubicBezTo>
                  <a:lnTo>
                    <a:pt x="14630399" y="7259125"/>
                  </a:lnTo>
                  <a:cubicBezTo>
                    <a:pt x="14630399" y="8029261"/>
                    <a:pt x="14006081" y="8653579"/>
                    <a:pt x="13235945" y="8653579"/>
                  </a:cubicBezTo>
                  <a:cubicBezTo>
                    <a:pt x="11255590" y="8647719"/>
                    <a:pt x="9132995" y="8519940"/>
                    <a:pt x="7294880" y="9022080"/>
                  </a:cubicBezTo>
                  <a:cubicBezTo>
                    <a:pt x="5612551" y="8452206"/>
                    <a:pt x="3361263" y="8776413"/>
                    <a:pt x="1394454" y="8653579"/>
                  </a:cubicBezTo>
                  <a:cubicBezTo>
                    <a:pt x="624318" y="8653579"/>
                    <a:pt x="0" y="8029261"/>
                    <a:pt x="0" y="7259125"/>
                  </a:cubicBezTo>
                  <a:lnTo>
                    <a:pt x="0" y="168147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558704" y="3253542"/>
              <a:ext cx="8040314" cy="761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endPara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3" name="Freeform 4"/>
          <p:cNvSpPr/>
          <p:nvPr/>
        </p:nvSpPr>
        <p:spPr>
          <a:xfrm>
            <a:off x="190089" y="518294"/>
            <a:ext cx="3611579" cy="6339706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9ABEB5-AE1F-2C61-4CD8-77005845C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846" y="2597074"/>
            <a:ext cx="8869900" cy="166141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26D8BBB-14C4-7659-C8C8-6C723EE00652}"/>
              </a:ext>
            </a:extLst>
          </p:cNvPr>
          <p:cNvGrpSpPr/>
          <p:nvPr/>
        </p:nvGrpSpPr>
        <p:grpSpPr>
          <a:xfrm>
            <a:off x="6789132" y="1076966"/>
            <a:ext cx="2391801" cy="1046747"/>
            <a:chOff x="1061262" y="1677226"/>
            <a:chExt cx="3135834" cy="1669477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93067FC-E83F-E8C8-412A-C15B73F8D03E}"/>
                </a:ext>
              </a:extLst>
            </p:cNvPr>
            <p:cNvSpPr/>
            <p:nvPr/>
          </p:nvSpPr>
          <p:spPr>
            <a:xfrm>
              <a:off x="1061262" y="1677226"/>
              <a:ext cx="3135834" cy="1669477"/>
            </a:xfrm>
            <a:custGeom>
              <a:avLst/>
              <a:gdLst/>
              <a:ahLst/>
              <a:cxnLst/>
              <a:rect l="l" t="t" r="r" b="b"/>
              <a:pathLst>
                <a:path w="2812754" h="1452084">
                  <a:moveTo>
                    <a:pt x="0" y="0"/>
                  </a:moveTo>
                  <a:lnTo>
                    <a:pt x="2812753" y="0"/>
                  </a:lnTo>
                  <a:lnTo>
                    <a:pt x="2812753" y="1452084"/>
                  </a:lnTo>
                  <a:lnTo>
                    <a:pt x="0" y="145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815FCA-DFEA-ECA0-08FB-3FCB23E0C4B7}"/>
                </a:ext>
              </a:extLst>
            </p:cNvPr>
            <p:cNvSpPr txBox="1"/>
            <p:nvPr/>
          </p:nvSpPr>
          <p:spPr>
            <a:xfrm>
              <a:off x="1176827" y="1970745"/>
              <a:ext cx="2830067" cy="1325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Bài</a:t>
              </a:r>
              <a:r>
                <a:rPr lang="en-US" sz="4800" b="1" dirty="0">
                  <a:solidFill>
                    <a:srgbClr val="002060"/>
                  </a:solidFill>
                </a:rPr>
                <a:t> 10</a:t>
              </a:r>
              <a:endParaRPr lang="vi-VN" sz="48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ECC2F0D-E7A0-45F6-91FC-DE8118A38645}"/>
              </a:ext>
            </a:extLst>
          </p:cNvPr>
          <p:cNvSpPr/>
          <p:nvPr/>
        </p:nvSpPr>
        <p:spPr>
          <a:xfrm>
            <a:off x="1412240" y="31547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 ta nên làm gì để tiêu dùng tiết kiệm, bảo vệ môi trường trong các tình huống sau? Vì sao?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6F44CA-8082-48E3-B1D2-0F5C8D80B3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360E6-C6EE-4ED9-B5A4-6B08CD7B9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47" y="2142807"/>
            <a:ext cx="5305425" cy="3019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8EC9DD-5F67-4B85-B13D-2108B6E93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705" y="2142807"/>
            <a:ext cx="5086350" cy="3124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59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A6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F846E4-43CB-DA7D-990A-E5360A850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6D9B2DB-4D67-2B00-7527-2B60367FBACA}"/>
              </a:ext>
            </a:extLst>
          </p:cNvPr>
          <p:cNvGrpSpPr/>
          <p:nvPr/>
        </p:nvGrpSpPr>
        <p:grpSpPr>
          <a:xfrm>
            <a:off x="0" y="13077"/>
            <a:ext cx="14110713" cy="7226632"/>
            <a:chOff x="0" y="0"/>
            <a:chExt cx="28221427" cy="144532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9F7DBEF-7E47-3021-5FB2-BD66F1DE417A}"/>
                </a:ext>
              </a:extLst>
            </p:cNvPr>
            <p:cNvSpPr/>
            <p:nvPr/>
          </p:nvSpPr>
          <p:spPr>
            <a:xfrm>
              <a:off x="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D3987CF-9CFE-516E-2380-91DD932D6CED}"/>
                </a:ext>
              </a:extLst>
            </p:cNvPr>
            <p:cNvSpPr/>
            <p:nvPr/>
          </p:nvSpPr>
          <p:spPr>
            <a:xfrm>
              <a:off x="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95055EC-8E29-CD62-2CC7-14DF315DA34E}"/>
                </a:ext>
              </a:extLst>
            </p:cNvPr>
            <p:cNvSpPr/>
            <p:nvPr/>
          </p:nvSpPr>
          <p:spPr>
            <a:xfrm>
              <a:off x="6872485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1E5A23D-924B-8ADC-548A-00F26A0072C5}"/>
                </a:ext>
              </a:extLst>
            </p:cNvPr>
            <p:cNvSpPr/>
            <p:nvPr/>
          </p:nvSpPr>
          <p:spPr>
            <a:xfrm>
              <a:off x="6872485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CB2926F-EB6B-F67A-2057-4B280BE12051}"/>
                </a:ext>
              </a:extLst>
            </p:cNvPr>
            <p:cNvSpPr/>
            <p:nvPr/>
          </p:nvSpPr>
          <p:spPr>
            <a:xfrm>
              <a:off x="1374497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6A9FA7E-EEAB-13DE-1209-211D37448B62}"/>
                </a:ext>
              </a:extLst>
            </p:cNvPr>
            <p:cNvSpPr/>
            <p:nvPr/>
          </p:nvSpPr>
          <p:spPr>
            <a:xfrm>
              <a:off x="1374497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8C0B3DF-44B2-366F-5975-E51D0DBE551C}"/>
                </a:ext>
              </a:extLst>
            </p:cNvPr>
            <p:cNvSpPr/>
            <p:nvPr/>
          </p:nvSpPr>
          <p:spPr>
            <a:xfrm>
              <a:off x="20617454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32476AD-BAC1-4576-F232-36CB748CE44A}"/>
                </a:ext>
              </a:extLst>
            </p:cNvPr>
            <p:cNvSpPr/>
            <p:nvPr/>
          </p:nvSpPr>
          <p:spPr>
            <a:xfrm>
              <a:off x="20617454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Rounded Rectangle 33">
            <a:extLst>
              <a:ext uri="{FF2B5EF4-FFF2-40B4-BE49-F238E27FC236}">
                <a16:creationId xmlns:a16="http://schemas.microsoft.com/office/drawing/2014/main" id="{91B8A637-F7B7-4FCB-AAAD-5CF73BEAD90F}"/>
              </a:ext>
            </a:extLst>
          </p:cNvPr>
          <p:cNvSpPr/>
          <p:nvPr/>
        </p:nvSpPr>
        <p:spPr>
          <a:xfrm>
            <a:off x="1219201" y="596053"/>
            <a:ext cx="9753599" cy="6014720"/>
          </a:xfrm>
          <a:custGeom>
            <a:avLst/>
            <a:gdLst>
              <a:gd name="connsiteX0" fmla="*/ 0 w 14630399"/>
              <a:gd name="connsiteY0" fmla="*/ 1394454 h 8366559"/>
              <a:gd name="connsiteX1" fmla="*/ 1394454 w 14630399"/>
              <a:gd name="connsiteY1" fmla="*/ 0 h 8366559"/>
              <a:gd name="connsiteX2" fmla="*/ 13235945 w 14630399"/>
              <a:gd name="connsiteY2" fmla="*/ 0 h 8366559"/>
              <a:gd name="connsiteX3" fmla="*/ 14630399 w 14630399"/>
              <a:gd name="connsiteY3" fmla="*/ 1394454 h 8366559"/>
              <a:gd name="connsiteX4" fmla="*/ 14630399 w 14630399"/>
              <a:gd name="connsiteY4" fmla="*/ 6972105 h 8366559"/>
              <a:gd name="connsiteX5" fmla="*/ 13235945 w 14630399"/>
              <a:gd name="connsiteY5" fmla="*/ 8366559 h 8366559"/>
              <a:gd name="connsiteX6" fmla="*/ 1394454 w 14630399"/>
              <a:gd name="connsiteY6" fmla="*/ 8366559 h 8366559"/>
              <a:gd name="connsiteX7" fmla="*/ 0 w 14630399"/>
              <a:gd name="connsiteY7" fmla="*/ 6972105 h 8366559"/>
              <a:gd name="connsiteX8" fmla="*/ 0 w 14630399"/>
              <a:gd name="connsiteY8" fmla="*/ 1394454 h 8366559"/>
              <a:gd name="connsiteX0" fmla="*/ 0 w 14630399"/>
              <a:gd name="connsiteY0" fmla="*/ 1394454 h 8366559"/>
              <a:gd name="connsiteX1" fmla="*/ 1394454 w 14630399"/>
              <a:gd name="connsiteY1" fmla="*/ 0 h 8366559"/>
              <a:gd name="connsiteX2" fmla="*/ 13235945 w 14630399"/>
              <a:gd name="connsiteY2" fmla="*/ 0 h 8366559"/>
              <a:gd name="connsiteX3" fmla="*/ 14630399 w 14630399"/>
              <a:gd name="connsiteY3" fmla="*/ 1394454 h 8366559"/>
              <a:gd name="connsiteX4" fmla="*/ 14630399 w 14630399"/>
              <a:gd name="connsiteY4" fmla="*/ 6972105 h 8366559"/>
              <a:gd name="connsiteX5" fmla="*/ 13235945 w 14630399"/>
              <a:gd name="connsiteY5" fmla="*/ 8366559 h 8366559"/>
              <a:gd name="connsiteX6" fmla="*/ 1394454 w 14630399"/>
              <a:gd name="connsiteY6" fmla="*/ 8366559 h 8366559"/>
              <a:gd name="connsiteX7" fmla="*/ 0 w 14630399"/>
              <a:gd name="connsiteY7" fmla="*/ 6972105 h 8366559"/>
              <a:gd name="connsiteX8" fmla="*/ 0 w 14630399"/>
              <a:gd name="connsiteY8" fmla="*/ 1394454 h 836655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25424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9022147"/>
              <a:gd name="connsiteX1" fmla="*/ 1394454 w 14630399"/>
              <a:gd name="connsiteY1" fmla="*/ 287020 h 9022147"/>
              <a:gd name="connsiteX2" fmla="*/ 7254240 w 14630399"/>
              <a:gd name="connsiteY2" fmla="*/ 0 h 9022147"/>
              <a:gd name="connsiteX3" fmla="*/ 13235945 w 14630399"/>
              <a:gd name="connsiteY3" fmla="*/ 287020 h 9022147"/>
              <a:gd name="connsiteX4" fmla="*/ 14630399 w 14630399"/>
              <a:gd name="connsiteY4" fmla="*/ 1681474 h 9022147"/>
              <a:gd name="connsiteX5" fmla="*/ 14630399 w 14630399"/>
              <a:gd name="connsiteY5" fmla="*/ 7259125 h 9022147"/>
              <a:gd name="connsiteX6" fmla="*/ 13235945 w 14630399"/>
              <a:gd name="connsiteY6" fmla="*/ 8653579 h 9022147"/>
              <a:gd name="connsiteX7" fmla="*/ 7294880 w 14630399"/>
              <a:gd name="connsiteY7" fmla="*/ 9022080 h 9022147"/>
              <a:gd name="connsiteX8" fmla="*/ 1394454 w 14630399"/>
              <a:gd name="connsiteY8" fmla="*/ 8653579 h 9022147"/>
              <a:gd name="connsiteX9" fmla="*/ 0 w 14630399"/>
              <a:gd name="connsiteY9" fmla="*/ 7259125 h 9022147"/>
              <a:gd name="connsiteX10" fmla="*/ 0 w 14630399"/>
              <a:gd name="connsiteY10" fmla="*/ 1681474 h 9022147"/>
              <a:gd name="connsiteX0" fmla="*/ 0 w 14630399"/>
              <a:gd name="connsiteY0" fmla="*/ 1681474 h 9022080"/>
              <a:gd name="connsiteX1" fmla="*/ 1394454 w 14630399"/>
              <a:gd name="connsiteY1" fmla="*/ 287020 h 9022080"/>
              <a:gd name="connsiteX2" fmla="*/ 7254240 w 14630399"/>
              <a:gd name="connsiteY2" fmla="*/ 0 h 9022080"/>
              <a:gd name="connsiteX3" fmla="*/ 13235945 w 14630399"/>
              <a:gd name="connsiteY3" fmla="*/ 287020 h 9022080"/>
              <a:gd name="connsiteX4" fmla="*/ 14630399 w 14630399"/>
              <a:gd name="connsiteY4" fmla="*/ 1681474 h 9022080"/>
              <a:gd name="connsiteX5" fmla="*/ 14630399 w 14630399"/>
              <a:gd name="connsiteY5" fmla="*/ 7259125 h 9022080"/>
              <a:gd name="connsiteX6" fmla="*/ 13235945 w 14630399"/>
              <a:gd name="connsiteY6" fmla="*/ 8653579 h 9022080"/>
              <a:gd name="connsiteX7" fmla="*/ 7294880 w 14630399"/>
              <a:gd name="connsiteY7" fmla="*/ 9022080 h 9022080"/>
              <a:gd name="connsiteX8" fmla="*/ 1394454 w 14630399"/>
              <a:gd name="connsiteY8" fmla="*/ 8653579 h 9022080"/>
              <a:gd name="connsiteX9" fmla="*/ 0 w 14630399"/>
              <a:gd name="connsiteY9" fmla="*/ 7259125 h 9022080"/>
              <a:gd name="connsiteX10" fmla="*/ 0 w 14630399"/>
              <a:gd name="connsiteY10" fmla="*/ 1681474 h 9022080"/>
              <a:gd name="connsiteX0" fmla="*/ 0 w 14630399"/>
              <a:gd name="connsiteY0" fmla="*/ 1681474 h 9022080"/>
              <a:gd name="connsiteX1" fmla="*/ 1394454 w 14630399"/>
              <a:gd name="connsiteY1" fmla="*/ 287020 h 9022080"/>
              <a:gd name="connsiteX2" fmla="*/ 7254240 w 14630399"/>
              <a:gd name="connsiteY2" fmla="*/ 0 h 9022080"/>
              <a:gd name="connsiteX3" fmla="*/ 13235945 w 14630399"/>
              <a:gd name="connsiteY3" fmla="*/ 287020 h 9022080"/>
              <a:gd name="connsiteX4" fmla="*/ 14630399 w 14630399"/>
              <a:gd name="connsiteY4" fmla="*/ 1681474 h 9022080"/>
              <a:gd name="connsiteX5" fmla="*/ 14630399 w 14630399"/>
              <a:gd name="connsiteY5" fmla="*/ 7259125 h 9022080"/>
              <a:gd name="connsiteX6" fmla="*/ 13235945 w 14630399"/>
              <a:gd name="connsiteY6" fmla="*/ 8653579 h 9022080"/>
              <a:gd name="connsiteX7" fmla="*/ 7294880 w 14630399"/>
              <a:gd name="connsiteY7" fmla="*/ 9022080 h 9022080"/>
              <a:gd name="connsiteX8" fmla="*/ 1394454 w 14630399"/>
              <a:gd name="connsiteY8" fmla="*/ 8653579 h 9022080"/>
              <a:gd name="connsiteX9" fmla="*/ 0 w 14630399"/>
              <a:gd name="connsiteY9" fmla="*/ 7259125 h 9022080"/>
              <a:gd name="connsiteX10" fmla="*/ 0 w 14630399"/>
              <a:gd name="connsiteY10" fmla="*/ 1681474 h 90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30399" h="9022080">
                <a:moveTo>
                  <a:pt x="0" y="1681474"/>
                </a:moveTo>
                <a:cubicBezTo>
                  <a:pt x="0" y="911338"/>
                  <a:pt x="624318" y="287020"/>
                  <a:pt x="1394454" y="287020"/>
                </a:cubicBezTo>
                <a:cubicBezTo>
                  <a:pt x="2684774" y="84668"/>
                  <a:pt x="5118098" y="609600"/>
                  <a:pt x="7254240" y="0"/>
                </a:cubicBezTo>
                <a:cubicBezTo>
                  <a:pt x="9187182" y="426720"/>
                  <a:pt x="12087865" y="84668"/>
                  <a:pt x="13235945" y="287020"/>
                </a:cubicBezTo>
                <a:cubicBezTo>
                  <a:pt x="14006081" y="287020"/>
                  <a:pt x="14630399" y="911338"/>
                  <a:pt x="14630399" y="1681474"/>
                </a:cubicBezTo>
                <a:lnTo>
                  <a:pt x="14630399" y="7259125"/>
                </a:lnTo>
                <a:cubicBezTo>
                  <a:pt x="14630399" y="8029261"/>
                  <a:pt x="14006081" y="8653579"/>
                  <a:pt x="13235945" y="8653579"/>
                </a:cubicBezTo>
                <a:cubicBezTo>
                  <a:pt x="11255590" y="8647719"/>
                  <a:pt x="9132995" y="8519940"/>
                  <a:pt x="7294880" y="9022080"/>
                </a:cubicBezTo>
                <a:cubicBezTo>
                  <a:pt x="5612551" y="8452206"/>
                  <a:pt x="3361263" y="8776413"/>
                  <a:pt x="1394454" y="8653579"/>
                </a:cubicBezTo>
                <a:cubicBezTo>
                  <a:pt x="624318" y="8653579"/>
                  <a:pt x="0" y="8029261"/>
                  <a:pt x="0" y="7259125"/>
                </a:cubicBezTo>
                <a:lnTo>
                  <a:pt x="0" y="168147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group of cartoon kids&#10;&#10;Description automatically generated">
            <a:extLst>
              <a:ext uri="{FF2B5EF4-FFF2-40B4-BE49-F238E27FC236}">
                <a16:creationId xmlns:a16="http://schemas.microsoft.com/office/drawing/2014/main" id="{6BAB8017-94DC-BCDC-3A9E-A1F2C7CF9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8177764" y="1796900"/>
            <a:ext cx="3907910" cy="5455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AA563C-D6AD-6FC2-F917-648E32CB6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847" y="876841"/>
            <a:ext cx="8956078" cy="543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077"/>
            <a:ext cx="14110713" cy="7226632"/>
            <a:chOff x="0" y="0"/>
            <a:chExt cx="28221427" cy="144532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6872485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6872485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374497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374497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0617454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617454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2" name="Rounded Rectangle 33"/>
          <p:cNvSpPr/>
          <p:nvPr/>
        </p:nvSpPr>
        <p:spPr>
          <a:xfrm>
            <a:off x="3022216" y="1501748"/>
            <a:ext cx="8465760" cy="3325433"/>
          </a:xfrm>
          <a:custGeom>
            <a:avLst/>
            <a:gdLst>
              <a:gd name="connsiteX0" fmla="*/ 0 w 14630399"/>
              <a:gd name="connsiteY0" fmla="*/ 1394454 h 8366559"/>
              <a:gd name="connsiteX1" fmla="*/ 1394454 w 14630399"/>
              <a:gd name="connsiteY1" fmla="*/ 0 h 8366559"/>
              <a:gd name="connsiteX2" fmla="*/ 13235945 w 14630399"/>
              <a:gd name="connsiteY2" fmla="*/ 0 h 8366559"/>
              <a:gd name="connsiteX3" fmla="*/ 14630399 w 14630399"/>
              <a:gd name="connsiteY3" fmla="*/ 1394454 h 8366559"/>
              <a:gd name="connsiteX4" fmla="*/ 14630399 w 14630399"/>
              <a:gd name="connsiteY4" fmla="*/ 6972105 h 8366559"/>
              <a:gd name="connsiteX5" fmla="*/ 13235945 w 14630399"/>
              <a:gd name="connsiteY5" fmla="*/ 8366559 h 8366559"/>
              <a:gd name="connsiteX6" fmla="*/ 1394454 w 14630399"/>
              <a:gd name="connsiteY6" fmla="*/ 8366559 h 8366559"/>
              <a:gd name="connsiteX7" fmla="*/ 0 w 14630399"/>
              <a:gd name="connsiteY7" fmla="*/ 6972105 h 8366559"/>
              <a:gd name="connsiteX8" fmla="*/ 0 w 14630399"/>
              <a:gd name="connsiteY8" fmla="*/ 1394454 h 8366559"/>
              <a:gd name="connsiteX0" fmla="*/ 0 w 14630399"/>
              <a:gd name="connsiteY0" fmla="*/ 1394454 h 8366559"/>
              <a:gd name="connsiteX1" fmla="*/ 1394454 w 14630399"/>
              <a:gd name="connsiteY1" fmla="*/ 0 h 8366559"/>
              <a:gd name="connsiteX2" fmla="*/ 13235945 w 14630399"/>
              <a:gd name="connsiteY2" fmla="*/ 0 h 8366559"/>
              <a:gd name="connsiteX3" fmla="*/ 14630399 w 14630399"/>
              <a:gd name="connsiteY3" fmla="*/ 1394454 h 8366559"/>
              <a:gd name="connsiteX4" fmla="*/ 14630399 w 14630399"/>
              <a:gd name="connsiteY4" fmla="*/ 6972105 h 8366559"/>
              <a:gd name="connsiteX5" fmla="*/ 13235945 w 14630399"/>
              <a:gd name="connsiteY5" fmla="*/ 8366559 h 8366559"/>
              <a:gd name="connsiteX6" fmla="*/ 1394454 w 14630399"/>
              <a:gd name="connsiteY6" fmla="*/ 8366559 h 8366559"/>
              <a:gd name="connsiteX7" fmla="*/ 0 w 14630399"/>
              <a:gd name="connsiteY7" fmla="*/ 6972105 h 8366559"/>
              <a:gd name="connsiteX8" fmla="*/ 0 w 14630399"/>
              <a:gd name="connsiteY8" fmla="*/ 1394454 h 836655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25424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9022147"/>
              <a:gd name="connsiteX1" fmla="*/ 1394454 w 14630399"/>
              <a:gd name="connsiteY1" fmla="*/ 287020 h 9022147"/>
              <a:gd name="connsiteX2" fmla="*/ 7254240 w 14630399"/>
              <a:gd name="connsiteY2" fmla="*/ 0 h 9022147"/>
              <a:gd name="connsiteX3" fmla="*/ 13235945 w 14630399"/>
              <a:gd name="connsiteY3" fmla="*/ 287020 h 9022147"/>
              <a:gd name="connsiteX4" fmla="*/ 14630399 w 14630399"/>
              <a:gd name="connsiteY4" fmla="*/ 1681474 h 9022147"/>
              <a:gd name="connsiteX5" fmla="*/ 14630399 w 14630399"/>
              <a:gd name="connsiteY5" fmla="*/ 7259125 h 9022147"/>
              <a:gd name="connsiteX6" fmla="*/ 13235945 w 14630399"/>
              <a:gd name="connsiteY6" fmla="*/ 8653579 h 9022147"/>
              <a:gd name="connsiteX7" fmla="*/ 7294880 w 14630399"/>
              <a:gd name="connsiteY7" fmla="*/ 9022080 h 9022147"/>
              <a:gd name="connsiteX8" fmla="*/ 1394454 w 14630399"/>
              <a:gd name="connsiteY8" fmla="*/ 8653579 h 9022147"/>
              <a:gd name="connsiteX9" fmla="*/ 0 w 14630399"/>
              <a:gd name="connsiteY9" fmla="*/ 7259125 h 9022147"/>
              <a:gd name="connsiteX10" fmla="*/ 0 w 14630399"/>
              <a:gd name="connsiteY10" fmla="*/ 1681474 h 9022147"/>
              <a:gd name="connsiteX0" fmla="*/ 0 w 14630399"/>
              <a:gd name="connsiteY0" fmla="*/ 1681474 h 9022080"/>
              <a:gd name="connsiteX1" fmla="*/ 1394454 w 14630399"/>
              <a:gd name="connsiteY1" fmla="*/ 287020 h 9022080"/>
              <a:gd name="connsiteX2" fmla="*/ 7254240 w 14630399"/>
              <a:gd name="connsiteY2" fmla="*/ 0 h 9022080"/>
              <a:gd name="connsiteX3" fmla="*/ 13235945 w 14630399"/>
              <a:gd name="connsiteY3" fmla="*/ 287020 h 9022080"/>
              <a:gd name="connsiteX4" fmla="*/ 14630399 w 14630399"/>
              <a:gd name="connsiteY4" fmla="*/ 1681474 h 9022080"/>
              <a:gd name="connsiteX5" fmla="*/ 14630399 w 14630399"/>
              <a:gd name="connsiteY5" fmla="*/ 7259125 h 9022080"/>
              <a:gd name="connsiteX6" fmla="*/ 13235945 w 14630399"/>
              <a:gd name="connsiteY6" fmla="*/ 8653579 h 9022080"/>
              <a:gd name="connsiteX7" fmla="*/ 7294880 w 14630399"/>
              <a:gd name="connsiteY7" fmla="*/ 9022080 h 9022080"/>
              <a:gd name="connsiteX8" fmla="*/ 1394454 w 14630399"/>
              <a:gd name="connsiteY8" fmla="*/ 8653579 h 9022080"/>
              <a:gd name="connsiteX9" fmla="*/ 0 w 14630399"/>
              <a:gd name="connsiteY9" fmla="*/ 7259125 h 9022080"/>
              <a:gd name="connsiteX10" fmla="*/ 0 w 14630399"/>
              <a:gd name="connsiteY10" fmla="*/ 1681474 h 9022080"/>
              <a:gd name="connsiteX0" fmla="*/ 0 w 14630399"/>
              <a:gd name="connsiteY0" fmla="*/ 1681474 h 9022080"/>
              <a:gd name="connsiteX1" fmla="*/ 1394454 w 14630399"/>
              <a:gd name="connsiteY1" fmla="*/ 287020 h 9022080"/>
              <a:gd name="connsiteX2" fmla="*/ 7254240 w 14630399"/>
              <a:gd name="connsiteY2" fmla="*/ 0 h 9022080"/>
              <a:gd name="connsiteX3" fmla="*/ 13235945 w 14630399"/>
              <a:gd name="connsiteY3" fmla="*/ 287020 h 9022080"/>
              <a:gd name="connsiteX4" fmla="*/ 14630399 w 14630399"/>
              <a:gd name="connsiteY4" fmla="*/ 1681474 h 9022080"/>
              <a:gd name="connsiteX5" fmla="*/ 14630399 w 14630399"/>
              <a:gd name="connsiteY5" fmla="*/ 7259125 h 9022080"/>
              <a:gd name="connsiteX6" fmla="*/ 13235945 w 14630399"/>
              <a:gd name="connsiteY6" fmla="*/ 8653579 h 9022080"/>
              <a:gd name="connsiteX7" fmla="*/ 7294880 w 14630399"/>
              <a:gd name="connsiteY7" fmla="*/ 9022080 h 9022080"/>
              <a:gd name="connsiteX8" fmla="*/ 1394454 w 14630399"/>
              <a:gd name="connsiteY8" fmla="*/ 8653579 h 9022080"/>
              <a:gd name="connsiteX9" fmla="*/ 0 w 14630399"/>
              <a:gd name="connsiteY9" fmla="*/ 7259125 h 9022080"/>
              <a:gd name="connsiteX10" fmla="*/ 0 w 14630399"/>
              <a:gd name="connsiteY10" fmla="*/ 1681474 h 90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30399" h="9022080">
                <a:moveTo>
                  <a:pt x="0" y="1681474"/>
                </a:moveTo>
                <a:cubicBezTo>
                  <a:pt x="0" y="911338"/>
                  <a:pt x="624318" y="287020"/>
                  <a:pt x="1394454" y="287020"/>
                </a:cubicBezTo>
                <a:cubicBezTo>
                  <a:pt x="2684774" y="84668"/>
                  <a:pt x="5118098" y="609600"/>
                  <a:pt x="7254240" y="0"/>
                </a:cubicBezTo>
                <a:cubicBezTo>
                  <a:pt x="9187182" y="426720"/>
                  <a:pt x="12087865" y="84668"/>
                  <a:pt x="13235945" y="287020"/>
                </a:cubicBezTo>
                <a:cubicBezTo>
                  <a:pt x="14006081" y="287020"/>
                  <a:pt x="14630399" y="911338"/>
                  <a:pt x="14630399" y="1681474"/>
                </a:cubicBezTo>
                <a:lnTo>
                  <a:pt x="14630399" y="7259125"/>
                </a:lnTo>
                <a:cubicBezTo>
                  <a:pt x="14630399" y="8029261"/>
                  <a:pt x="14006081" y="8653579"/>
                  <a:pt x="13235945" y="8653579"/>
                </a:cubicBezTo>
                <a:cubicBezTo>
                  <a:pt x="11255590" y="8647719"/>
                  <a:pt x="9132995" y="8519940"/>
                  <a:pt x="7294880" y="9022080"/>
                </a:cubicBezTo>
                <a:cubicBezTo>
                  <a:pt x="5612551" y="8452206"/>
                  <a:pt x="3361263" y="8776413"/>
                  <a:pt x="1394454" y="8653579"/>
                </a:cubicBezTo>
                <a:cubicBezTo>
                  <a:pt x="624318" y="8653579"/>
                  <a:pt x="0" y="8029261"/>
                  <a:pt x="0" y="7259125"/>
                </a:cubicBezTo>
                <a:lnTo>
                  <a:pt x="0" y="168147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11"/>
          <p:cNvSpPr/>
          <p:nvPr/>
        </p:nvSpPr>
        <p:spPr>
          <a:xfrm flipH="1">
            <a:off x="330170" y="1222153"/>
            <a:ext cx="2688254" cy="5290803"/>
          </a:xfrm>
          <a:custGeom>
            <a:avLst/>
            <a:gdLst/>
            <a:ahLst/>
            <a:cxnLst/>
            <a:rect l="l" t="t" r="r" b="b"/>
            <a:pathLst>
              <a:path w="4299966" h="8229600">
                <a:moveTo>
                  <a:pt x="0" y="0"/>
                </a:moveTo>
                <a:lnTo>
                  <a:pt x="4299966" y="0"/>
                </a:lnTo>
                <a:lnTo>
                  <a:pt x="42999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8D1F65-F9E4-D70A-9535-8DAA18B8BE27}"/>
              </a:ext>
            </a:extLst>
          </p:cNvPr>
          <p:cNvSpPr txBox="1"/>
          <p:nvPr/>
        </p:nvSpPr>
        <p:spPr>
          <a:xfrm>
            <a:off x="3399792" y="1922101"/>
            <a:ext cx="7551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 algn="ctr">
              <a:buAutoNum type="arabicPeriod"/>
            </a:pPr>
            <a:r>
              <a:rPr lang="nl-NL" sz="7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</a:t>
            </a:r>
          </a:p>
          <a:p>
            <a:pPr algn="ctr"/>
            <a:r>
              <a:rPr lang="nl-NL" sz="7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 xuất thủ công </a:t>
            </a:r>
            <a:endParaRPr lang="en-US" sz="7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9CEDF60-30CC-46D6-A5A0-B8A806A5DE34}"/>
              </a:ext>
            </a:extLst>
          </p:cNvPr>
          <p:cNvSpPr/>
          <p:nvPr/>
        </p:nvSpPr>
        <p:spPr>
          <a:xfrm>
            <a:off x="1412240" y="31547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thủ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455E0D-1EED-4A5D-9255-BA83949F61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6" y="214342"/>
            <a:ext cx="1218475" cy="1575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215D15-D81D-405A-8E1C-60E9EDC0C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845" y="1493830"/>
            <a:ext cx="6859270" cy="492174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E67A3A7-3539-45DD-9459-5EF2BDE21A15}"/>
              </a:ext>
            </a:extLst>
          </p:cNvPr>
          <p:cNvGrpSpPr/>
          <p:nvPr/>
        </p:nvGrpSpPr>
        <p:grpSpPr>
          <a:xfrm>
            <a:off x="8537667" y="4129786"/>
            <a:ext cx="3197033" cy="2272284"/>
            <a:chOff x="781262" y="3217613"/>
            <a:chExt cx="4761331" cy="385564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5BFCFC-ADDB-4A03-9A36-0E0241B8F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A5817EA-4F0E-4E83-8E11-350B93709C52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7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E14520-D582-F83F-7F5C-F4CC32938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E615D72-E6CE-5E82-C992-3F9C144CE159}"/>
              </a:ext>
            </a:extLst>
          </p:cNvPr>
          <p:cNvGrpSpPr/>
          <p:nvPr/>
        </p:nvGrpSpPr>
        <p:grpSpPr>
          <a:xfrm>
            <a:off x="0" y="13077"/>
            <a:ext cx="14110713" cy="7226632"/>
            <a:chOff x="0" y="0"/>
            <a:chExt cx="28221427" cy="144532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4D36E33-3300-49C3-FB93-F7F1A3462D69}"/>
                </a:ext>
              </a:extLst>
            </p:cNvPr>
            <p:cNvSpPr/>
            <p:nvPr/>
          </p:nvSpPr>
          <p:spPr>
            <a:xfrm>
              <a:off x="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34AD03D-AE8B-2060-2629-1F1D81303440}"/>
                </a:ext>
              </a:extLst>
            </p:cNvPr>
            <p:cNvSpPr/>
            <p:nvPr/>
          </p:nvSpPr>
          <p:spPr>
            <a:xfrm>
              <a:off x="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7021FA0-C5DA-6A16-DE9C-F4C6E2D64833}"/>
                </a:ext>
              </a:extLst>
            </p:cNvPr>
            <p:cNvSpPr/>
            <p:nvPr/>
          </p:nvSpPr>
          <p:spPr>
            <a:xfrm>
              <a:off x="6872485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3C77B78-928D-46DF-651E-ECC321FA6FAB}"/>
                </a:ext>
              </a:extLst>
            </p:cNvPr>
            <p:cNvSpPr/>
            <p:nvPr/>
          </p:nvSpPr>
          <p:spPr>
            <a:xfrm>
              <a:off x="6872485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A5AE13A-16FD-EC9F-25EA-39CC9B6DD37C}"/>
                </a:ext>
              </a:extLst>
            </p:cNvPr>
            <p:cNvSpPr/>
            <p:nvPr/>
          </p:nvSpPr>
          <p:spPr>
            <a:xfrm>
              <a:off x="1374497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6F605A6-89BB-6A85-374B-DF05E3ACAC8D}"/>
                </a:ext>
              </a:extLst>
            </p:cNvPr>
            <p:cNvSpPr/>
            <p:nvPr/>
          </p:nvSpPr>
          <p:spPr>
            <a:xfrm>
              <a:off x="1374497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8FAC684-3F7D-6943-913C-494ED8F95309}"/>
                </a:ext>
              </a:extLst>
            </p:cNvPr>
            <p:cNvSpPr/>
            <p:nvPr/>
          </p:nvSpPr>
          <p:spPr>
            <a:xfrm>
              <a:off x="20617454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8B3AEAD-9B28-11AF-3A6B-09EC90AAA63A}"/>
                </a:ext>
              </a:extLst>
            </p:cNvPr>
            <p:cNvSpPr/>
            <p:nvPr/>
          </p:nvSpPr>
          <p:spPr>
            <a:xfrm>
              <a:off x="20617454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Rounded Rectangle 33">
            <a:extLst>
              <a:ext uri="{FF2B5EF4-FFF2-40B4-BE49-F238E27FC236}">
                <a16:creationId xmlns:a16="http://schemas.microsoft.com/office/drawing/2014/main" id="{ECA422EE-FED4-29AE-64E1-1E71A461FBBD}"/>
              </a:ext>
            </a:extLst>
          </p:cNvPr>
          <p:cNvSpPr/>
          <p:nvPr/>
        </p:nvSpPr>
        <p:spPr>
          <a:xfrm>
            <a:off x="3022216" y="1501748"/>
            <a:ext cx="8465760" cy="3325433"/>
          </a:xfrm>
          <a:custGeom>
            <a:avLst/>
            <a:gdLst>
              <a:gd name="connsiteX0" fmla="*/ 0 w 14630399"/>
              <a:gd name="connsiteY0" fmla="*/ 1394454 h 8366559"/>
              <a:gd name="connsiteX1" fmla="*/ 1394454 w 14630399"/>
              <a:gd name="connsiteY1" fmla="*/ 0 h 8366559"/>
              <a:gd name="connsiteX2" fmla="*/ 13235945 w 14630399"/>
              <a:gd name="connsiteY2" fmla="*/ 0 h 8366559"/>
              <a:gd name="connsiteX3" fmla="*/ 14630399 w 14630399"/>
              <a:gd name="connsiteY3" fmla="*/ 1394454 h 8366559"/>
              <a:gd name="connsiteX4" fmla="*/ 14630399 w 14630399"/>
              <a:gd name="connsiteY4" fmla="*/ 6972105 h 8366559"/>
              <a:gd name="connsiteX5" fmla="*/ 13235945 w 14630399"/>
              <a:gd name="connsiteY5" fmla="*/ 8366559 h 8366559"/>
              <a:gd name="connsiteX6" fmla="*/ 1394454 w 14630399"/>
              <a:gd name="connsiteY6" fmla="*/ 8366559 h 8366559"/>
              <a:gd name="connsiteX7" fmla="*/ 0 w 14630399"/>
              <a:gd name="connsiteY7" fmla="*/ 6972105 h 8366559"/>
              <a:gd name="connsiteX8" fmla="*/ 0 w 14630399"/>
              <a:gd name="connsiteY8" fmla="*/ 1394454 h 8366559"/>
              <a:gd name="connsiteX0" fmla="*/ 0 w 14630399"/>
              <a:gd name="connsiteY0" fmla="*/ 1394454 h 8366559"/>
              <a:gd name="connsiteX1" fmla="*/ 1394454 w 14630399"/>
              <a:gd name="connsiteY1" fmla="*/ 0 h 8366559"/>
              <a:gd name="connsiteX2" fmla="*/ 13235945 w 14630399"/>
              <a:gd name="connsiteY2" fmla="*/ 0 h 8366559"/>
              <a:gd name="connsiteX3" fmla="*/ 14630399 w 14630399"/>
              <a:gd name="connsiteY3" fmla="*/ 1394454 h 8366559"/>
              <a:gd name="connsiteX4" fmla="*/ 14630399 w 14630399"/>
              <a:gd name="connsiteY4" fmla="*/ 6972105 h 8366559"/>
              <a:gd name="connsiteX5" fmla="*/ 13235945 w 14630399"/>
              <a:gd name="connsiteY5" fmla="*/ 8366559 h 8366559"/>
              <a:gd name="connsiteX6" fmla="*/ 1394454 w 14630399"/>
              <a:gd name="connsiteY6" fmla="*/ 8366559 h 8366559"/>
              <a:gd name="connsiteX7" fmla="*/ 0 w 14630399"/>
              <a:gd name="connsiteY7" fmla="*/ 6972105 h 8366559"/>
              <a:gd name="connsiteX8" fmla="*/ 0 w 14630399"/>
              <a:gd name="connsiteY8" fmla="*/ 1394454 h 836655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25424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9022147"/>
              <a:gd name="connsiteX1" fmla="*/ 1394454 w 14630399"/>
              <a:gd name="connsiteY1" fmla="*/ 287020 h 9022147"/>
              <a:gd name="connsiteX2" fmla="*/ 7254240 w 14630399"/>
              <a:gd name="connsiteY2" fmla="*/ 0 h 9022147"/>
              <a:gd name="connsiteX3" fmla="*/ 13235945 w 14630399"/>
              <a:gd name="connsiteY3" fmla="*/ 287020 h 9022147"/>
              <a:gd name="connsiteX4" fmla="*/ 14630399 w 14630399"/>
              <a:gd name="connsiteY4" fmla="*/ 1681474 h 9022147"/>
              <a:gd name="connsiteX5" fmla="*/ 14630399 w 14630399"/>
              <a:gd name="connsiteY5" fmla="*/ 7259125 h 9022147"/>
              <a:gd name="connsiteX6" fmla="*/ 13235945 w 14630399"/>
              <a:gd name="connsiteY6" fmla="*/ 8653579 h 9022147"/>
              <a:gd name="connsiteX7" fmla="*/ 7294880 w 14630399"/>
              <a:gd name="connsiteY7" fmla="*/ 9022080 h 9022147"/>
              <a:gd name="connsiteX8" fmla="*/ 1394454 w 14630399"/>
              <a:gd name="connsiteY8" fmla="*/ 8653579 h 9022147"/>
              <a:gd name="connsiteX9" fmla="*/ 0 w 14630399"/>
              <a:gd name="connsiteY9" fmla="*/ 7259125 h 9022147"/>
              <a:gd name="connsiteX10" fmla="*/ 0 w 14630399"/>
              <a:gd name="connsiteY10" fmla="*/ 1681474 h 9022147"/>
              <a:gd name="connsiteX0" fmla="*/ 0 w 14630399"/>
              <a:gd name="connsiteY0" fmla="*/ 1681474 h 9022080"/>
              <a:gd name="connsiteX1" fmla="*/ 1394454 w 14630399"/>
              <a:gd name="connsiteY1" fmla="*/ 287020 h 9022080"/>
              <a:gd name="connsiteX2" fmla="*/ 7254240 w 14630399"/>
              <a:gd name="connsiteY2" fmla="*/ 0 h 9022080"/>
              <a:gd name="connsiteX3" fmla="*/ 13235945 w 14630399"/>
              <a:gd name="connsiteY3" fmla="*/ 287020 h 9022080"/>
              <a:gd name="connsiteX4" fmla="*/ 14630399 w 14630399"/>
              <a:gd name="connsiteY4" fmla="*/ 1681474 h 9022080"/>
              <a:gd name="connsiteX5" fmla="*/ 14630399 w 14630399"/>
              <a:gd name="connsiteY5" fmla="*/ 7259125 h 9022080"/>
              <a:gd name="connsiteX6" fmla="*/ 13235945 w 14630399"/>
              <a:gd name="connsiteY6" fmla="*/ 8653579 h 9022080"/>
              <a:gd name="connsiteX7" fmla="*/ 7294880 w 14630399"/>
              <a:gd name="connsiteY7" fmla="*/ 9022080 h 9022080"/>
              <a:gd name="connsiteX8" fmla="*/ 1394454 w 14630399"/>
              <a:gd name="connsiteY8" fmla="*/ 8653579 h 9022080"/>
              <a:gd name="connsiteX9" fmla="*/ 0 w 14630399"/>
              <a:gd name="connsiteY9" fmla="*/ 7259125 h 9022080"/>
              <a:gd name="connsiteX10" fmla="*/ 0 w 14630399"/>
              <a:gd name="connsiteY10" fmla="*/ 1681474 h 9022080"/>
              <a:gd name="connsiteX0" fmla="*/ 0 w 14630399"/>
              <a:gd name="connsiteY0" fmla="*/ 1681474 h 9022080"/>
              <a:gd name="connsiteX1" fmla="*/ 1394454 w 14630399"/>
              <a:gd name="connsiteY1" fmla="*/ 287020 h 9022080"/>
              <a:gd name="connsiteX2" fmla="*/ 7254240 w 14630399"/>
              <a:gd name="connsiteY2" fmla="*/ 0 h 9022080"/>
              <a:gd name="connsiteX3" fmla="*/ 13235945 w 14630399"/>
              <a:gd name="connsiteY3" fmla="*/ 287020 h 9022080"/>
              <a:gd name="connsiteX4" fmla="*/ 14630399 w 14630399"/>
              <a:gd name="connsiteY4" fmla="*/ 1681474 h 9022080"/>
              <a:gd name="connsiteX5" fmla="*/ 14630399 w 14630399"/>
              <a:gd name="connsiteY5" fmla="*/ 7259125 h 9022080"/>
              <a:gd name="connsiteX6" fmla="*/ 13235945 w 14630399"/>
              <a:gd name="connsiteY6" fmla="*/ 8653579 h 9022080"/>
              <a:gd name="connsiteX7" fmla="*/ 7294880 w 14630399"/>
              <a:gd name="connsiteY7" fmla="*/ 9022080 h 9022080"/>
              <a:gd name="connsiteX8" fmla="*/ 1394454 w 14630399"/>
              <a:gd name="connsiteY8" fmla="*/ 8653579 h 9022080"/>
              <a:gd name="connsiteX9" fmla="*/ 0 w 14630399"/>
              <a:gd name="connsiteY9" fmla="*/ 7259125 h 9022080"/>
              <a:gd name="connsiteX10" fmla="*/ 0 w 14630399"/>
              <a:gd name="connsiteY10" fmla="*/ 1681474 h 90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30399" h="9022080">
                <a:moveTo>
                  <a:pt x="0" y="1681474"/>
                </a:moveTo>
                <a:cubicBezTo>
                  <a:pt x="0" y="911338"/>
                  <a:pt x="624318" y="287020"/>
                  <a:pt x="1394454" y="287020"/>
                </a:cubicBezTo>
                <a:cubicBezTo>
                  <a:pt x="2684774" y="84668"/>
                  <a:pt x="5118098" y="609600"/>
                  <a:pt x="7254240" y="0"/>
                </a:cubicBezTo>
                <a:cubicBezTo>
                  <a:pt x="9187182" y="426720"/>
                  <a:pt x="12087865" y="84668"/>
                  <a:pt x="13235945" y="287020"/>
                </a:cubicBezTo>
                <a:cubicBezTo>
                  <a:pt x="14006081" y="287020"/>
                  <a:pt x="14630399" y="911338"/>
                  <a:pt x="14630399" y="1681474"/>
                </a:cubicBezTo>
                <a:lnTo>
                  <a:pt x="14630399" y="7259125"/>
                </a:lnTo>
                <a:cubicBezTo>
                  <a:pt x="14630399" y="8029261"/>
                  <a:pt x="14006081" y="8653579"/>
                  <a:pt x="13235945" y="8653579"/>
                </a:cubicBezTo>
                <a:cubicBezTo>
                  <a:pt x="11255590" y="8647719"/>
                  <a:pt x="9132995" y="8519940"/>
                  <a:pt x="7294880" y="9022080"/>
                </a:cubicBezTo>
                <a:cubicBezTo>
                  <a:pt x="5612551" y="8452206"/>
                  <a:pt x="3361263" y="8776413"/>
                  <a:pt x="1394454" y="8653579"/>
                </a:cubicBezTo>
                <a:cubicBezTo>
                  <a:pt x="624318" y="8653579"/>
                  <a:pt x="0" y="8029261"/>
                  <a:pt x="0" y="7259125"/>
                </a:cubicBezTo>
                <a:lnTo>
                  <a:pt x="0" y="168147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6A9F3465-B830-4F5B-1CF3-7BD6D0EE69A0}"/>
              </a:ext>
            </a:extLst>
          </p:cNvPr>
          <p:cNvSpPr/>
          <p:nvPr/>
        </p:nvSpPr>
        <p:spPr>
          <a:xfrm flipH="1">
            <a:off x="330170" y="1222153"/>
            <a:ext cx="2688254" cy="5290803"/>
          </a:xfrm>
          <a:custGeom>
            <a:avLst/>
            <a:gdLst/>
            <a:ahLst/>
            <a:cxnLst/>
            <a:rect l="l" t="t" r="r" b="b"/>
            <a:pathLst>
              <a:path w="4299966" h="8229600">
                <a:moveTo>
                  <a:pt x="0" y="0"/>
                </a:moveTo>
                <a:lnTo>
                  <a:pt x="4299966" y="0"/>
                </a:lnTo>
                <a:lnTo>
                  <a:pt x="42999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6E73B-9741-4586-4577-F81A6870ECE2}"/>
              </a:ext>
            </a:extLst>
          </p:cNvPr>
          <p:cNvSpPr txBox="1"/>
          <p:nvPr/>
        </p:nvSpPr>
        <p:spPr>
          <a:xfrm>
            <a:off x="3399792" y="1698817"/>
            <a:ext cx="75517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Lợi ích của một số hoạt động sản xuất thủ công </a:t>
            </a:r>
          </a:p>
        </p:txBody>
      </p:sp>
    </p:spTree>
    <p:extLst>
      <p:ext uri="{BB962C8B-B14F-4D97-AF65-F5344CB8AC3E}">
        <p14:creationId xmlns:p14="http://schemas.microsoft.com/office/powerpoint/2010/main" val="7070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9CEDF60-30CC-46D6-A5A0-B8A806A5DE34}"/>
              </a:ext>
            </a:extLst>
          </p:cNvPr>
          <p:cNvSpPr/>
          <p:nvPr/>
        </p:nvSpPr>
        <p:spPr>
          <a:xfrm>
            <a:off x="1594884" y="315477"/>
            <a:ext cx="10139816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ích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lợi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thủ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455E0D-1EED-4A5D-9255-BA83949F61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65084B-664A-471B-B14C-740FDF6BC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034" y="1744603"/>
            <a:ext cx="5457825" cy="46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00ED8AE-4F43-471F-B35B-FAFEC7708D9E}"/>
              </a:ext>
            </a:extLst>
          </p:cNvPr>
          <p:cNvGrpSpPr/>
          <p:nvPr/>
        </p:nvGrpSpPr>
        <p:grpSpPr>
          <a:xfrm>
            <a:off x="7719961" y="3995382"/>
            <a:ext cx="4278451" cy="2175001"/>
            <a:chOff x="892354" y="3758439"/>
            <a:chExt cx="4278451" cy="2175001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75C5725B-A839-4E12-A27B-414530C18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7DFF6C-1A05-4931-9100-BA99F8FC5DE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0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ECC2F0D-E7A0-45F6-91FC-DE8118A38645}"/>
              </a:ext>
            </a:extLst>
          </p:cNvPr>
          <p:cNvSpPr/>
          <p:nvPr/>
        </p:nvSpPr>
        <p:spPr>
          <a:xfrm>
            <a:off x="1412240" y="315477"/>
            <a:ext cx="10187881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thủ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6F44CA-8082-48E3-B1D2-0F5C8D80B3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A875E17-EC3E-40CE-B5A6-B044C1BB2705}"/>
              </a:ext>
            </a:extLst>
          </p:cNvPr>
          <p:cNvGrpSpPr/>
          <p:nvPr/>
        </p:nvGrpSpPr>
        <p:grpSpPr>
          <a:xfrm>
            <a:off x="866568" y="3098255"/>
            <a:ext cx="3197033" cy="2541270"/>
            <a:chOff x="781262" y="3217613"/>
            <a:chExt cx="4761331" cy="38556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60EE28-E97A-42DD-B2D3-A4685FB4E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3259BF5-8215-4813-94AF-BE57D8C6C651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0D30E9B-612B-43BF-9B00-6A88533F8745}"/>
              </a:ext>
            </a:extLst>
          </p:cNvPr>
          <p:cNvSpPr/>
          <p:nvPr/>
        </p:nvSpPr>
        <p:spPr>
          <a:xfrm>
            <a:off x="4348480" y="1790084"/>
            <a:ext cx="604520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thủ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0ADAA61-C093-4405-874D-E691017A0CB0}"/>
              </a:ext>
            </a:extLst>
          </p:cNvPr>
          <p:cNvSpPr/>
          <p:nvPr/>
        </p:nvSpPr>
        <p:spPr>
          <a:xfrm>
            <a:off x="4348480" y="3537857"/>
            <a:ext cx="7179491" cy="1583216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ần lượt nói tên một hoạt động sản xuất thủ công cùng với một sản phẩm của hoạt động đó.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A61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CF1843-5DBC-E620-77CA-DE1CB9342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9DA1F0A-B8DE-405F-DC28-13F654FF72F0}"/>
              </a:ext>
            </a:extLst>
          </p:cNvPr>
          <p:cNvGrpSpPr/>
          <p:nvPr/>
        </p:nvGrpSpPr>
        <p:grpSpPr>
          <a:xfrm>
            <a:off x="0" y="13077"/>
            <a:ext cx="14110713" cy="7226632"/>
            <a:chOff x="0" y="0"/>
            <a:chExt cx="28221427" cy="144532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CC8CC79-1574-88C3-A2EB-F01F65D2DFF5}"/>
                </a:ext>
              </a:extLst>
            </p:cNvPr>
            <p:cNvSpPr/>
            <p:nvPr/>
          </p:nvSpPr>
          <p:spPr>
            <a:xfrm>
              <a:off x="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A6B1A71-5ED9-F972-E257-562D98BBFCAB}"/>
                </a:ext>
              </a:extLst>
            </p:cNvPr>
            <p:cNvSpPr/>
            <p:nvPr/>
          </p:nvSpPr>
          <p:spPr>
            <a:xfrm>
              <a:off x="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03C0406-0F09-E16E-F4DC-7070D47CC598}"/>
                </a:ext>
              </a:extLst>
            </p:cNvPr>
            <p:cNvSpPr/>
            <p:nvPr/>
          </p:nvSpPr>
          <p:spPr>
            <a:xfrm>
              <a:off x="6872485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BC15CEE-409C-4E60-94ED-FFD368889CE9}"/>
                </a:ext>
              </a:extLst>
            </p:cNvPr>
            <p:cNvSpPr/>
            <p:nvPr/>
          </p:nvSpPr>
          <p:spPr>
            <a:xfrm>
              <a:off x="6872485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444D1DD-00E5-DE98-A488-FCAA63730FC0}"/>
                </a:ext>
              </a:extLst>
            </p:cNvPr>
            <p:cNvSpPr/>
            <p:nvPr/>
          </p:nvSpPr>
          <p:spPr>
            <a:xfrm>
              <a:off x="13744970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7C60E6B-88B0-DF7E-EAF0-1E8211C48C08}"/>
                </a:ext>
              </a:extLst>
            </p:cNvPr>
            <p:cNvSpPr/>
            <p:nvPr/>
          </p:nvSpPr>
          <p:spPr>
            <a:xfrm>
              <a:off x="13744970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2" y="0"/>
                  </a:lnTo>
                  <a:lnTo>
                    <a:pt x="7603972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53B2D80-B7E4-8AEC-804A-F5C0FE473109}"/>
                </a:ext>
              </a:extLst>
            </p:cNvPr>
            <p:cNvSpPr/>
            <p:nvPr/>
          </p:nvSpPr>
          <p:spPr>
            <a:xfrm>
              <a:off x="20617454" y="0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4D763DB-BA70-D712-F0A6-390794469851}"/>
                </a:ext>
              </a:extLst>
            </p:cNvPr>
            <p:cNvSpPr/>
            <p:nvPr/>
          </p:nvSpPr>
          <p:spPr>
            <a:xfrm>
              <a:off x="20617454" y="6858796"/>
              <a:ext cx="7603973" cy="7594468"/>
            </a:xfrm>
            <a:custGeom>
              <a:avLst/>
              <a:gdLst/>
              <a:ahLst/>
              <a:cxnLst/>
              <a:rect l="l" t="t" r="r" b="b"/>
              <a:pathLst>
                <a:path w="7603973" h="7594468">
                  <a:moveTo>
                    <a:pt x="0" y="0"/>
                  </a:moveTo>
                  <a:lnTo>
                    <a:pt x="7603973" y="0"/>
                  </a:lnTo>
                  <a:lnTo>
                    <a:pt x="7603973" y="7594468"/>
                  </a:lnTo>
                  <a:lnTo>
                    <a:pt x="0" y="759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Rounded Rectangle 33">
            <a:extLst>
              <a:ext uri="{FF2B5EF4-FFF2-40B4-BE49-F238E27FC236}">
                <a16:creationId xmlns:a16="http://schemas.microsoft.com/office/drawing/2014/main" id="{785456D9-288B-49BB-488C-48C76B7941BE}"/>
              </a:ext>
            </a:extLst>
          </p:cNvPr>
          <p:cNvSpPr/>
          <p:nvPr/>
        </p:nvSpPr>
        <p:spPr>
          <a:xfrm>
            <a:off x="1219201" y="596053"/>
            <a:ext cx="9753599" cy="6014720"/>
          </a:xfrm>
          <a:custGeom>
            <a:avLst/>
            <a:gdLst>
              <a:gd name="connsiteX0" fmla="*/ 0 w 14630399"/>
              <a:gd name="connsiteY0" fmla="*/ 1394454 h 8366559"/>
              <a:gd name="connsiteX1" fmla="*/ 1394454 w 14630399"/>
              <a:gd name="connsiteY1" fmla="*/ 0 h 8366559"/>
              <a:gd name="connsiteX2" fmla="*/ 13235945 w 14630399"/>
              <a:gd name="connsiteY2" fmla="*/ 0 h 8366559"/>
              <a:gd name="connsiteX3" fmla="*/ 14630399 w 14630399"/>
              <a:gd name="connsiteY3" fmla="*/ 1394454 h 8366559"/>
              <a:gd name="connsiteX4" fmla="*/ 14630399 w 14630399"/>
              <a:gd name="connsiteY4" fmla="*/ 6972105 h 8366559"/>
              <a:gd name="connsiteX5" fmla="*/ 13235945 w 14630399"/>
              <a:gd name="connsiteY5" fmla="*/ 8366559 h 8366559"/>
              <a:gd name="connsiteX6" fmla="*/ 1394454 w 14630399"/>
              <a:gd name="connsiteY6" fmla="*/ 8366559 h 8366559"/>
              <a:gd name="connsiteX7" fmla="*/ 0 w 14630399"/>
              <a:gd name="connsiteY7" fmla="*/ 6972105 h 8366559"/>
              <a:gd name="connsiteX8" fmla="*/ 0 w 14630399"/>
              <a:gd name="connsiteY8" fmla="*/ 1394454 h 8366559"/>
              <a:gd name="connsiteX0" fmla="*/ 0 w 14630399"/>
              <a:gd name="connsiteY0" fmla="*/ 1394454 h 8366559"/>
              <a:gd name="connsiteX1" fmla="*/ 1394454 w 14630399"/>
              <a:gd name="connsiteY1" fmla="*/ 0 h 8366559"/>
              <a:gd name="connsiteX2" fmla="*/ 13235945 w 14630399"/>
              <a:gd name="connsiteY2" fmla="*/ 0 h 8366559"/>
              <a:gd name="connsiteX3" fmla="*/ 14630399 w 14630399"/>
              <a:gd name="connsiteY3" fmla="*/ 1394454 h 8366559"/>
              <a:gd name="connsiteX4" fmla="*/ 14630399 w 14630399"/>
              <a:gd name="connsiteY4" fmla="*/ 6972105 h 8366559"/>
              <a:gd name="connsiteX5" fmla="*/ 13235945 w 14630399"/>
              <a:gd name="connsiteY5" fmla="*/ 8366559 h 8366559"/>
              <a:gd name="connsiteX6" fmla="*/ 1394454 w 14630399"/>
              <a:gd name="connsiteY6" fmla="*/ 8366559 h 8366559"/>
              <a:gd name="connsiteX7" fmla="*/ 0 w 14630399"/>
              <a:gd name="connsiteY7" fmla="*/ 6972105 h 8366559"/>
              <a:gd name="connsiteX8" fmla="*/ 0 w 14630399"/>
              <a:gd name="connsiteY8" fmla="*/ 1394454 h 836655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59968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8653579"/>
              <a:gd name="connsiteX1" fmla="*/ 1394454 w 14630399"/>
              <a:gd name="connsiteY1" fmla="*/ 287020 h 8653579"/>
              <a:gd name="connsiteX2" fmla="*/ 7254240 w 14630399"/>
              <a:gd name="connsiteY2" fmla="*/ 0 h 8653579"/>
              <a:gd name="connsiteX3" fmla="*/ 13235945 w 14630399"/>
              <a:gd name="connsiteY3" fmla="*/ 287020 h 8653579"/>
              <a:gd name="connsiteX4" fmla="*/ 14630399 w 14630399"/>
              <a:gd name="connsiteY4" fmla="*/ 1681474 h 8653579"/>
              <a:gd name="connsiteX5" fmla="*/ 14630399 w 14630399"/>
              <a:gd name="connsiteY5" fmla="*/ 7259125 h 8653579"/>
              <a:gd name="connsiteX6" fmla="*/ 13235945 w 14630399"/>
              <a:gd name="connsiteY6" fmla="*/ 8653579 h 8653579"/>
              <a:gd name="connsiteX7" fmla="*/ 1394454 w 14630399"/>
              <a:gd name="connsiteY7" fmla="*/ 8653579 h 8653579"/>
              <a:gd name="connsiteX8" fmla="*/ 0 w 14630399"/>
              <a:gd name="connsiteY8" fmla="*/ 7259125 h 8653579"/>
              <a:gd name="connsiteX9" fmla="*/ 0 w 14630399"/>
              <a:gd name="connsiteY9" fmla="*/ 1681474 h 8653579"/>
              <a:gd name="connsiteX0" fmla="*/ 0 w 14630399"/>
              <a:gd name="connsiteY0" fmla="*/ 1681474 h 9022147"/>
              <a:gd name="connsiteX1" fmla="*/ 1394454 w 14630399"/>
              <a:gd name="connsiteY1" fmla="*/ 287020 h 9022147"/>
              <a:gd name="connsiteX2" fmla="*/ 7254240 w 14630399"/>
              <a:gd name="connsiteY2" fmla="*/ 0 h 9022147"/>
              <a:gd name="connsiteX3" fmla="*/ 13235945 w 14630399"/>
              <a:gd name="connsiteY3" fmla="*/ 287020 h 9022147"/>
              <a:gd name="connsiteX4" fmla="*/ 14630399 w 14630399"/>
              <a:gd name="connsiteY4" fmla="*/ 1681474 h 9022147"/>
              <a:gd name="connsiteX5" fmla="*/ 14630399 w 14630399"/>
              <a:gd name="connsiteY5" fmla="*/ 7259125 h 9022147"/>
              <a:gd name="connsiteX6" fmla="*/ 13235945 w 14630399"/>
              <a:gd name="connsiteY6" fmla="*/ 8653579 h 9022147"/>
              <a:gd name="connsiteX7" fmla="*/ 7294880 w 14630399"/>
              <a:gd name="connsiteY7" fmla="*/ 9022080 h 9022147"/>
              <a:gd name="connsiteX8" fmla="*/ 1394454 w 14630399"/>
              <a:gd name="connsiteY8" fmla="*/ 8653579 h 9022147"/>
              <a:gd name="connsiteX9" fmla="*/ 0 w 14630399"/>
              <a:gd name="connsiteY9" fmla="*/ 7259125 h 9022147"/>
              <a:gd name="connsiteX10" fmla="*/ 0 w 14630399"/>
              <a:gd name="connsiteY10" fmla="*/ 1681474 h 9022147"/>
              <a:gd name="connsiteX0" fmla="*/ 0 w 14630399"/>
              <a:gd name="connsiteY0" fmla="*/ 1681474 h 9022080"/>
              <a:gd name="connsiteX1" fmla="*/ 1394454 w 14630399"/>
              <a:gd name="connsiteY1" fmla="*/ 287020 h 9022080"/>
              <a:gd name="connsiteX2" fmla="*/ 7254240 w 14630399"/>
              <a:gd name="connsiteY2" fmla="*/ 0 h 9022080"/>
              <a:gd name="connsiteX3" fmla="*/ 13235945 w 14630399"/>
              <a:gd name="connsiteY3" fmla="*/ 287020 h 9022080"/>
              <a:gd name="connsiteX4" fmla="*/ 14630399 w 14630399"/>
              <a:gd name="connsiteY4" fmla="*/ 1681474 h 9022080"/>
              <a:gd name="connsiteX5" fmla="*/ 14630399 w 14630399"/>
              <a:gd name="connsiteY5" fmla="*/ 7259125 h 9022080"/>
              <a:gd name="connsiteX6" fmla="*/ 13235945 w 14630399"/>
              <a:gd name="connsiteY6" fmla="*/ 8653579 h 9022080"/>
              <a:gd name="connsiteX7" fmla="*/ 7294880 w 14630399"/>
              <a:gd name="connsiteY7" fmla="*/ 9022080 h 9022080"/>
              <a:gd name="connsiteX8" fmla="*/ 1394454 w 14630399"/>
              <a:gd name="connsiteY8" fmla="*/ 8653579 h 9022080"/>
              <a:gd name="connsiteX9" fmla="*/ 0 w 14630399"/>
              <a:gd name="connsiteY9" fmla="*/ 7259125 h 9022080"/>
              <a:gd name="connsiteX10" fmla="*/ 0 w 14630399"/>
              <a:gd name="connsiteY10" fmla="*/ 1681474 h 9022080"/>
              <a:gd name="connsiteX0" fmla="*/ 0 w 14630399"/>
              <a:gd name="connsiteY0" fmla="*/ 1681474 h 9022080"/>
              <a:gd name="connsiteX1" fmla="*/ 1394454 w 14630399"/>
              <a:gd name="connsiteY1" fmla="*/ 287020 h 9022080"/>
              <a:gd name="connsiteX2" fmla="*/ 7254240 w 14630399"/>
              <a:gd name="connsiteY2" fmla="*/ 0 h 9022080"/>
              <a:gd name="connsiteX3" fmla="*/ 13235945 w 14630399"/>
              <a:gd name="connsiteY3" fmla="*/ 287020 h 9022080"/>
              <a:gd name="connsiteX4" fmla="*/ 14630399 w 14630399"/>
              <a:gd name="connsiteY4" fmla="*/ 1681474 h 9022080"/>
              <a:gd name="connsiteX5" fmla="*/ 14630399 w 14630399"/>
              <a:gd name="connsiteY5" fmla="*/ 7259125 h 9022080"/>
              <a:gd name="connsiteX6" fmla="*/ 13235945 w 14630399"/>
              <a:gd name="connsiteY6" fmla="*/ 8653579 h 9022080"/>
              <a:gd name="connsiteX7" fmla="*/ 7294880 w 14630399"/>
              <a:gd name="connsiteY7" fmla="*/ 9022080 h 9022080"/>
              <a:gd name="connsiteX8" fmla="*/ 1394454 w 14630399"/>
              <a:gd name="connsiteY8" fmla="*/ 8653579 h 9022080"/>
              <a:gd name="connsiteX9" fmla="*/ 0 w 14630399"/>
              <a:gd name="connsiteY9" fmla="*/ 7259125 h 9022080"/>
              <a:gd name="connsiteX10" fmla="*/ 0 w 14630399"/>
              <a:gd name="connsiteY10" fmla="*/ 1681474 h 902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30399" h="9022080">
                <a:moveTo>
                  <a:pt x="0" y="1681474"/>
                </a:moveTo>
                <a:cubicBezTo>
                  <a:pt x="0" y="911338"/>
                  <a:pt x="624318" y="287020"/>
                  <a:pt x="1394454" y="287020"/>
                </a:cubicBezTo>
                <a:cubicBezTo>
                  <a:pt x="2684774" y="84668"/>
                  <a:pt x="5118098" y="609600"/>
                  <a:pt x="7254240" y="0"/>
                </a:cubicBezTo>
                <a:cubicBezTo>
                  <a:pt x="9187182" y="426720"/>
                  <a:pt x="12087865" y="84668"/>
                  <a:pt x="13235945" y="287020"/>
                </a:cubicBezTo>
                <a:cubicBezTo>
                  <a:pt x="14006081" y="287020"/>
                  <a:pt x="14630399" y="911338"/>
                  <a:pt x="14630399" y="1681474"/>
                </a:cubicBezTo>
                <a:lnTo>
                  <a:pt x="14630399" y="7259125"/>
                </a:lnTo>
                <a:cubicBezTo>
                  <a:pt x="14630399" y="8029261"/>
                  <a:pt x="14006081" y="8653579"/>
                  <a:pt x="13235945" y="8653579"/>
                </a:cubicBezTo>
                <a:cubicBezTo>
                  <a:pt x="11255590" y="8647719"/>
                  <a:pt x="9132995" y="8519940"/>
                  <a:pt x="7294880" y="9022080"/>
                </a:cubicBezTo>
                <a:cubicBezTo>
                  <a:pt x="5612551" y="8452206"/>
                  <a:pt x="3361263" y="8776413"/>
                  <a:pt x="1394454" y="8653579"/>
                </a:cubicBezTo>
                <a:cubicBezTo>
                  <a:pt x="624318" y="8653579"/>
                  <a:pt x="0" y="8029261"/>
                  <a:pt x="0" y="7259125"/>
                </a:cubicBezTo>
                <a:lnTo>
                  <a:pt x="0" y="168147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group of cartoon kids&#10;&#10;Description automatically generated">
            <a:extLst>
              <a:ext uri="{FF2B5EF4-FFF2-40B4-BE49-F238E27FC236}">
                <a16:creationId xmlns:a16="http://schemas.microsoft.com/office/drawing/2014/main" id="{AE2780CF-92C6-5865-C97D-368D3580C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8177764" y="1796900"/>
            <a:ext cx="3907910" cy="5455879"/>
          </a:xfrm>
          <a:prstGeom prst="rect">
            <a:avLst/>
          </a:prstGeom>
        </p:spPr>
      </p:pic>
      <p:pic>
        <p:nvPicPr>
          <p:cNvPr id="13" name="Picture 12" descr="A red and green text&#10;&#10;AI-generated content may be incorrect.">
            <a:extLst>
              <a:ext uri="{FF2B5EF4-FFF2-40B4-BE49-F238E27FC236}">
                <a16:creationId xmlns:a16="http://schemas.microsoft.com/office/drawing/2014/main" id="{9031230F-0DAA-F359-4B5D-C796B3A8E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67" y="977614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ECC2F0D-E7A0-45F6-91FC-DE8118A38645}"/>
              </a:ext>
            </a:extLst>
          </p:cNvPr>
          <p:cNvSpPr/>
          <p:nvPr/>
        </p:nvSpPr>
        <p:spPr>
          <a:xfrm>
            <a:off x="1412240" y="315477"/>
            <a:ext cx="10322460" cy="1938992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tên một số hoạt động sản xuất thủ công ở địa phương. Nêu tên sản phẩm và ích lợi của hoạt động sản xuất đó. 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6F44CA-8082-48E3-B1D2-0F5C8D80B3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292903" cy="15757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F2F17D6-FEB7-4ED1-8D5A-D98E8AC9F3D7}"/>
              </a:ext>
            </a:extLst>
          </p:cNvPr>
          <p:cNvGrpSpPr/>
          <p:nvPr/>
        </p:nvGrpSpPr>
        <p:grpSpPr>
          <a:xfrm>
            <a:off x="3728720" y="3098800"/>
            <a:ext cx="5041175" cy="2820161"/>
            <a:chOff x="892354" y="3758439"/>
            <a:chExt cx="4278451" cy="2175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2281AC-D9DD-4A68-BFA6-BB7A6E94A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D429F5E-8788-4841-83D8-F7CE94A4C70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8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200</Words>
  <Application>Microsoft Office PowerPoint</Application>
  <PresentationFormat>Widescreen</PresentationFormat>
  <Paragraphs>20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</vt:lpstr>
      <vt:lpstr>等线</vt:lpstr>
      <vt:lpstr>Office 主题​​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64</cp:revision>
  <dcterms:created xsi:type="dcterms:W3CDTF">2022-08-22T23:18:16Z</dcterms:created>
  <dcterms:modified xsi:type="dcterms:W3CDTF">2025-12-02T09:12:45Z</dcterms:modified>
</cp:coreProperties>
</file>