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8" r:id="rId2"/>
  </p:sldMasterIdLst>
  <p:notesMasterIdLst>
    <p:notesMasterId r:id="rId28"/>
  </p:notesMasterIdLst>
  <p:sldIdLst>
    <p:sldId id="526" r:id="rId3"/>
    <p:sldId id="285" r:id="rId4"/>
    <p:sldId id="295" r:id="rId5"/>
    <p:sldId id="292" r:id="rId6"/>
    <p:sldId id="527" r:id="rId7"/>
    <p:sldId id="288" r:id="rId8"/>
    <p:sldId id="291" r:id="rId9"/>
    <p:sldId id="294" r:id="rId10"/>
    <p:sldId id="307" r:id="rId11"/>
    <p:sldId id="289" r:id="rId12"/>
    <p:sldId id="310" r:id="rId13"/>
    <p:sldId id="311" r:id="rId14"/>
    <p:sldId id="531" r:id="rId15"/>
    <p:sldId id="541" r:id="rId16"/>
    <p:sldId id="528" r:id="rId17"/>
    <p:sldId id="529" r:id="rId18"/>
    <p:sldId id="542" r:id="rId19"/>
    <p:sldId id="287" r:id="rId20"/>
    <p:sldId id="532" r:id="rId21"/>
    <p:sldId id="302" r:id="rId22"/>
    <p:sldId id="533" r:id="rId23"/>
    <p:sldId id="534" r:id="rId24"/>
    <p:sldId id="535" r:id="rId25"/>
    <p:sldId id="536" r:id="rId26"/>
    <p:sldId id="54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1363" autoAdjust="0"/>
  </p:normalViewPr>
  <p:slideViewPr>
    <p:cSldViewPr snapToGrid="0">
      <p:cViewPr varScale="1">
        <p:scale>
          <a:sx n="67" d="100"/>
          <a:sy n="67" d="100"/>
        </p:scale>
        <p:origin x="85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CC0C87-58DA-4087-8304-A444FAC316C7}" type="datetimeFigureOut">
              <a:rPr lang="en-US" smtClean="0"/>
              <a:t>12/2/2025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5C869A-A72E-4C68-863D-D2067E69FB5F}" type="slidenum">
              <a:rPr lang="en-US" smtClean="0"/>
              <a:t>‹#›</a:t>
            </a:fld>
            <a:endParaRPr lang="en-US"/>
          </a:p>
        </p:txBody>
      </p:sp>
    </p:spTree>
    <p:extLst>
      <p:ext uri="{BB962C8B-B14F-4D97-AF65-F5344CB8AC3E}">
        <p14:creationId xmlns:p14="http://schemas.microsoft.com/office/powerpoint/2010/main" val="232311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dirty="0"/>
              <a:t>Hương</a:t>
            </a:r>
            <a:r>
              <a:rPr lang="en-US" dirty="0"/>
              <a:t> </a:t>
            </a:r>
            <a:r>
              <a:rPr lang="en-US" dirty="0" err="1"/>
              <a:t>Thảo</a:t>
            </a:r>
            <a:r>
              <a:rPr lang="en-US" dirty="0"/>
              <a:t> – </a:t>
            </a:r>
            <a:r>
              <a:rPr lang="en-US" dirty="0" err="1"/>
              <a:t>zalo</a:t>
            </a:r>
            <a:r>
              <a:rPr lang="en-US"/>
              <a:t> 0972115126</a:t>
            </a:r>
          </a:p>
        </p:txBody>
      </p:sp>
      <p:sp>
        <p:nvSpPr>
          <p:cNvPr id="4" name="Slide Number Placeholder 3"/>
          <p:cNvSpPr>
            <a:spLocks noGrp="1"/>
          </p:cNvSpPr>
          <p:nvPr>
            <p:ph type="sldNum" sz="quarter" idx="5"/>
          </p:nvPr>
        </p:nvSpPr>
        <p:spPr/>
        <p:txBody>
          <a:bodyPr/>
          <a:lstStyle/>
          <a:p>
            <a:fld id="{E45C869A-A72E-4C68-863D-D2067E69FB5F}" type="slidenum">
              <a:rPr lang="en-US" smtClean="0"/>
              <a:t>19</a:t>
            </a:fld>
            <a:endParaRPr lang="en-US"/>
          </a:p>
        </p:txBody>
      </p:sp>
    </p:spTree>
    <p:extLst>
      <p:ext uri="{BB962C8B-B14F-4D97-AF65-F5344CB8AC3E}">
        <p14:creationId xmlns:p14="http://schemas.microsoft.com/office/powerpoint/2010/main" val="4036237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66231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025AD5-0BDE-43B1-B662-4F9E5C723DE2}" type="datetimeFigureOut">
              <a:rPr lang="en-US">
                <a:solidFill>
                  <a:prstClr val="black">
                    <a:tint val="75000"/>
                  </a:prstClr>
                </a:solidFill>
              </a:rPr>
              <a:pPr/>
              <a:t>12/2/2025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F69536-0F22-442A-BA6F-433FE9B83C6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6212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025AD5-0BDE-43B1-B662-4F9E5C723DE2}" type="datetimeFigureOut">
              <a:rPr lang="en-US">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F69536-0F22-442A-BA6F-433FE9B83C6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34428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025AD5-0BDE-43B1-B662-4F9E5C723DE2}" type="datetimeFigureOut">
              <a:rPr lang="en-US">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F69536-0F22-442A-BA6F-433FE9B83C6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83511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8457152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9025AD5-0BDE-43B1-B662-4F9E5C723DE2}" type="datetimeFigureOut">
              <a:rPr lang="en-US">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F69536-0F22-442A-BA6F-433FE9B83C6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8783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025AD5-0BDE-43B1-B662-4F9E5C723DE2}" type="datetimeFigureOut">
              <a:rPr lang="en-US">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F69536-0F22-442A-BA6F-433FE9B83C6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1978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025AD5-0BDE-43B1-B662-4F9E5C723DE2}" type="datetimeFigureOut">
              <a:rPr lang="en-US">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F69536-0F22-442A-BA6F-433FE9B83C6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1595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9025AD5-0BDE-43B1-B662-4F9E5C723DE2}" type="datetimeFigureOut">
              <a:rPr lang="en-US">
                <a:solidFill>
                  <a:prstClr val="black">
                    <a:tint val="75000"/>
                  </a:prstClr>
                </a:solidFill>
              </a:rPr>
              <a:pPr/>
              <a:t>12/2/2025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F69536-0F22-442A-BA6F-433FE9B83C6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1795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9025AD5-0BDE-43B1-B662-4F9E5C723DE2}" type="datetimeFigureOut">
              <a:rPr lang="en-US">
                <a:solidFill>
                  <a:prstClr val="black">
                    <a:tint val="75000"/>
                  </a:prstClr>
                </a:solidFill>
              </a:rPr>
              <a:pPr/>
              <a:t>12/2/2025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DF69536-0F22-442A-BA6F-433FE9B83C6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27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9025AD5-0BDE-43B1-B662-4F9E5C723DE2}" type="datetimeFigureOut">
              <a:rPr lang="en-US">
                <a:solidFill>
                  <a:prstClr val="black">
                    <a:tint val="75000"/>
                  </a:prstClr>
                </a:solidFill>
              </a:rPr>
              <a:pPr/>
              <a:t>12/2/2025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DF69536-0F22-442A-BA6F-433FE9B83C6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1092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025AD5-0BDE-43B1-B662-4F9E5C723DE2}" type="datetimeFigureOut">
              <a:rPr lang="en-US">
                <a:solidFill>
                  <a:prstClr val="black">
                    <a:tint val="75000"/>
                  </a:prstClr>
                </a:solidFill>
              </a:rPr>
              <a:pPr/>
              <a:t>12/2/2025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DF69536-0F22-442A-BA6F-433FE9B83C6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5885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025AD5-0BDE-43B1-B662-4F9E5C723DE2}" type="datetimeFigureOut">
              <a:rPr lang="en-US">
                <a:solidFill>
                  <a:prstClr val="black">
                    <a:tint val="75000"/>
                  </a:prstClr>
                </a:solidFill>
              </a:rPr>
              <a:pPr/>
              <a:t>12/2/2025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F69536-0F22-442A-BA6F-433FE9B83C6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90971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A round pink circle with white text and a black background&#10;&#10;AI-generated content may be incorrect.">
            <a:extLst>
              <a:ext uri="{FF2B5EF4-FFF2-40B4-BE49-F238E27FC236}">
                <a16:creationId xmlns:a16="http://schemas.microsoft.com/office/drawing/2014/main" id="{0D732536-CC79-4E31-7993-67FCCA46ED2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60331" y="133648"/>
            <a:ext cx="1603186" cy="1603186"/>
          </a:xfrm>
          <a:prstGeom prst="rect">
            <a:avLst/>
          </a:prstGeom>
        </p:spPr>
      </p:pic>
    </p:spTree>
    <p:extLst>
      <p:ext uri="{BB962C8B-B14F-4D97-AF65-F5344CB8AC3E}">
        <p14:creationId xmlns:p14="http://schemas.microsoft.com/office/powerpoint/2010/main" val="32612413"/>
      </p:ext>
    </p:extLst>
  </p:cSld>
  <p:clrMap bg1="lt1" tx1="dk1" bg2="lt2" tx2="dk2" accent1="accent1" accent2="accent2" accent3="accent3" accent4="accent4" accent5="accent5" accent6="accent6" hlink="hlink" folHlink="folHlink"/>
  <p:sldLayoutIdLst>
    <p:sldLayoutId id="2147483661" r:id="rId1"/>
  </p:sldLayoutIdLst>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40000"/>
                <a:lumOff val="60000"/>
              </a:schemeClr>
            </a:gs>
            <a:gs pos="50000">
              <a:schemeClr val="accent6">
                <a:lumMod val="60000"/>
                <a:lumOff val="40000"/>
              </a:schemeClr>
            </a:gs>
            <a:gs pos="100000">
              <a:schemeClr val="accent6">
                <a:lumMod val="75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025AD5-0BDE-43B1-B662-4F9E5C723DE2}" type="datetimeFigureOut">
              <a:rPr lang="en-US">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F69536-0F22-442A-BA6F-433FE9B83C6B}" type="slidenum">
              <a:rPr lang="en-US">
                <a:solidFill>
                  <a:prstClr val="black">
                    <a:tint val="75000"/>
                  </a:prstClr>
                </a:solidFill>
              </a:rPr>
              <a:pPr/>
              <a:t>‹#›</a:t>
            </a:fld>
            <a:endParaRPr lang="en-US">
              <a:solidFill>
                <a:prstClr val="black">
                  <a:tint val="75000"/>
                </a:prstClr>
              </a:solidFill>
            </a:endParaRPr>
          </a:p>
        </p:txBody>
      </p:sp>
      <p:pic>
        <p:nvPicPr>
          <p:cNvPr id="7" name="Picture 6" descr="A round pink circle with white text and a black background&#10;&#10;AI-generated content may be incorrect.">
            <a:extLst>
              <a:ext uri="{FF2B5EF4-FFF2-40B4-BE49-F238E27FC236}">
                <a16:creationId xmlns:a16="http://schemas.microsoft.com/office/drawing/2014/main" id="{AC2919EB-2D5E-5CCA-436A-EA85307D1657}"/>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860331" y="133648"/>
            <a:ext cx="1603186" cy="1603186"/>
          </a:xfrm>
          <a:prstGeom prst="rect">
            <a:avLst/>
          </a:prstGeom>
        </p:spPr>
      </p:pic>
    </p:spTree>
    <p:extLst>
      <p:ext uri="{BB962C8B-B14F-4D97-AF65-F5344CB8AC3E}">
        <p14:creationId xmlns:p14="http://schemas.microsoft.com/office/powerpoint/2010/main" val="157724248"/>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1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34.pn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1.xml"/><Relationship Id="rId1" Type="http://schemas.openxmlformats.org/officeDocument/2006/relationships/tags" Target="../tags/tag12.xml"/><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1.xml"/><Relationship Id="rId1" Type="http://schemas.openxmlformats.org/officeDocument/2006/relationships/tags" Target="../tags/tag13.xm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37.jpeg"/><Relationship Id="rId5" Type="http://schemas.openxmlformats.org/officeDocument/2006/relationships/image" Target="../media/image34.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11.png"/><Relationship Id="rId7" Type="http://schemas.openxmlformats.org/officeDocument/2006/relationships/image" Target="../media/image41.png"/><Relationship Id="rId2" Type="http://schemas.openxmlformats.org/officeDocument/2006/relationships/slideLayout" Target="../slideLayouts/slideLayout1.xml"/><Relationship Id="rId1" Type="http://schemas.openxmlformats.org/officeDocument/2006/relationships/tags" Target="../tags/tag14.xml"/><Relationship Id="rId6" Type="http://schemas.openxmlformats.org/officeDocument/2006/relationships/image" Target="../media/image40.png"/><Relationship Id="rId11" Type="http://schemas.openxmlformats.org/officeDocument/2006/relationships/image" Target="../media/image44.png"/><Relationship Id="rId5" Type="http://schemas.openxmlformats.org/officeDocument/2006/relationships/image" Target="../media/image39.png"/><Relationship Id="rId10" Type="http://schemas.openxmlformats.org/officeDocument/2006/relationships/image" Target="../media/image12.png"/><Relationship Id="rId4" Type="http://schemas.openxmlformats.org/officeDocument/2006/relationships/image" Target="../media/image38.png"/><Relationship Id="rId9" Type="http://schemas.openxmlformats.org/officeDocument/2006/relationships/image" Target="../media/image43.png"/></Relationships>
</file>

<file path=ppt/slides/_rels/slide19.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tags" Target="../tags/tag17.xml"/><Relationship Id="rId7" Type="http://schemas.openxmlformats.org/officeDocument/2006/relationships/notesSlide" Target="../notesSlides/notesSlide1.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slideLayout" Target="../slideLayouts/slideLayout1.xml"/><Relationship Id="rId5" Type="http://schemas.openxmlformats.org/officeDocument/2006/relationships/tags" Target="../tags/tag19.xml"/><Relationship Id="rId4" Type="http://schemas.openxmlformats.org/officeDocument/2006/relationships/tags" Target="../tags/tag18.xml"/><Relationship Id="rId9" Type="http://schemas.openxmlformats.org/officeDocument/2006/relationships/image" Target="../media/image46.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1.xml"/><Relationship Id="rId1" Type="http://schemas.openxmlformats.org/officeDocument/2006/relationships/tags" Target="../tags/tag20.xml"/><Relationship Id="rId4" Type="http://schemas.microsoft.com/office/2007/relationships/hdphoto" Target="../media/hdphoto4.wdp"/></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1.xml"/><Relationship Id="rId1" Type="http://schemas.openxmlformats.org/officeDocument/2006/relationships/tags" Target="../tags/tag21.xml"/><Relationship Id="rId4" Type="http://schemas.microsoft.com/office/2007/relationships/hdphoto" Target="../media/hdphoto4.wdp"/></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1.xml"/><Relationship Id="rId1" Type="http://schemas.openxmlformats.org/officeDocument/2006/relationships/tags" Target="../tags/tag23.xml"/><Relationship Id="rId4" Type="http://schemas.microsoft.com/office/2007/relationships/hdphoto" Target="../media/hdphoto4.wdp"/></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37.jpeg"/><Relationship Id="rId5" Type="http://schemas.openxmlformats.org/officeDocument/2006/relationships/image" Target="../media/image34.pn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7" Type="http://schemas.microsoft.com/office/2007/relationships/hdphoto" Target="../media/hdphoto1.wdp"/><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0.png"/><Relationship Id="rId7" Type="http://schemas.microsoft.com/office/2007/relationships/hdphoto" Target="../media/hdphoto3.wdp"/><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22.png"/><Relationship Id="rId5" Type="http://schemas.microsoft.com/office/2007/relationships/hdphoto" Target="../media/hdphoto2.wdp"/><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3D32D3A-A2A2-4D8F-83AF-4C0CB964B51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1578" b="938"/>
          <a:stretch/>
        </p:blipFill>
        <p:spPr>
          <a:xfrm>
            <a:off x="0" y="1"/>
            <a:ext cx="12192000" cy="6858000"/>
          </a:xfrm>
          <a:prstGeom prst="rect">
            <a:avLst/>
          </a:prstGeom>
        </p:spPr>
      </p:pic>
      <p:pic>
        <p:nvPicPr>
          <p:cNvPr id="7" name="图片 6">
            <a:extLst>
              <a:ext uri="{FF2B5EF4-FFF2-40B4-BE49-F238E27FC236}">
                <a16:creationId xmlns:a16="http://schemas.microsoft.com/office/drawing/2014/main" id="{AC1E2649-9EE3-43E7-8F77-AEEB4971A8E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970" t="43544" r="18508" b="22363"/>
          <a:stretch/>
        </p:blipFill>
        <p:spPr>
          <a:xfrm>
            <a:off x="1158949" y="995423"/>
            <a:ext cx="8367492" cy="4867154"/>
          </a:xfrm>
          <a:prstGeom prst="rect">
            <a:avLst/>
          </a:prstGeom>
          <a:ln>
            <a:noFill/>
          </a:ln>
        </p:spPr>
      </p:pic>
      <p:pic>
        <p:nvPicPr>
          <p:cNvPr id="6" name="Picture 5" descr="A picture containing vector graphics&#10;&#10;Description automatically generated">
            <a:extLst>
              <a:ext uri="{FF2B5EF4-FFF2-40B4-BE49-F238E27FC236}">
                <a16:creationId xmlns:a16="http://schemas.microsoft.com/office/drawing/2014/main" id="{83479E94-4357-4A87-B753-6DF210CD356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698603" y="3172037"/>
            <a:ext cx="3590571" cy="3590571"/>
          </a:xfrm>
          <a:prstGeom prst="rect">
            <a:avLst/>
          </a:prstGeom>
        </p:spPr>
      </p:pic>
      <p:pic>
        <p:nvPicPr>
          <p:cNvPr id="5" name="Picture 4" descr="A black background with orange letters&#10;&#10;AI-generated content may be incorrect.">
            <a:extLst>
              <a:ext uri="{FF2B5EF4-FFF2-40B4-BE49-F238E27FC236}">
                <a16:creationId xmlns:a16="http://schemas.microsoft.com/office/drawing/2014/main" id="{D0E2B2DF-7342-6CCE-EB42-5C0F965CF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80937" y="1780072"/>
            <a:ext cx="7207485" cy="3156531"/>
          </a:xfrm>
          <a:prstGeom prst="rect">
            <a:avLst/>
          </a:prstGeom>
        </p:spPr>
      </p:pic>
    </p:spTree>
    <p:extLst>
      <p:ext uri="{BB962C8B-B14F-4D97-AF65-F5344CB8AC3E}">
        <p14:creationId xmlns:p14="http://schemas.microsoft.com/office/powerpoint/2010/main" val="266880408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Tháp bà Nha Trang - Chiếc nôi văn hoá Chăm Pa lớn nhất Việt Nam">
            <a:extLst>
              <a:ext uri="{FF2B5EF4-FFF2-40B4-BE49-F238E27FC236}">
                <a16:creationId xmlns:a16="http://schemas.microsoft.com/office/drawing/2014/main" id="{FD0543BE-1DF4-4FA6-AE8B-0E6521A55A2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870" b="786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6" name="TextBox 5">
            <a:extLst>
              <a:ext uri="{FF2B5EF4-FFF2-40B4-BE49-F238E27FC236}">
                <a16:creationId xmlns:a16="http://schemas.microsoft.com/office/drawing/2014/main" id="{D82CCE58-A105-42BE-82DF-AC5F977B4E3E}"/>
              </a:ext>
            </a:extLst>
          </p:cNvPr>
          <p:cNvSpPr txBox="1"/>
          <p:nvPr/>
        </p:nvSpPr>
        <p:spPr>
          <a:xfrm>
            <a:off x="8022021" y="3231931"/>
            <a:ext cx="3852041" cy="1834056"/>
          </a:xfrm>
          <a:prstGeom prst="rect">
            <a:avLst/>
          </a:prstGeom>
        </p:spPr>
        <p:txBody>
          <a:bodyPr vert="horz" lIns="91440" tIns="45720" rIns="91440" bIns="45720" rtlCol="0" anchor="b">
            <a:normAutofit fontScale="92500"/>
          </a:bodyPr>
          <a:lstStyle/>
          <a:p>
            <a:pPr algn="ctr">
              <a:lnSpc>
                <a:spcPct val="90000"/>
              </a:lnSpc>
              <a:spcBef>
                <a:spcPct val="0"/>
              </a:spcBef>
              <a:spcAft>
                <a:spcPts val="600"/>
              </a:spcAft>
            </a:pPr>
            <a:r>
              <a:rPr lang="en-US" sz="3100" b="1" i="0" dirty="0" err="1">
                <a:effectLst/>
                <a:latin typeface="Cambria" panose="02040503050406030204" pitchFamily="18" charset="0"/>
                <a:ea typeface="Cambria" panose="02040503050406030204" pitchFamily="18" charset="0"/>
                <a:cs typeface="+mj-cs"/>
              </a:rPr>
              <a:t>Tháp</a:t>
            </a:r>
            <a:r>
              <a:rPr lang="en-US" sz="3100" b="1" i="0" dirty="0">
                <a:effectLst/>
                <a:latin typeface="Cambria" panose="02040503050406030204" pitchFamily="18" charset="0"/>
                <a:ea typeface="Cambria" panose="02040503050406030204" pitchFamily="18" charset="0"/>
                <a:cs typeface="+mj-cs"/>
              </a:rPr>
              <a:t> </a:t>
            </a:r>
            <a:r>
              <a:rPr lang="en-US" sz="3100" b="1" i="0" dirty="0" err="1">
                <a:effectLst/>
                <a:latin typeface="Cambria" panose="02040503050406030204" pitchFamily="18" charset="0"/>
                <a:ea typeface="Cambria" panose="02040503050406030204" pitchFamily="18" charset="0"/>
                <a:cs typeface="+mj-cs"/>
              </a:rPr>
              <a:t>Bà</a:t>
            </a:r>
            <a:r>
              <a:rPr lang="en-US" sz="3100" b="1" i="0" dirty="0">
                <a:effectLst/>
                <a:latin typeface="Cambria" panose="02040503050406030204" pitchFamily="18" charset="0"/>
                <a:ea typeface="Cambria" panose="02040503050406030204" pitchFamily="18" charset="0"/>
                <a:cs typeface="+mj-cs"/>
              </a:rPr>
              <a:t> </a:t>
            </a:r>
            <a:r>
              <a:rPr lang="en-US" sz="3100" b="1" i="0" dirty="0" err="1">
                <a:effectLst/>
                <a:latin typeface="Cambria" panose="02040503050406030204" pitchFamily="18" charset="0"/>
                <a:ea typeface="Cambria" panose="02040503050406030204" pitchFamily="18" charset="0"/>
                <a:cs typeface="+mj-cs"/>
              </a:rPr>
              <a:t>Pô</a:t>
            </a:r>
            <a:r>
              <a:rPr lang="en-US" sz="3100" b="1" i="0" dirty="0">
                <a:effectLst/>
                <a:latin typeface="Cambria" panose="02040503050406030204" pitchFamily="18" charset="0"/>
                <a:ea typeface="Cambria" panose="02040503050406030204" pitchFamily="18" charset="0"/>
                <a:cs typeface="+mj-cs"/>
              </a:rPr>
              <a:t>-</a:t>
            </a:r>
            <a:r>
              <a:rPr lang="en-US" sz="3100" b="1" i="0" dirty="0" err="1">
                <a:effectLst/>
                <a:latin typeface="Cambria" panose="02040503050406030204" pitchFamily="18" charset="0"/>
                <a:ea typeface="Cambria" panose="02040503050406030204" pitchFamily="18" charset="0"/>
                <a:cs typeface="+mj-cs"/>
              </a:rPr>
              <a:t>na</a:t>
            </a:r>
            <a:r>
              <a:rPr lang="en-US" sz="3100" b="1" i="0" dirty="0">
                <a:effectLst/>
                <a:latin typeface="Cambria" panose="02040503050406030204" pitchFamily="18" charset="0"/>
                <a:ea typeface="Cambria" panose="02040503050406030204" pitchFamily="18" charset="0"/>
                <a:cs typeface="+mj-cs"/>
              </a:rPr>
              <a:t>-ga: </a:t>
            </a:r>
            <a:r>
              <a:rPr lang="en-US" sz="3100" b="1" i="0" dirty="0" err="1">
                <a:effectLst/>
                <a:latin typeface="Cambria" panose="02040503050406030204" pitchFamily="18" charset="0"/>
                <a:ea typeface="Cambria" panose="02040503050406030204" pitchFamily="18" charset="0"/>
                <a:cs typeface="+mj-cs"/>
              </a:rPr>
              <a:t>quần</a:t>
            </a:r>
            <a:r>
              <a:rPr lang="en-US" sz="3100" b="1" i="0" dirty="0">
                <a:effectLst/>
                <a:latin typeface="Cambria" panose="02040503050406030204" pitchFamily="18" charset="0"/>
                <a:ea typeface="Cambria" panose="02040503050406030204" pitchFamily="18" charset="0"/>
                <a:cs typeface="+mj-cs"/>
              </a:rPr>
              <a:t> </a:t>
            </a:r>
            <a:r>
              <a:rPr lang="en-US" sz="3100" b="1" i="0" dirty="0" err="1">
                <a:effectLst/>
                <a:latin typeface="Cambria" panose="02040503050406030204" pitchFamily="18" charset="0"/>
                <a:ea typeface="Cambria" panose="02040503050406030204" pitchFamily="18" charset="0"/>
                <a:cs typeface="+mj-cs"/>
              </a:rPr>
              <a:t>thể</a:t>
            </a:r>
            <a:r>
              <a:rPr lang="en-US" sz="3100" b="1" i="0" dirty="0">
                <a:effectLst/>
                <a:latin typeface="Cambria" panose="02040503050406030204" pitchFamily="18" charset="0"/>
                <a:ea typeface="Cambria" panose="02040503050406030204" pitchFamily="18" charset="0"/>
                <a:cs typeface="+mj-cs"/>
              </a:rPr>
              <a:t> </a:t>
            </a:r>
            <a:r>
              <a:rPr lang="en-US" sz="3100" b="1" i="0" dirty="0" err="1">
                <a:effectLst/>
                <a:latin typeface="Cambria" panose="02040503050406030204" pitchFamily="18" charset="0"/>
                <a:ea typeface="Cambria" panose="02040503050406030204" pitchFamily="18" charset="0"/>
                <a:cs typeface="+mj-cs"/>
              </a:rPr>
              <a:t>kiến</a:t>
            </a:r>
            <a:r>
              <a:rPr lang="en-US" sz="3100" b="1" i="0" dirty="0">
                <a:effectLst/>
                <a:latin typeface="Cambria" panose="02040503050406030204" pitchFamily="18" charset="0"/>
                <a:ea typeface="Cambria" panose="02040503050406030204" pitchFamily="18" charset="0"/>
                <a:cs typeface="+mj-cs"/>
              </a:rPr>
              <a:t> </a:t>
            </a:r>
            <a:r>
              <a:rPr lang="en-US" sz="3100" b="1" i="0" dirty="0" err="1">
                <a:effectLst/>
                <a:latin typeface="Cambria" panose="02040503050406030204" pitchFamily="18" charset="0"/>
                <a:ea typeface="Cambria" panose="02040503050406030204" pitchFamily="18" charset="0"/>
                <a:cs typeface="+mj-cs"/>
              </a:rPr>
              <a:t>trúc</a:t>
            </a:r>
            <a:r>
              <a:rPr lang="en-US" sz="3100" b="1" i="0" dirty="0">
                <a:effectLst/>
                <a:latin typeface="Cambria" panose="02040503050406030204" pitchFamily="18" charset="0"/>
                <a:ea typeface="Cambria" panose="02040503050406030204" pitchFamily="18" charset="0"/>
                <a:cs typeface="+mj-cs"/>
              </a:rPr>
              <a:t> </a:t>
            </a:r>
            <a:r>
              <a:rPr lang="en-US" sz="3100" b="1" i="0" dirty="0" err="1">
                <a:effectLst/>
                <a:latin typeface="Cambria" panose="02040503050406030204" pitchFamily="18" charset="0"/>
                <a:ea typeface="Cambria" panose="02040503050406030204" pitchFamily="18" charset="0"/>
                <a:cs typeface="+mj-cs"/>
              </a:rPr>
              <a:t>tiêu</a:t>
            </a:r>
            <a:r>
              <a:rPr lang="en-US" sz="3100" b="1" i="0" dirty="0">
                <a:effectLst/>
                <a:latin typeface="Cambria" panose="02040503050406030204" pitchFamily="18" charset="0"/>
                <a:ea typeface="Cambria" panose="02040503050406030204" pitchFamily="18" charset="0"/>
                <a:cs typeface="+mj-cs"/>
              </a:rPr>
              <a:t> </a:t>
            </a:r>
            <a:r>
              <a:rPr lang="en-US" sz="3100" b="1" i="0" dirty="0" err="1">
                <a:effectLst/>
                <a:latin typeface="Cambria" panose="02040503050406030204" pitchFamily="18" charset="0"/>
                <a:ea typeface="Cambria" panose="02040503050406030204" pitchFamily="18" charset="0"/>
                <a:cs typeface="+mj-cs"/>
              </a:rPr>
              <a:t>biểu</a:t>
            </a:r>
            <a:r>
              <a:rPr lang="en-US" sz="3100" b="1" i="0" dirty="0">
                <a:effectLst/>
                <a:latin typeface="Cambria" panose="02040503050406030204" pitchFamily="18" charset="0"/>
                <a:ea typeface="Cambria" panose="02040503050406030204" pitchFamily="18" charset="0"/>
                <a:cs typeface="+mj-cs"/>
              </a:rPr>
              <a:t> </a:t>
            </a:r>
            <a:r>
              <a:rPr lang="en-US" sz="3100" b="1" i="0" dirty="0" err="1">
                <a:effectLst/>
                <a:latin typeface="Cambria" panose="02040503050406030204" pitchFamily="18" charset="0"/>
                <a:ea typeface="Cambria" panose="02040503050406030204" pitchFamily="18" charset="0"/>
                <a:cs typeface="+mj-cs"/>
              </a:rPr>
              <a:t>của</a:t>
            </a:r>
            <a:r>
              <a:rPr lang="en-US" sz="3100" b="1" i="0" dirty="0">
                <a:effectLst/>
                <a:latin typeface="Cambria" panose="02040503050406030204" pitchFamily="18" charset="0"/>
                <a:ea typeface="Cambria" panose="02040503050406030204" pitchFamily="18" charset="0"/>
                <a:cs typeface="+mj-cs"/>
              </a:rPr>
              <a:t> </a:t>
            </a:r>
            <a:r>
              <a:rPr lang="en-US" sz="3100" b="1" i="0" dirty="0" err="1">
                <a:effectLst/>
                <a:latin typeface="Cambria" panose="02040503050406030204" pitchFamily="18" charset="0"/>
                <a:ea typeface="Cambria" panose="02040503050406030204" pitchFamily="18" charset="0"/>
                <a:cs typeface="+mj-cs"/>
              </a:rPr>
              <a:t>văn</a:t>
            </a:r>
            <a:r>
              <a:rPr lang="en-US" sz="3100" b="1" i="0" dirty="0">
                <a:effectLst/>
                <a:latin typeface="Cambria" panose="02040503050406030204" pitchFamily="18" charset="0"/>
                <a:ea typeface="Cambria" panose="02040503050406030204" pitchFamily="18" charset="0"/>
                <a:cs typeface="+mj-cs"/>
              </a:rPr>
              <a:t> </a:t>
            </a:r>
            <a:r>
              <a:rPr lang="en-US" sz="3100" b="1" i="0" dirty="0" err="1">
                <a:effectLst/>
                <a:latin typeface="Cambria" panose="02040503050406030204" pitchFamily="18" charset="0"/>
                <a:ea typeface="Cambria" panose="02040503050406030204" pitchFamily="18" charset="0"/>
                <a:cs typeface="+mj-cs"/>
              </a:rPr>
              <a:t>hóa</a:t>
            </a:r>
            <a:r>
              <a:rPr lang="en-US" sz="3100" b="1" i="0" dirty="0">
                <a:effectLst/>
                <a:latin typeface="Cambria" panose="02040503050406030204" pitchFamily="18" charset="0"/>
                <a:ea typeface="Cambria" panose="02040503050406030204" pitchFamily="18" charset="0"/>
                <a:cs typeface="+mj-cs"/>
              </a:rPr>
              <a:t> </a:t>
            </a:r>
            <a:r>
              <a:rPr lang="en-US" sz="3100" b="1" i="0" dirty="0" err="1">
                <a:effectLst/>
                <a:latin typeface="Cambria" panose="02040503050406030204" pitchFamily="18" charset="0"/>
                <a:ea typeface="Cambria" panose="02040503050406030204" pitchFamily="18" charset="0"/>
                <a:cs typeface="+mj-cs"/>
              </a:rPr>
              <a:t>Chăm</a:t>
            </a:r>
            <a:r>
              <a:rPr lang="en-US" sz="3100" b="1" i="0" dirty="0">
                <a:effectLst/>
                <a:latin typeface="Cambria" panose="02040503050406030204" pitchFamily="18" charset="0"/>
                <a:ea typeface="Cambria" panose="02040503050406030204" pitchFamily="18" charset="0"/>
                <a:cs typeface="+mj-cs"/>
              </a:rPr>
              <a:t> Pa ở </a:t>
            </a:r>
            <a:r>
              <a:rPr lang="en-US" sz="3100" b="1" i="0" dirty="0" err="1">
                <a:effectLst/>
                <a:latin typeface="Cambria" panose="02040503050406030204" pitchFamily="18" charset="0"/>
                <a:ea typeface="Cambria" panose="02040503050406030204" pitchFamily="18" charset="0"/>
                <a:cs typeface="+mj-cs"/>
              </a:rPr>
              <a:t>Nha</a:t>
            </a:r>
            <a:r>
              <a:rPr lang="en-US" sz="3100" b="1" i="0" dirty="0">
                <a:effectLst/>
                <a:latin typeface="Cambria" panose="02040503050406030204" pitchFamily="18" charset="0"/>
                <a:ea typeface="Cambria" panose="02040503050406030204" pitchFamily="18" charset="0"/>
                <a:cs typeface="+mj-cs"/>
              </a:rPr>
              <a:t> Trang</a:t>
            </a:r>
            <a:endParaRPr lang="en-US" sz="3100" b="1" dirty="0">
              <a:latin typeface="Cambria" panose="02040503050406030204" pitchFamily="18" charset="0"/>
              <a:ea typeface="Cambria" panose="02040503050406030204" pitchFamily="18" charset="0"/>
              <a:cs typeface="+mj-cs"/>
            </a:endParaRPr>
          </a:p>
        </p:txBody>
      </p:sp>
      <p:cxnSp>
        <p:nvCxnSpPr>
          <p:cNvPr id="1035" name="Straight Connector 1034">
            <a:extLst>
              <a:ext uri="{FF2B5EF4-FFF2-40B4-BE49-F238E27FC236}">
                <a16:creationId xmlns:a16="http://schemas.microsoft.com/office/drawing/2014/main" id="{BCDAEC91-5BCE-4B55-9CC0-43EF94CB734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9678193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8" name="Picture 10" descr="Nghề điêu khắc ở Mỹ Xuyên">
            <a:extLst>
              <a:ext uri="{FF2B5EF4-FFF2-40B4-BE49-F238E27FC236}">
                <a16:creationId xmlns:a16="http://schemas.microsoft.com/office/drawing/2014/main" id="{627B9092-536C-418D-AE50-AA3246FB28E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540" b="9505"/>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063"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10" name="TextBox 9">
            <a:extLst>
              <a:ext uri="{FF2B5EF4-FFF2-40B4-BE49-F238E27FC236}">
                <a16:creationId xmlns:a16="http://schemas.microsoft.com/office/drawing/2014/main" id="{3527F2E9-4578-4F1B-B0E5-73E8394B95D2}"/>
              </a:ext>
            </a:extLst>
          </p:cNvPr>
          <p:cNvSpPr txBox="1"/>
          <p:nvPr/>
        </p:nvSpPr>
        <p:spPr>
          <a:xfrm>
            <a:off x="7630160" y="3231931"/>
            <a:ext cx="4561839" cy="1834056"/>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000" b="1" i="0" dirty="0" err="1">
                <a:effectLst/>
                <a:latin typeface="Cambria" panose="02040503050406030204" pitchFamily="18" charset="0"/>
                <a:ea typeface="Cambria" panose="02040503050406030204" pitchFamily="18" charset="0"/>
                <a:cs typeface="Arial-Rounded" panose="020B0500000000000000" pitchFamily="34" charset="0"/>
              </a:rPr>
              <a:t>Chạm</a:t>
            </a:r>
            <a:r>
              <a:rPr lang="en-US" sz="4000" b="1" i="0" dirty="0">
                <a:effectLst/>
                <a:latin typeface="Cambria" panose="02040503050406030204" pitchFamily="18" charset="0"/>
                <a:ea typeface="Cambria" panose="02040503050406030204" pitchFamily="18" charset="0"/>
                <a:cs typeface="Arial-Rounded" panose="020B0500000000000000" pitchFamily="34" charset="0"/>
              </a:rPr>
              <a:t> </a:t>
            </a:r>
            <a:r>
              <a:rPr lang="en-US" sz="4000" b="1" i="0" dirty="0" err="1">
                <a:effectLst/>
                <a:latin typeface="Cambria" panose="02040503050406030204" pitchFamily="18" charset="0"/>
                <a:ea typeface="Cambria" panose="02040503050406030204" pitchFamily="18" charset="0"/>
                <a:cs typeface="Arial-Rounded" panose="020B0500000000000000" pitchFamily="34" charset="0"/>
              </a:rPr>
              <a:t>trổ</a:t>
            </a:r>
            <a:r>
              <a:rPr lang="en-US" sz="4000" b="1" i="0" dirty="0">
                <a:effectLst/>
                <a:latin typeface="Cambria" panose="02040503050406030204" pitchFamily="18" charset="0"/>
                <a:ea typeface="Cambria" panose="02040503050406030204" pitchFamily="18" charset="0"/>
                <a:cs typeface="Arial-Rounded" panose="020B0500000000000000" pitchFamily="34" charset="0"/>
              </a:rPr>
              <a:t>: </a:t>
            </a:r>
            <a:r>
              <a:rPr lang="en-US" sz="4000" b="1" i="0" dirty="0" err="1">
                <a:effectLst/>
                <a:latin typeface="Cambria" panose="02040503050406030204" pitchFamily="18" charset="0"/>
                <a:ea typeface="Cambria" panose="02040503050406030204" pitchFamily="18" charset="0"/>
                <a:cs typeface="Arial-Rounded" panose="020B0500000000000000" pitchFamily="34" charset="0"/>
              </a:rPr>
              <a:t>khắc</a:t>
            </a:r>
            <a:r>
              <a:rPr lang="en-US" sz="4000" b="1" i="0" dirty="0">
                <a:effectLst/>
                <a:latin typeface="Cambria" panose="02040503050406030204" pitchFamily="18" charset="0"/>
                <a:ea typeface="Cambria" panose="02040503050406030204" pitchFamily="18" charset="0"/>
                <a:cs typeface="Arial-Rounded" panose="020B0500000000000000" pitchFamily="34" charset="0"/>
              </a:rPr>
              <a:t>, </a:t>
            </a:r>
            <a:r>
              <a:rPr lang="en-US" sz="4000" b="1" i="0" dirty="0" err="1">
                <a:effectLst/>
                <a:latin typeface="Cambria" panose="02040503050406030204" pitchFamily="18" charset="0"/>
                <a:ea typeface="Cambria" panose="02040503050406030204" pitchFamily="18" charset="0"/>
                <a:cs typeface="Arial-Rounded" panose="020B0500000000000000" pitchFamily="34" charset="0"/>
              </a:rPr>
              <a:t>đục</a:t>
            </a:r>
            <a:r>
              <a:rPr lang="en-US" sz="4000" b="1" i="0" dirty="0">
                <a:effectLst/>
                <a:latin typeface="Cambria" panose="02040503050406030204" pitchFamily="18" charset="0"/>
                <a:ea typeface="Cambria" panose="02040503050406030204" pitchFamily="18" charset="0"/>
                <a:cs typeface="Arial-Rounded" panose="020B0500000000000000" pitchFamily="34" charset="0"/>
              </a:rPr>
              <a:t> </a:t>
            </a:r>
            <a:r>
              <a:rPr lang="en-US" sz="4000" b="1" i="0" dirty="0" err="1">
                <a:effectLst/>
                <a:latin typeface="Cambria" panose="02040503050406030204" pitchFamily="18" charset="0"/>
                <a:ea typeface="Cambria" panose="02040503050406030204" pitchFamily="18" charset="0"/>
                <a:cs typeface="Arial-Rounded" panose="020B0500000000000000" pitchFamily="34" charset="0"/>
              </a:rPr>
              <a:t>lên</a:t>
            </a:r>
            <a:r>
              <a:rPr lang="en-US" sz="4000" b="1" i="0" dirty="0">
                <a:effectLst/>
                <a:latin typeface="Cambria" panose="02040503050406030204" pitchFamily="18" charset="0"/>
                <a:ea typeface="Cambria" panose="02040503050406030204" pitchFamily="18" charset="0"/>
                <a:cs typeface="Arial-Rounded" panose="020B0500000000000000" pitchFamily="34" charset="0"/>
              </a:rPr>
              <a:t> </a:t>
            </a:r>
            <a:r>
              <a:rPr lang="en-US" sz="4000" b="1" i="0" dirty="0" err="1">
                <a:effectLst/>
                <a:latin typeface="Cambria" panose="02040503050406030204" pitchFamily="18" charset="0"/>
                <a:ea typeface="Cambria" panose="02040503050406030204" pitchFamily="18" charset="0"/>
                <a:cs typeface="Arial-Rounded" panose="020B0500000000000000" pitchFamily="34" charset="0"/>
              </a:rPr>
              <a:t>bề</a:t>
            </a:r>
            <a:r>
              <a:rPr lang="en-US" sz="4000" b="1" i="0" dirty="0">
                <a:effectLst/>
                <a:latin typeface="Cambria" panose="02040503050406030204" pitchFamily="18" charset="0"/>
                <a:ea typeface="Cambria" panose="02040503050406030204" pitchFamily="18" charset="0"/>
                <a:cs typeface="Arial-Rounded" panose="020B0500000000000000" pitchFamily="34" charset="0"/>
              </a:rPr>
              <a:t> </a:t>
            </a:r>
            <a:r>
              <a:rPr lang="en-US" sz="4000" b="1" i="0" dirty="0" err="1">
                <a:effectLst/>
                <a:latin typeface="Cambria" panose="02040503050406030204" pitchFamily="18" charset="0"/>
                <a:ea typeface="Cambria" panose="02040503050406030204" pitchFamily="18" charset="0"/>
                <a:cs typeface="Arial-Rounded" panose="020B0500000000000000" pitchFamily="34" charset="0"/>
              </a:rPr>
              <a:t>mặt</a:t>
            </a:r>
            <a:r>
              <a:rPr lang="en-US" sz="4000" b="1" i="0" dirty="0">
                <a:effectLst/>
                <a:latin typeface="Cambria" panose="02040503050406030204" pitchFamily="18" charset="0"/>
                <a:ea typeface="Cambria" panose="02040503050406030204" pitchFamily="18" charset="0"/>
                <a:cs typeface="Arial-Rounded" panose="020B0500000000000000" pitchFamily="34" charset="0"/>
              </a:rPr>
              <a:t> </a:t>
            </a:r>
            <a:r>
              <a:rPr lang="en-US" sz="4000" b="1" i="0" dirty="0" err="1">
                <a:effectLst/>
                <a:latin typeface="Cambria" panose="02040503050406030204" pitchFamily="18" charset="0"/>
                <a:ea typeface="Cambria" panose="02040503050406030204" pitchFamily="18" charset="0"/>
                <a:cs typeface="Arial-Rounded" panose="020B0500000000000000" pitchFamily="34" charset="0"/>
              </a:rPr>
              <a:t>gỗ</a:t>
            </a:r>
            <a:r>
              <a:rPr lang="en-US" sz="4000" b="1" i="0" dirty="0">
                <a:effectLst/>
                <a:latin typeface="Cambria" panose="02040503050406030204" pitchFamily="18" charset="0"/>
                <a:ea typeface="Cambria" panose="02040503050406030204" pitchFamily="18" charset="0"/>
                <a:cs typeface="Arial-Rounded" panose="020B0500000000000000" pitchFamily="34" charset="0"/>
              </a:rPr>
              <a:t>, </a:t>
            </a:r>
            <a:r>
              <a:rPr lang="en-US" sz="4000" b="1" i="0" dirty="0" err="1">
                <a:effectLst/>
                <a:latin typeface="Cambria" panose="02040503050406030204" pitchFamily="18" charset="0"/>
                <a:ea typeface="Cambria" panose="02040503050406030204" pitchFamily="18" charset="0"/>
                <a:cs typeface="Arial-Rounded" panose="020B0500000000000000" pitchFamily="34" charset="0"/>
              </a:rPr>
              <a:t>đá</a:t>
            </a:r>
            <a:r>
              <a:rPr lang="en-US" sz="4000" b="1" i="0" dirty="0">
                <a:effectLst/>
                <a:latin typeface="Cambria" panose="02040503050406030204" pitchFamily="18" charset="0"/>
                <a:ea typeface="Cambria" panose="02040503050406030204" pitchFamily="18" charset="0"/>
                <a:cs typeface="Arial-Rounded" panose="020B0500000000000000" pitchFamily="34" charset="0"/>
              </a:rPr>
              <a:t> </a:t>
            </a:r>
            <a:r>
              <a:rPr lang="en-US" sz="4000" b="1" i="0" dirty="0" err="1">
                <a:effectLst/>
                <a:latin typeface="Cambria" panose="02040503050406030204" pitchFamily="18" charset="0"/>
                <a:ea typeface="Cambria" panose="02040503050406030204" pitchFamily="18" charset="0"/>
                <a:cs typeface="Arial-Rounded" panose="020B0500000000000000" pitchFamily="34" charset="0"/>
              </a:rPr>
              <a:t>để</a:t>
            </a:r>
            <a:r>
              <a:rPr lang="en-US" sz="4000" b="1" i="0" dirty="0">
                <a:effectLst/>
                <a:latin typeface="Cambria" panose="02040503050406030204" pitchFamily="18" charset="0"/>
                <a:ea typeface="Cambria" panose="02040503050406030204" pitchFamily="18" charset="0"/>
                <a:cs typeface="Arial-Rounded" panose="020B0500000000000000" pitchFamily="34" charset="0"/>
              </a:rPr>
              <a:t> </a:t>
            </a:r>
            <a:r>
              <a:rPr lang="en-US" sz="4000" b="1" i="0" dirty="0" err="1">
                <a:effectLst/>
                <a:latin typeface="Cambria" panose="02040503050406030204" pitchFamily="18" charset="0"/>
                <a:ea typeface="Cambria" panose="02040503050406030204" pitchFamily="18" charset="0"/>
                <a:cs typeface="Arial-Rounded" panose="020B0500000000000000" pitchFamily="34" charset="0"/>
              </a:rPr>
              <a:t>trang</a:t>
            </a:r>
            <a:r>
              <a:rPr lang="en-US" sz="4000" b="1" i="0" dirty="0">
                <a:effectLst/>
                <a:latin typeface="Cambria" panose="02040503050406030204" pitchFamily="18" charset="0"/>
                <a:ea typeface="Cambria" panose="02040503050406030204" pitchFamily="18" charset="0"/>
                <a:cs typeface="Arial-Rounded" panose="020B0500000000000000" pitchFamily="34" charset="0"/>
              </a:rPr>
              <a:t> </a:t>
            </a:r>
            <a:r>
              <a:rPr lang="en-US" sz="4000" b="1" i="0" dirty="0" err="1">
                <a:effectLst/>
                <a:latin typeface="Cambria" panose="02040503050406030204" pitchFamily="18" charset="0"/>
                <a:ea typeface="Cambria" panose="02040503050406030204" pitchFamily="18" charset="0"/>
                <a:cs typeface="Arial-Rounded" panose="020B0500000000000000" pitchFamily="34" charset="0"/>
              </a:rPr>
              <a:t>trí</a:t>
            </a:r>
            <a:endParaRPr lang="en-US" sz="4000" b="1" dirty="0">
              <a:latin typeface="Cambria" panose="02040503050406030204" pitchFamily="18" charset="0"/>
              <a:ea typeface="Cambria" panose="02040503050406030204" pitchFamily="18" charset="0"/>
              <a:cs typeface="Arial-Rounded" panose="020B0500000000000000" pitchFamily="34" charset="0"/>
            </a:endParaRPr>
          </a:p>
        </p:txBody>
      </p:sp>
      <p:cxnSp>
        <p:nvCxnSpPr>
          <p:cNvPr id="2065" name="Straight Connector 2064">
            <a:extLst>
              <a:ext uri="{FF2B5EF4-FFF2-40B4-BE49-F238E27FC236}">
                <a16:creationId xmlns:a16="http://schemas.microsoft.com/office/drawing/2014/main" id="{BCDAEC91-5BCE-4B55-9CC0-43EF94CB734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2614953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Khám phá 10 mẫu tranh điêu khắc bằng gỗ đẹp - hút hồn">
            <a:extLst>
              <a:ext uri="{FF2B5EF4-FFF2-40B4-BE49-F238E27FC236}">
                <a16:creationId xmlns:a16="http://schemas.microsoft.com/office/drawing/2014/main" id="{FC365557-CD4B-42C6-AB38-F475498E13E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3" r="6088" b="-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3079"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7" name="TextBox 6">
            <a:extLst>
              <a:ext uri="{FF2B5EF4-FFF2-40B4-BE49-F238E27FC236}">
                <a16:creationId xmlns:a16="http://schemas.microsoft.com/office/drawing/2014/main" id="{A79E0FD5-FF56-4993-8034-02C14F10BDA6}"/>
              </a:ext>
            </a:extLst>
          </p:cNvPr>
          <p:cNvSpPr txBox="1"/>
          <p:nvPr/>
        </p:nvSpPr>
        <p:spPr>
          <a:xfrm>
            <a:off x="7620000" y="3231931"/>
            <a:ext cx="4571999" cy="1834056"/>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000" b="1" i="0" dirty="0" err="1">
                <a:effectLst/>
                <a:latin typeface="Cambria" panose="02040503050406030204" pitchFamily="18" charset="0"/>
                <a:ea typeface="Cambria" panose="02040503050406030204" pitchFamily="18" charset="0"/>
                <a:cs typeface="Arial-Rounded" panose="020B0500000000000000" pitchFamily="34" charset="0"/>
              </a:rPr>
              <a:t>Tinh</a:t>
            </a:r>
            <a:r>
              <a:rPr lang="en-US" sz="4000" b="1" i="0" dirty="0">
                <a:effectLst/>
                <a:latin typeface="Cambria" panose="02040503050406030204" pitchFamily="18" charset="0"/>
                <a:ea typeface="Cambria" panose="02040503050406030204" pitchFamily="18" charset="0"/>
                <a:cs typeface="Arial-Rounded" panose="020B0500000000000000" pitchFamily="34" charset="0"/>
              </a:rPr>
              <a:t> </a:t>
            </a:r>
            <a:r>
              <a:rPr lang="en-US" sz="4000" b="1" i="0" dirty="0" err="1">
                <a:effectLst/>
                <a:latin typeface="Cambria" panose="02040503050406030204" pitchFamily="18" charset="0"/>
                <a:ea typeface="Cambria" panose="02040503050406030204" pitchFamily="18" charset="0"/>
                <a:cs typeface="Arial-Rounded" panose="020B0500000000000000" pitchFamily="34" charset="0"/>
              </a:rPr>
              <a:t>xảo</a:t>
            </a:r>
            <a:r>
              <a:rPr lang="en-US" sz="4000" b="1" i="0" dirty="0">
                <a:effectLst/>
                <a:latin typeface="Cambria" panose="02040503050406030204" pitchFamily="18" charset="0"/>
                <a:ea typeface="Cambria" panose="02040503050406030204" pitchFamily="18" charset="0"/>
                <a:cs typeface="Arial-Rounded" panose="020B0500000000000000" pitchFamily="34" charset="0"/>
              </a:rPr>
              <a:t>: </a:t>
            </a:r>
            <a:r>
              <a:rPr lang="en-US" sz="4000" b="1" i="0" dirty="0" err="1">
                <a:effectLst/>
                <a:latin typeface="Cambria" panose="02040503050406030204" pitchFamily="18" charset="0"/>
                <a:ea typeface="Cambria" panose="02040503050406030204" pitchFamily="18" charset="0"/>
                <a:cs typeface="Arial-Rounded" panose="020B0500000000000000" pitchFamily="34" charset="0"/>
              </a:rPr>
              <a:t>tinh</a:t>
            </a:r>
            <a:r>
              <a:rPr lang="en-US" sz="4000" b="1" i="0" dirty="0">
                <a:effectLst/>
                <a:latin typeface="Cambria" panose="02040503050406030204" pitchFamily="18" charset="0"/>
                <a:ea typeface="Cambria" panose="02040503050406030204" pitchFamily="18" charset="0"/>
                <a:cs typeface="Arial-Rounded" panose="020B0500000000000000" pitchFamily="34" charset="0"/>
              </a:rPr>
              <a:t> vi, </a:t>
            </a:r>
            <a:r>
              <a:rPr lang="en-US" sz="4000" b="1" i="0" dirty="0" err="1">
                <a:effectLst/>
                <a:latin typeface="Cambria" panose="02040503050406030204" pitchFamily="18" charset="0"/>
                <a:ea typeface="Cambria" panose="02040503050406030204" pitchFamily="18" charset="0"/>
                <a:cs typeface="Arial-Rounded" panose="020B0500000000000000" pitchFamily="34" charset="0"/>
              </a:rPr>
              <a:t>tỉ</a:t>
            </a:r>
            <a:r>
              <a:rPr lang="en-US" sz="4000" b="1" i="0" dirty="0">
                <a:effectLst/>
                <a:latin typeface="Cambria" panose="02040503050406030204" pitchFamily="18" charset="0"/>
                <a:ea typeface="Cambria" panose="02040503050406030204" pitchFamily="18" charset="0"/>
                <a:cs typeface="Arial-Rounded" panose="020B0500000000000000" pitchFamily="34" charset="0"/>
              </a:rPr>
              <a:t> </a:t>
            </a:r>
            <a:r>
              <a:rPr lang="en-US" sz="4000" b="1" i="0" dirty="0" err="1">
                <a:effectLst/>
                <a:latin typeface="Cambria" panose="02040503050406030204" pitchFamily="18" charset="0"/>
                <a:ea typeface="Cambria" panose="02040503050406030204" pitchFamily="18" charset="0"/>
                <a:cs typeface="Arial-Rounded" panose="020B0500000000000000" pitchFamily="34" charset="0"/>
              </a:rPr>
              <a:t>mỉ</a:t>
            </a:r>
            <a:r>
              <a:rPr lang="en-US" sz="4000" b="1" i="0" dirty="0">
                <a:effectLst/>
                <a:latin typeface="Cambria" panose="02040503050406030204" pitchFamily="18" charset="0"/>
                <a:ea typeface="Cambria" panose="02040503050406030204" pitchFamily="18" charset="0"/>
                <a:cs typeface="Arial-Rounded" panose="020B0500000000000000" pitchFamily="34" charset="0"/>
              </a:rPr>
              <a:t>, </a:t>
            </a:r>
            <a:r>
              <a:rPr lang="en-US" sz="4000" b="1" i="0" dirty="0" err="1">
                <a:effectLst/>
                <a:latin typeface="Cambria" panose="02040503050406030204" pitchFamily="18" charset="0"/>
                <a:ea typeface="Cambria" panose="02040503050406030204" pitchFamily="18" charset="0"/>
                <a:cs typeface="Arial-Rounded" panose="020B0500000000000000" pitchFamily="34" charset="0"/>
              </a:rPr>
              <a:t>khéo</a:t>
            </a:r>
            <a:r>
              <a:rPr lang="en-US" sz="4000" b="1" i="0" dirty="0">
                <a:effectLst/>
                <a:latin typeface="Cambria" panose="02040503050406030204" pitchFamily="18" charset="0"/>
                <a:ea typeface="Cambria" panose="02040503050406030204" pitchFamily="18" charset="0"/>
                <a:cs typeface="Arial-Rounded" panose="020B0500000000000000" pitchFamily="34" charset="0"/>
              </a:rPr>
              <a:t> </a:t>
            </a:r>
            <a:r>
              <a:rPr lang="en-US" sz="4000" b="1" i="0" dirty="0" err="1">
                <a:effectLst/>
                <a:latin typeface="Cambria" panose="02040503050406030204" pitchFamily="18" charset="0"/>
                <a:ea typeface="Cambria" panose="02040503050406030204" pitchFamily="18" charset="0"/>
                <a:cs typeface="Arial-Rounded" panose="020B0500000000000000" pitchFamily="34" charset="0"/>
              </a:rPr>
              <a:t>léo</a:t>
            </a:r>
            <a:endParaRPr lang="en-US" sz="4000" b="1" dirty="0">
              <a:latin typeface="Cambria" panose="02040503050406030204" pitchFamily="18" charset="0"/>
              <a:ea typeface="Cambria" panose="02040503050406030204" pitchFamily="18" charset="0"/>
              <a:cs typeface="Arial-Rounded" panose="020B0500000000000000" pitchFamily="34" charset="0"/>
            </a:endParaRPr>
          </a:p>
        </p:txBody>
      </p:sp>
      <p:cxnSp>
        <p:nvCxnSpPr>
          <p:cNvPr id="3081" name="Straight Connector 3080">
            <a:extLst>
              <a:ext uri="{FF2B5EF4-FFF2-40B4-BE49-F238E27FC236}">
                <a16:creationId xmlns:a16="http://schemas.microsoft.com/office/drawing/2014/main" id="{BCDAEC91-5BCE-4B55-9CC0-43EF94CB734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7092631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Do dự, chần chừ sẽ tụt mất cơ hội thành công của bạn">
            <a:extLst>
              <a:ext uri="{FF2B5EF4-FFF2-40B4-BE49-F238E27FC236}">
                <a16:creationId xmlns:a16="http://schemas.microsoft.com/office/drawing/2014/main" id="{F548EE70-7CB7-4E28-9999-2728FA33B0A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787" b="1377"/>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4103"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3" name="TextBox 2">
            <a:extLst>
              <a:ext uri="{FF2B5EF4-FFF2-40B4-BE49-F238E27FC236}">
                <a16:creationId xmlns:a16="http://schemas.microsoft.com/office/drawing/2014/main" id="{AC0379E1-6025-4CA6-8E8B-E968D7339149}"/>
              </a:ext>
            </a:extLst>
          </p:cNvPr>
          <p:cNvSpPr txBox="1"/>
          <p:nvPr/>
        </p:nvSpPr>
        <p:spPr>
          <a:xfrm>
            <a:off x="8022021" y="3231931"/>
            <a:ext cx="3852041" cy="1834056"/>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100" b="1" i="0" dirty="0" err="1">
                <a:effectLst/>
                <a:latin typeface="Cambria" panose="02040503050406030204" pitchFamily="18" charset="0"/>
                <a:ea typeface="Cambria" panose="02040503050406030204" pitchFamily="18" charset="0"/>
                <a:cs typeface="Arial-Rounded" panose="020B0500000000000000" pitchFamily="34" charset="0"/>
              </a:rPr>
              <a:t>Chần</a:t>
            </a:r>
            <a:r>
              <a:rPr lang="en-US" sz="3100" b="1" i="0" dirty="0">
                <a:effectLst/>
                <a:latin typeface="Cambria" panose="02040503050406030204" pitchFamily="18" charset="0"/>
                <a:ea typeface="Cambria" panose="02040503050406030204" pitchFamily="18" charset="0"/>
                <a:cs typeface="Arial-Rounded" panose="020B0500000000000000" pitchFamily="34" charset="0"/>
              </a:rPr>
              <a:t> </a:t>
            </a:r>
            <a:r>
              <a:rPr lang="en-US" sz="3100" b="1" i="0" dirty="0" err="1">
                <a:effectLst/>
                <a:latin typeface="Cambria" panose="02040503050406030204" pitchFamily="18" charset="0"/>
                <a:ea typeface="Cambria" panose="02040503050406030204" pitchFamily="18" charset="0"/>
                <a:cs typeface="Arial-Rounded" panose="020B0500000000000000" pitchFamily="34" charset="0"/>
              </a:rPr>
              <a:t>chừ</a:t>
            </a:r>
            <a:r>
              <a:rPr lang="en-US" sz="3100" b="1" i="0" dirty="0">
                <a:effectLst/>
                <a:latin typeface="Cambria" panose="02040503050406030204" pitchFamily="18" charset="0"/>
                <a:ea typeface="Cambria" panose="02040503050406030204" pitchFamily="18" charset="0"/>
                <a:cs typeface="Arial-Rounded" panose="020B0500000000000000" pitchFamily="34" charset="0"/>
              </a:rPr>
              <a:t>: </a:t>
            </a:r>
            <a:r>
              <a:rPr lang="en-US" sz="3100" b="1" i="0" dirty="0" err="1">
                <a:effectLst/>
                <a:latin typeface="Cambria" panose="02040503050406030204" pitchFamily="18" charset="0"/>
                <a:ea typeface="Cambria" panose="02040503050406030204" pitchFamily="18" charset="0"/>
                <a:cs typeface="Arial-Rounded" panose="020B0500000000000000" pitchFamily="34" charset="0"/>
              </a:rPr>
              <a:t>đắn</a:t>
            </a:r>
            <a:r>
              <a:rPr lang="en-US" sz="3100" b="1" i="0" dirty="0">
                <a:effectLst/>
                <a:latin typeface="Cambria" panose="02040503050406030204" pitchFamily="18" charset="0"/>
                <a:ea typeface="Cambria" panose="02040503050406030204" pitchFamily="18" charset="0"/>
                <a:cs typeface="Arial-Rounded" panose="020B0500000000000000" pitchFamily="34" charset="0"/>
              </a:rPr>
              <a:t> </a:t>
            </a:r>
            <a:r>
              <a:rPr lang="en-US" sz="3100" b="1" i="0" dirty="0" err="1">
                <a:effectLst/>
                <a:latin typeface="Cambria" panose="02040503050406030204" pitchFamily="18" charset="0"/>
                <a:ea typeface="Cambria" panose="02040503050406030204" pitchFamily="18" charset="0"/>
                <a:cs typeface="Arial-Rounded" panose="020B0500000000000000" pitchFamily="34" charset="0"/>
              </a:rPr>
              <a:t>đo</a:t>
            </a:r>
            <a:r>
              <a:rPr lang="en-US" sz="3100" b="1" i="0" dirty="0">
                <a:effectLst/>
                <a:latin typeface="Cambria" panose="02040503050406030204" pitchFamily="18" charset="0"/>
                <a:ea typeface="Cambria" panose="02040503050406030204" pitchFamily="18" charset="0"/>
                <a:cs typeface="Arial-Rounded" panose="020B0500000000000000" pitchFamily="34" charset="0"/>
              </a:rPr>
              <a:t>, do </a:t>
            </a:r>
            <a:r>
              <a:rPr lang="en-US" sz="3100" b="1" i="0" dirty="0" err="1">
                <a:effectLst/>
                <a:latin typeface="Cambria" panose="02040503050406030204" pitchFamily="18" charset="0"/>
                <a:ea typeface="Cambria" panose="02040503050406030204" pitchFamily="18" charset="0"/>
                <a:cs typeface="Arial-Rounded" panose="020B0500000000000000" pitchFamily="34" charset="0"/>
              </a:rPr>
              <a:t>dự</a:t>
            </a:r>
            <a:r>
              <a:rPr lang="en-US" sz="3100" b="1" i="0" dirty="0">
                <a:effectLst/>
                <a:latin typeface="Cambria" panose="02040503050406030204" pitchFamily="18" charset="0"/>
                <a:ea typeface="Cambria" panose="02040503050406030204" pitchFamily="18" charset="0"/>
                <a:cs typeface="Arial-Rounded" panose="020B0500000000000000" pitchFamily="34" charset="0"/>
              </a:rPr>
              <a:t>, </a:t>
            </a:r>
            <a:r>
              <a:rPr lang="en-US" sz="3100" b="1" i="0" dirty="0" err="1">
                <a:effectLst/>
                <a:latin typeface="Cambria" panose="02040503050406030204" pitchFamily="18" charset="0"/>
                <a:ea typeface="Cambria" panose="02040503050406030204" pitchFamily="18" charset="0"/>
                <a:cs typeface="Arial-Rounded" panose="020B0500000000000000" pitchFamily="34" charset="0"/>
              </a:rPr>
              <a:t>chưa</a:t>
            </a:r>
            <a:r>
              <a:rPr lang="en-US" sz="3100" b="1" i="0" dirty="0">
                <a:effectLst/>
                <a:latin typeface="Cambria" panose="02040503050406030204" pitchFamily="18" charset="0"/>
                <a:ea typeface="Cambria" panose="02040503050406030204" pitchFamily="18" charset="0"/>
                <a:cs typeface="Arial-Rounded" panose="020B0500000000000000" pitchFamily="34" charset="0"/>
              </a:rPr>
              <a:t> </a:t>
            </a:r>
            <a:r>
              <a:rPr lang="en-US" sz="3100" b="1" i="0" dirty="0" err="1">
                <a:effectLst/>
                <a:latin typeface="Cambria" panose="02040503050406030204" pitchFamily="18" charset="0"/>
                <a:ea typeface="Cambria" panose="02040503050406030204" pitchFamily="18" charset="0"/>
                <a:cs typeface="Arial-Rounded" panose="020B0500000000000000" pitchFamily="34" charset="0"/>
              </a:rPr>
              <a:t>quyết</a:t>
            </a:r>
            <a:r>
              <a:rPr lang="en-US" sz="3100" b="1" i="0" dirty="0">
                <a:effectLst/>
                <a:latin typeface="Cambria" panose="02040503050406030204" pitchFamily="18" charset="0"/>
                <a:ea typeface="Cambria" panose="02040503050406030204" pitchFamily="18" charset="0"/>
                <a:cs typeface="Arial-Rounded" panose="020B0500000000000000" pitchFamily="34" charset="0"/>
              </a:rPr>
              <a:t> </a:t>
            </a:r>
            <a:r>
              <a:rPr lang="en-US" sz="3100" b="1" i="0" dirty="0" err="1">
                <a:effectLst/>
                <a:latin typeface="Cambria" panose="02040503050406030204" pitchFamily="18" charset="0"/>
                <a:ea typeface="Cambria" panose="02040503050406030204" pitchFamily="18" charset="0"/>
                <a:cs typeface="Arial-Rounded" panose="020B0500000000000000" pitchFamily="34" charset="0"/>
              </a:rPr>
              <a:t>tâm</a:t>
            </a:r>
            <a:r>
              <a:rPr lang="en-US" sz="3100" b="1" i="0" dirty="0">
                <a:effectLst/>
                <a:latin typeface="Cambria" panose="02040503050406030204" pitchFamily="18" charset="0"/>
                <a:ea typeface="Cambria" panose="02040503050406030204" pitchFamily="18" charset="0"/>
                <a:cs typeface="Arial-Rounded" panose="020B0500000000000000" pitchFamily="34" charset="0"/>
              </a:rPr>
              <a:t> </a:t>
            </a:r>
            <a:r>
              <a:rPr lang="en-US" sz="3100" b="1" i="0" dirty="0" err="1">
                <a:effectLst/>
                <a:latin typeface="Cambria" panose="02040503050406030204" pitchFamily="18" charset="0"/>
                <a:ea typeface="Cambria" panose="02040503050406030204" pitchFamily="18" charset="0"/>
                <a:cs typeface="Arial-Rounded" panose="020B0500000000000000" pitchFamily="34" charset="0"/>
              </a:rPr>
              <a:t>ngay</a:t>
            </a:r>
            <a:r>
              <a:rPr lang="en-US" sz="3100" b="1" i="0" dirty="0">
                <a:effectLst/>
                <a:latin typeface="Cambria" panose="02040503050406030204" pitchFamily="18" charset="0"/>
                <a:ea typeface="Cambria" panose="02040503050406030204" pitchFamily="18" charset="0"/>
                <a:cs typeface="Arial-Rounded" panose="020B0500000000000000" pitchFamily="34" charset="0"/>
              </a:rPr>
              <a:t> </a:t>
            </a:r>
            <a:r>
              <a:rPr lang="en-US" sz="3100" b="1" i="0" dirty="0" err="1">
                <a:effectLst/>
                <a:latin typeface="Cambria" panose="02040503050406030204" pitchFamily="18" charset="0"/>
                <a:ea typeface="Cambria" panose="02040503050406030204" pitchFamily="18" charset="0"/>
                <a:cs typeface="Arial-Rounded" panose="020B0500000000000000" pitchFamily="34" charset="0"/>
              </a:rPr>
              <a:t>để</a:t>
            </a:r>
            <a:r>
              <a:rPr lang="en-US" sz="3100" b="1" i="0" dirty="0">
                <a:effectLst/>
                <a:latin typeface="Cambria" panose="02040503050406030204" pitchFamily="18" charset="0"/>
                <a:ea typeface="Cambria" panose="02040503050406030204" pitchFamily="18" charset="0"/>
                <a:cs typeface="Arial-Rounded" panose="020B0500000000000000" pitchFamily="34" charset="0"/>
              </a:rPr>
              <a:t> </a:t>
            </a:r>
            <a:r>
              <a:rPr lang="en-US" sz="3100" b="1" i="0" dirty="0" err="1">
                <a:effectLst/>
                <a:latin typeface="Cambria" panose="02040503050406030204" pitchFamily="18" charset="0"/>
                <a:ea typeface="Cambria" panose="02040503050406030204" pitchFamily="18" charset="0"/>
                <a:cs typeface="Arial-Rounded" panose="020B0500000000000000" pitchFamily="34" charset="0"/>
              </a:rPr>
              <a:t>làm</a:t>
            </a:r>
            <a:r>
              <a:rPr lang="en-US" sz="3100" b="1" i="0" dirty="0">
                <a:effectLst/>
                <a:latin typeface="Cambria" panose="02040503050406030204" pitchFamily="18" charset="0"/>
                <a:ea typeface="Cambria" panose="02040503050406030204" pitchFamily="18" charset="0"/>
                <a:cs typeface="Arial-Rounded" panose="020B0500000000000000" pitchFamily="34" charset="0"/>
              </a:rPr>
              <a:t> </a:t>
            </a:r>
            <a:r>
              <a:rPr lang="en-US" sz="3100" b="1" i="0" dirty="0" err="1">
                <a:effectLst/>
                <a:latin typeface="Cambria" panose="02040503050406030204" pitchFamily="18" charset="0"/>
                <a:ea typeface="Cambria" panose="02040503050406030204" pitchFamily="18" charset="0"/>
                <a:cs typeface="Arial-Rounded" panose="020B0500000000000000" pitchFamily="34" charset="0"/>
              </a:rPr>
              <a:t>một</a:t>
            </a:r>
            <a:r>
              <a:rPr lang="en-US" sz="3100" b="1" i="0" dirty="0">
                <a:effectLst/>
                <a:latin typeface="Cambria" panose="02040503050406030204" pitchFamily="18" charset="0"/>
                <a:ea typeface="Cambria" panose="02040503050406030204" pitchFamily="18" charset="0"/>
                <a:cs typeface="Arial-Rounded" panose="020B0500000000000000" pitchFamily="34" charset="0"/>
              </a:rPr>
              <a:t> </a:t>
            </a:r>
            <a:r>
              <a:rPr lang="en-US" sz="3100" b="1" i="0" dirty="0" err="1">
                <a:effectLst/>
                <a:latin typeface="Cambria" panose="02040503050406030204" pitchFamily="18" charset="0"/>
                <a:ea typeface="Cambria" panose="02040503050406030204" pitchFamily="18" charset="0"/>
                <a:cs typeface="Arial-Rounded" panose="020B0500000000000000" pitchFamily="34" charset="0"/>
              </a:rPr>
              <a:t>việc</a:t>
            </a:r>
            <a:r>
              <a:rPr lang="en-US" sz="3100" b="1" i="0" dirty="0">
                <a:effectLst/>
                <a:latin typeface="Cambria" panose="02040503050406030204" pitchFamily="18" charset="0"/>
                <a:ea typeface="Cambria" panose="02040503050406030204" pitchFamily="18" charset="0"/>
                <a:cs typeface="Arial-Rounded" panose="020B0500000000000000" pitchFamily="34" charset="0"/>
              </a:rPr>
              <a:t> </a:t>
            </a:r>
            <a:r>
              <a:rPr lang="en-US" sz="3100" b="1" i="0" dirty="0" err="1">
                <a:effectLst/>
                <a:latin typeface="Cambria" panose="02040503050406030204" pitchFamily="18" charset="0"/>
                <a:ea typeface="Cambria" panose="02040503050406030204" pitchFamily="18" charset="0"/>
                <a:cs typeface="Arial-Rounded" panose="020B0500000000000000" pitchFamily="34" charset="0"/>
              </a:rPr>
              <a:t>gì</a:t>
            </a:r>
            <a:r>
              <a:rPr lang="en-US" sz="3100" b="1" i="0" dirty="0">
                <a:effectLst/>
                <a:latin typeface="Cambria" panose="02040503050406030204" pitchFamily="18" charset="0"/>
                <a:ea typeface="Cambria" panose="02040503050406030204" pitchFamily="18" charset="0"/>
                <a:cs typeface="Arial-Rounded" panose="020B0500000000000000" pitchFamily="34" charset="0"/>
              </a:rPr>
              <a:t> </a:t>
            </a:r>
            <a:r>
              <a:rPr lang="en-US" sz="3100" b="1" i="0" dirty="0" err="1">
                <a:effectLst/>
                <a:latin typeface="Cambria" panose="02040503050406030204" pitchFamily="18" charset="0"/>
                <a:ea typeface="Cambria" panose="02040503050406030204" pitchFamily="18" charset="0"/>
                <a:cs typeface="Arial-Rounded" panose="020B0500000000000000" pitchFamily="34" charset="0"/>
              </a:rPr>
              <a:t>đó</a:t>
            </a:r>
            <a:r>
              <a:rPr lang="en-US" sz="3100" b="1" i="0" dirty="0">
                <a:effectLst/>
                <a:latin typeface="Cambria" panose="02040503050406030204" pitchFamily="18" charset="0"/>
                <a:ea typeface="Cambria" panose="02040503050406030204" pitchFamily="18" charset="0"/>
                <a:cs typeface="Arial-Rounded" panose="020B0500000000000000" pitchFamily="34" charset="0"/>
              </a:rPr>
              <a:t>.</a:t>
            </a:r>
            <a:endParaRPr lang="en-US" sz="3100" b="1" dirty="0">
              <a:latin typeface="Cambria" panose="02040503050406030204" pitchFamily="18" charset="0"/>
              <a:ea typeface="Cambria" panose="02040503050406030204" pitchFamily="18" charset="0"/>
              <a:cs typeface="Arial-Rounded" panose="020B0500000000000000" pitchFamily="34" charset="0"/>
            </a:endParaRPr>
          </a:p>
        </p:txBody>
      </p:sp>
      <p:cxnSp>
        <p:nvCxnSpPr>
          <p:cNvPr id="4105" name="Straight Connector 4104">
            <a:extLst>
              <a:ext uri="{FF2B5EF4-FFF2-40B4-BE49-F238E27FC236}">
                <a16:creationId xmlns:a16="http://schemas.microsoft.com/office/drawing/2014/main" id="{BCDAEC91-5BCE-4B55-9CC0-43EF94CB734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56141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7F8AB1-7ECF-AA2D-DA63-4E354E71C5A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788615F-7859-6959-DE29-26BC955DD507}"/>
              </a:ext>
            </a:extLst>
          </p:cNvPr>
          <p:cNvSpPr/>
          <p:nvPr/>
        </p:nvSpPr>
        <p:spPr>
          <a:xfrm>
            <a:off x="422522" y="350609"/>
            <a:ext cx="11348931" cy="6165938"/>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grpSp>
        <p:nvGrpSpPr>
          <p:cNvPr id="29" name="Group 28">
            <a:extLst>
              <a:ext uri="{FF2B5EF4-FFF2-40B4-BE49-F238E27FC236}">
                <a16:creationId xmlns:a16="http://schemas.microsoft.com/office/drawing/2014/main" id="{E6C7CC2D-CB6B-F127-D679-220EF470221F}"/>
              </a:ext>
            </a:extLst>
          </p:cNvPr>
          <p:cNvGrpSpPr/>
          <p:nvPr/>
        </p:nvGrpSpPr>
        <p:grpSpPr>
          <a:xfrm>
            <a:off x="4349774" y="834745"/>
            <a:ext cx="3540234" cy="625703"/>
            <a:chOff x="1053394" y="206467"/>
            <a:chExt cx="2880723" cy="432581"/>
          </a:xfrm>
        </p:grpSpPr>
        <p:sp>
          <p:nvSpPr>
            <p:cNvPr id="30" name="Rectangle: Rounded Corners 43">
              <a:extLst>
                <a:ext uri="{FF2B5EF4-FFF2-40B4-BE49-F238E27FC236}">
                  <a16:creationId xmlns:a16="http://schemas.microsoft.com/office/drawing/2014/main" id="{11287E19-D594-BD49-C356-443198E88FED}"/>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rgbClr val="ED7D31">
                <a:lumMod val="40000"/>
                <a:lumOff val="60000"/>
              </a:srgbClr>
            </a:solidFill>
            <a:ln w="12700" cap="flat" cmpd="sng" algn="ctr">
              <a:solidFill>
                <a:srgbClr val="ED7D31">
                  <a:lumMod val="50000"/>
                </a:srgbClr>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cs typeface="Calibri" panose="020F0502020204030204" pitchFamily="34" charset="0"/>
                <a:sym typeface="Arial"/>
              </a:endParaRPr>
            </a:p>
          </p:txBody>
        </p:sp>
        <p:sp>
          <p:nvSpPr>
            <p:cNvPr id="31" name="Rectangle 30">
              <a:extLst>
                <a:ext uri="{FF2B5EF4-FFF2-40B4-BE49-F238E27FC236}">
                  <a16:creationId xmlns:a16="http://schemas.microsoft.com/office/drawing/2014/main" id="{53B60AD5-D128-D088-3D15-A24E2BDEA8F9}"/>
                </a:ext>
              </a:extLst>
            </p:cNvPr>
            <p:cNvSpPr/>
            <p:nvPr/>
          </p:nvSpPr>
          <p:spPr>
            <a:xfrm>
              <a:off x="1053394" y="206467"/>
              <a:ext cx="2880723" cy="40428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err="1">
                  <a:ln>
                    <a:noFill/>
                  </a:ln>
                  <a:solidFill>
                    <a:prstClr val="black"/>
                  </a:solidFill>
                  <a:effectLst/>
                  <a:uLnTx/>
                  <a:uFillTx/>
                  <a:cs typeface="Calibri" panose="020F0502020204030204" pitchFamily="34" charset="0"/>
                  <a:sym typeface="Arial"/>
                </a:rPr>
                <a:t>Luyện</a:t>
              </a:r>
              <a:r>
                <a:rPr kumimoji="0" lang="en-US" sz="3200" b="1" i="0" u="none" strike="noStrike" kern="0" cap="none" spc="0" normalizeH="0" baseline="0" noProof="0" dirty="0">
                  <a:ln>
                    <a:noFill/>
                  </a:ln>
                  <a:solidFill>
                    <a:prstClr val="black"/>
                  </a:solidFill>
                  <a:effectLst/>
                  <a:uLnTx/>
                  <a:uFillTx/>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cs typeface="Calibri" panose="020F0502020204030204" pitchFamily="34" charset="0"/>
                  <a:sym typeface="Arial"/>
                </a:rPr>
                <a:t>đọc</a:t>
              </a:r>
              <a:r>
                <a:rPr kumimoji="0" lang="en-US" sz="3200" b="1" i="0" u="none" strike="noStrike" kern="0" cap="none" spc="0" normalizeH="0" baseline="0" noProof="0" dirty="0">
                  <a:ln>
                    <a:noFill/>
                  </a:ln>
                  <a:solidFill>
                    <a:prstClr val="black"/>
                  </a:solidFill>
                  <a:effectLst/>
                  <a:uLnTx/>
                  <a:uFillTx/>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cs typeface="Calibri" panose="020F0502020204030204" pitchFamily="34" charset="0"/>
                  <a:sym typeface="Arial"/>
                </a:rPr>
                <a:t>nhóm</a:t>
              </a:r>
              <a:endParaRPr kumimoji="0" lang="en-US" sz="3200" b="1" i="0" u="none" strike="noStrike" kern="0" cap="none" spc="0" normalizeH="0" baseline="0" noProof="0" dirty="0">
                <a:ln>
                  <a:noFill/>
                </a:ln>
                <a:solidFill>
                  <a:prstClr val="black"/>
                </a:solidFill>
                <a:effectLst/>
                <a:uLnTx/>
                <a:uFillTx/>
                <a:cs typeface="Calibri" panose="020F0502020204030204" pitchFamily="34" charset="0"/>
                <a:sym typeface="Arial"/>
              </a:endParaRPr>
            </a:p>
          </p:txBody>
        </p:sp>
      </p:grpSp>
      <p:pic>
        <p:nvPicPr>
          <p:cNvPr id="32" name="Picture 31">
            <a:extLst>
              <a:ext uri="{FF2B5EF4-FFF2-40B4-BE49-F238E27FC236}">
                <a16:creationId xmlns:a16="http://schemas.microsoft.com/office/drawing/2014/main" id="{AB821DB2-57DB-5498-8924-EEFD4CEC9D9A}"/>
              </a:ext>
            </a:extLst>
          </p:cNvPr>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3533868" y="782514"/>
            <a:ext cx="667016" cy="744576"/>
          </a:xfrm>
          <a:prstGeom prst="rect">
            <a:avLst/>
          </a:prstGeom>
        </p:spPr>
      </p:pic>
      <p:sp>
        <p:nvSpPr>
          <p:cNvPr id="33" name="Rectangle 32">
            <a:extLst>
              <a:ext uri="{FF2B5EF4-FFF2-40B4-BE49-F238E27FC236}">
                <a16:creationId xmlns:a16="http://schemas.microsoft.com/office/drawing/2014/main" id="{BFA10A71-8431-CEDB-3C7D-26570E04033D}"/>
              </a:ext>
            </a:extLst>
          </p:cNvPr>
          <p:cNvSpPr/>
          <p:nvPr/>
        </p:nvSpPr>
        <p:spPr>
          <a:xfrm>
            <a:off x="1523114" y="2693179"/>
            <a:ext cx="4199859" cy="1815882"/>
          </a:xfrm>
          <a:prstGeom prst="rect">
            <a:avLst/>
          </a:prstGeom>
          <a:solidFill>
            <a:srgbClr val="70AD47">
              <a:lumMod val="40000"/>
              <a:lumOff val="60000"/>
            </a:srgbClr>
          </a:solidFill>
          <a:ln w="19050">
            <a:solidFill>
              <a:srgbClr val="70AD47">
                <a:lumMod val="75000"/>
              </a:srgbClr>
            </a:solidFill>
            <a:prstDash val="dash"/>
          </a:ln>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altLang="zh-CN" sz="2800" b="1" i="0" u="none" strike="noStrike" kern="0" cap="none" spc="0" normalizeH="0" baseline="0" noProof="0" dirty="0" err="1">
                <a:ln>
                  <a:noFill/>
                </a:ln>
                <a:solidFill>
                  <a:srgbClr val="FC291B"/>
                </a:solidFill>
                <a:effectLst/>
                <a:uLnTx/>
                <a:uFillTx/>
                <a:ea typeface="宋体" panose="02010600030101010101" pitchFamily="2" charset="-122"/>
                <a:cs typeface="Calibri" panose="020F0502020204030204" pitchFamily="34" charset="0"/>
                <a:sym typeface="Arial"/>
              </a:rPr>
              <a:t>Yêu</a:t>
            </a:r>
            <a:r>
              <a:rPr kumimoji="0" lang="zh-CN" altLang="en-US" sz="2800" b="1" i="0" u="none" strike="noStrike" kern="0" cap="none" spc="0" normalizeH="0" baseline="0" noProof="0" dirty="0">
                <a:ln>
                  <a:noFill/>
                </a:ln>
                <a:solidFill>
                  <a:srgbClr val="FC291B"/>
                </a:solidFill>
                <a:effectLst/>
                <a:uLnTx/>
                <a:uFillTx/>
                <a:ea typeface="宋体" panose="02010600030101010101" pitchFamily="2" charset="-122"/>
                <a:cs typeface="Calibri" panose="020F0502020204030204" pitchFamily="34" charset="0"/>
                <a:sym typeface="Arial"/>
              </a:rPr>
              <a:t> </a:t>
            </a:r>
            <a:r>
              <a:rPr kumimoji="0" lang="en-US" altLang="zh-CN" sz="2800" b="1" i="0" u="none" strike="noStrike" kern="0" cap="none" spc="0" normalizeH="0" baseline="0" noProof="0" dirty="0" err="1">
                <a:ln>
                  <a:noFill/>
                </a:ln>
                <a:solidFill>
                  <a:srgbClr val="FC291B"/>
                </a:solidFill>
                <a:effectLst/>
                <a:uLnTx/>
                <a:uFillTx/>
                <a:ea typeface="宋体" panose="02010600030101010101" pitchFamily="2" charset="-122"/>
                <a:cs typeface="Calibri" panose="020F0502020204030204" pitchFamily="34" charset="0"/>
                <a:sym typeface="Arial"/>
              </a:rPr>
              <a:t>cầu</a:t>
            </a:r>
            <a:endParaRPr kumimoji="0" lang="zh-CN" altLang="en-US" sz="2800" b="1" i="0" u="none" strike="noStrike" kern="0" cap="none" spc="0" normalizeH="0" baseline="0" noProof="0" dirty="0">
              <a:ln>
                <a:noFill/>
              </a:ln>
              <a:solidFill>
                <a:srgbClr val="FC291B"/>
              </a:solidFill>
              <a:effectLst/>
              <a:uLnTx/>
              <a:uFillTx/>
              <a:ea typeface="宋体" panose="02010600030101010101" pitchFamily="2" charset="-122"/>
              <a:cs typeface="Calibri" panose="020F0502020204030204" pitchFamily="34" charset="0"/>
              <a:sym typeface="Arial"/>
            </a:endParaRPr>
          </a:p>
          <a:p>
            <a:pPr marL="0" marR="0" lvl="0" indent="0" defTabSz="914400" eaLnBrk="1" fontAlgn="auto" latinLnBrk="0" hangingPunct="1">
              <a:lnSpc>
                <a:spcPct val="100000"/>
              </a:lnSpc>
              <a:spcBef>
                <a:spcPts val="0"/>
              </a:spcBef>
              <a:spcAft>
                <a:spcPts val="0"/>
              </a:spcAft>
              <a:buClr>
                <a:srgbClr val="000000"/>
              </a:buClr>
              <a:buSzPts val="2800"/>
              <a:buFont typeface="Arial" panose="020B0604020202020204" pitchFamily="34" charset="0"/>
              <a:buChar char="-"/>
              <a:tabLst/>
              <a:defRPr/>
            </a:pPr>
            <a:r>
              <a:rPr kumimoji="0" lang="en-US" altLang="zh-CN" sz="2800" b="0" i="0" u="none" strike="noStrike" kern="0" cap="none" spc="0" normalizeH="0" baseline="0" noProof="0" dirty="0">
                <a:ln>
                  <a:noFill/>
                </a:ln>
                <a:solidFill>
                  <a:srgbClr val="000000"/>
                </a:solidFill>
                <a:effectLst/>
                <a:uLnTx/>
                <a:uFillTx/>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ea typeface="宋体" panose="02010600030101010101" pitchFamily="2" charset="-122"/>
                <a:cs typeface="Calibri" panose="020F0502020204030204" pitchFamily="34" charset="0"/>
                <a:sym typeface="Arial"/>
              </a:rPr>
              <a:t>Phân</a:t>
            </a:r>
            <a:r>
              <a:rPr kumimoji="0" lang="zh-CN" altLang="en-US" sz="2800" b="0" i="0" u="none" strike="noStrike" kern="0" cap="none" spc="0" normalizeH="0" baseline="0" noProof="0" dirty="0">
                <a:ln>
                  <a:noFill/>
                </a:ln>
                <a:solidFill>
                  <a:srgbClr val="000000"/>
                </a:solidFill>
                <a:effectLst/>
                <a:uLnTx/>
                <a:uFillTx/>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ea typeface="宋体" panose="02010600030101010101" pitchFamily="2" charset="-122"/>
                <a:cs typeface="Calibri" panose="020F0502020204030204" pitchFamily="34" charset="0"/>
                <a:sym typeface="Arial"/>
              </a:rPr>
              <a:t>công</a:t>
            </a:r>
            <a:r>
              <a:rPr kumimoji="0" lang="zh-CN" altLang="en-US" sz="2800" b="0" i="0" u="none" strike="noStrike" kern="0" cap="none" spc="0" normalizeH="0" baseline="0" noProof="0" dirty="0">
                <a:ln>
                  <a:noFill/>
                </a:ln>
                <a:solidFill>
                  <a:srgbClr val="000000"/>
                </a:solidFill>
                <a:effectLst/>
                <a:uLnTx/>
                <a:uFillTx/>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ea typeface="宋体" panose="02010600030101010101" pitchFamily="2" charset="-122"/>
                <a:cs typeface="Calibri" panose="020F0502020204030204" pitchFamily="34" charset="0"/>
                <a:sym typeface="Arial"/>
              </a:rPr>
              <a:t>đọc</a:t>
            </a:r>
            <a:r>
              <a:rPr kumimoji="0" lang="zh-CN" altLang="en-US" sz="2800" b="0" i="0" u="none" strike="noStrike" kern="0" cap="none" spc="0" normalizeH="0" baseline="0" noProof="0" dirty="0">
                <a:ln>
                  <a:noFill/>
                </a:ln>
                <a:solidFill>
                  <a:srgbClr val="000000"/>
                </a:solidFill>
                <a:effectLst/>
                <a:uLnTx/>
                <a:uFillTx/>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ea typeface="宋体" panose="02010600030101010101" pitchFamily="2" charset="-122"/>
                <a:cs typeface="Calibri" panose="020F0502020204030204" pitchFamily="34" charset="0"/>
                <a:sym typeface="Arial"/>
              </a:rPr>
              <a:t>theo</a:t>
            </a:r>
            <a:r>
              <a:rPr kumimoji="0" lang="zh-CN" altLang="en-US" sz="2800" b="0" i="0" u="none" strike="noStrike" kern="0" cap="none" spc="0" normalizeH="0" baseline="0" noProof="0" dirty="0">
                <a:ln>
                  <a:noFill/>
                </a:ln>
                <a:solidFill>
                  <a:srgbClr val="000000"/>
                </a:solidFill>
                <a:effectLst/>
                <a:uLnTx/>
                <a:uFillTx/>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ea typeface="宋体" panose="02010600030101010101" pitchFamily="2" charset="-122"/>
                <a:cs typeface="Calibri" panose="020F0502020204030204" pitchFamily="34" charset="0"/>
                <a:sym typeface="Arial"/>
              </a:rPr>
              <a:t>đoạn</a:t>
            </a:r>
            <a:endParaRPr kumimoji="0" lang="zh-CN" altLang="en-US" sz="2800" b="0" i="0" u="none" strike="noStrike" kern="0" cap="none" spc="0" normalizeH="0" baseline="0" noProof="0" dirty="0">
              <a:ln>
                <a:noFill/>
              </a:ln>
              <a:solidFill>
                <a:srgbClr val="000000"/>
              </a:solidFill>
              <a:effectLst/>
              <a:uLnTx/>
              <a:uFillTx/>
              <a:ea typeface="宋体" panose="02010600030101010101" pitchFamily="2" charset="-122"/>
              <a:cs typeface="Calibri" panose="020F0502020204030204" pitchFamily="34" charset="0"/>
              <a:sym typeface="Arial"/>
            </a:endParaRPr>
          </a:p>
          <a:p>
            <a:pPr marL="0" marR="0" lvl="0" indent="0" defTabSz="914400" eaLnBrk="1" fontAlgn="auto" latinLnBrk="0" hangingPunct="1">
              <a:lnSpc>
                <a:spcPct val="100000"/>
              </a:lnSpc>
              <a:spcBef>
                <a:spcPts val="0"/>
              </a:spcBef>
              <a:spcAft>
                <a:spcPts val="0"/>
              </a:spcAft>
              <a:buClr>
                <a:srgbClr val="000000"/>
              </a:buClr>
              <a:buSzPts val="2800"/>
              <a:buFont typeface="Arial" panose="020B0604020202020204" pitchFamily="34" charset="0"/>
              <a:buChar char="-"/>
              <a:tabLst/>
              <a:defRPr/>
            </a:pPr>
            <a:r>
              <a:rPr kumimoji="0" lang="en-US" altLang="zh-CN" sz="2800" b="0" i="0" u="none" strike="noStrike" kern="0" cap="none" spc="0" normalizeH="0" baseline="0" noProof="0" dirty="0">
                <a:ln>
                  <a:noFill/>
                </a:ln>
                <a:solidFill>
                  <a:srgbClr val="000000"/>
                </a:solidFill>
                <a:effectLst/>
                <a:uLnTx/>
                <a:uFillTx/>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ea typeface="宋体" panose="02010600030101010101" pitchFamily="2" charset="-122"/>
                <a:cs typeface="Calibri" panose="020F0502020204030204" pitchFamily="34" charset="0"/>
                <a:sym typeface="Arial"/>
              </a:rPr>
              <a:t>Tất</a:t>
            </a:r>
            <a:r>
              <a:rPr kumimoji="0" lang="zh-CN" altLang="en-US" sz="2800" b="0" i="0" u="none" strike="noStrike" kern="0" cap="none" spc="0" normalizeH="0" baseline="0" noProof="0" dirty="0">
                <a:ln>
                  <a:noFill/>
                </a:ln>
                <a:solidFill>
                  <a:srgbClr val="000000"/>
                </a:solidFill>
                <a:effectLst/>
                <a:uLnTx/>
                <a:uFillTx/>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ea typeface="宋体" panose="02010600030101010101" pitchFamily="2" charset="-122"/>
                <a:cs typeface="Calibri" panose="020F0502020204030204" pitchFamily="34" charset="0"/>
                <a:sym typeface="Arial"/>
              </a:rPr>
              <a:t>cả</a:t>
            </a:r>
            <a:r>
              <a:rPr kumimoji="0" lang="zh-CN" altLang="en-US" sz="2800" b="0" i="0" u="none" strike="noStrike" kern="0" cap="none" spc="0" normalizeH="0" baseline="0" noProof="0" dirty="0">
                <a:ln>
                  <a:noFill/>
                </a:ln>
                <a:solidFill>
                  <a:srgbClr val="000000"/>
                </a:solidFill>
                <a:effectLst/>
                <a:uLnTx/>
                <a:uFillTx/>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ea typeface="宋体" panose="02010600030101010101" pitchFamily="2" charset="-122"/>
                <a:cs typeface="Calibri" panose="020F0502020204030204" pitchFamily="34" charset="0"/>
                <a:sym typeface="Arial"/>
              </a:rPr>
              <a:t>thành</a:t>
            </a:r>
            <a:r>
              <a:rPr kumimoji="0" lang="zh-CN" altLang="en-US" sz="2800" b="0" i="0" u="none" strike="noStrike" kern="0" cap="none" spc="0" normalizeH="0" baseline="0" noProof="0" dirty="0">
                <a:ln>
                  <a:noFill/>
                </a:ln>
                <a:solidFill>
                  <a:srgbClr val="000000"/>
                </a:solidFill>
                <a:effectLst/>
                <a:uLnTx/>
                <a:uFillTx/>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ea typeface="宋体" panose="02010600030101010101" pitchFamily="2" charset="-122"/>
                <a:cs typeface="Calibri" panose="020F0502020204030204" pitchFamily="34" charset="0"/>
                <a:sym typeface="Arial"/>
              </a:rPr>
              <a:t>viên</a:t>
            </a:r>
            <a:r>
              <a:rPr kumimoji="0" lang="zh-CN" altLang="en-US" sz="2800" b="0" i="0" u="none" strike="noStrike" kern="0" cap="none" spc="0" normalizeH="0" baseline="0" noProof="0" dirty="0">
                <a:ln>
                  <a:noFill/>
                </a:ln>
                <a:solidFill>
                  <a:srgbClr val="000000"/>
                </a:solidFill>
                <a:effectLst/>
                <a:uLnTx/>
                <a:uFillTx/>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ea typeface="宋体" panose="02010600030101010101" pitchFamily="2" charset="-122"/>
                <a:cs typeface="Calibri" panose="020F0502020204030204" pitchFamily="34" charset="0"/>
                <a:sym typeface="Arial"/>
              </a:rPr>
              <a:t>đều</a:t>
            </a:r>
            <a:r>
              <a:rPr kumimoji="0" lang="zh-CN" altLang="en-US" sz="2800" b="0" i="0" u="none" strike="noStrike" kern="0" cap="none" spc="0" normalizeH="0" baseline="0" noProof="0" dirty="0">
                <a:ln>
                  <a:noFill/>
                </a:ln>
                <a:solidFill>
                  <a:srgbClr val="000000"/>
                </a:solidFill>
                <a:effectLst/>
                <a:uLnTx/>
                <a:uFillTx/>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ea typeface="宋体" panose="02010600030101010101" pitchFamily="2" charset="-122"/>
                <a:cs typeface="Calibri" panose="020F0502020204030204" pitchFamily="34" charset="0"/>
                <a:sym typeface="Arial"/>
              </a:rPr>
              <a:t>đọc</a:t>
            </a:r>
            <a:endParaRPr kumimoji="0" lang="zh-CN" altLang="en-US" sz="2800" b="0" i="0" u="none" strike="noStrike" kern="0" cap="none" spc="0" normalizeH="0" baseline="0" noProof="0" dirty="0">
              <a:ln>
                <a:noFill/>
              </a:ln>
              <a:solidFill>
                <a:srgbClr val="000000"/>
              </a:solidFill>
              <a:effectLst/>
              <a:uLnTx/>
              <a:uFillTx/>
              <a:ea typeface="宋体" panose="02010600030101010101" pitchFamily="2" charset="-122"/>
              <a:cs typeface="Calibri" panose="020F0502020204030204" pitchFamily="34" charset="0"/>
              <a:sym typeface="Arial"/>
            </a:endParaRPr>
          </a:p>
          <a:p>
            <a:pPr marL="0" marR="0" lvl="0" indent="0" defTabSz="914400" eaLnBrk="1" fontAlgn="auto" latinLnBrk="0" hangingPunct="1">
              <a:lnSpc>
                <a:spcPct val="100000"/>
              </a:lnSpc>
              <a:spcBef>
                <a:spcPts val="0"/>
              </a:spcBef>
              <a:spcAft>
                <a:spcPts val="0"/>
              </a:spcAft>
              <a:buClr>
                <a:srgbClr val="000000"/>
              </a:buClr>
              <a:buSzPts val="2800"/>
              <a:buFont typeface="Arial" panose="020B0604020202020204" pitchFamily="34" charset="0"/>
              <a:buChar char="-"/>
              <a:tabLst/>
              <a:defRPr/>
            </a:pPr>
            <a:r>
              <a:rPr kumimoji="0" lang="en-US" altLang="zh-CN" sz="2800" b="0" i="0" u="none" strike="noStrike" kern="0" cap="none" spc="0" normalizeH="0" baseline="0" noProof="0" dirty="0">
                <a:ln>
                  <a:noFill/>
                </a:ln>
                <a:solidFill>
                  <a:srgbClr val="000000"/>
                </a:solidFill>
                <a:effectLst/>
                <a:uLnTx/>
                <a:uFillTx/>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ea typeface="宋体" panose="02010600030101010101" pitchFamily="2" charset="-122"/>
                <a:cs typeface="Calibri" panose="020F0502020204030204" pitchFamily="34" charset="0"/>
                <a:sym typeface="Arial"/>
              </a:rPr>
              <a:t>Giải</a:t>
            </a:r>
            <a:r>
              <a:rPr kumimoji="0" lang="zh-CN" altLang="en-US" sz="2800" b="0" i="0" u="none" strike="noStrike" kern="0" cap="none" spc="0" normalizeH="0" baseline="0" noProof="0" dirty="0">
                <a:ln>
                  <a:noFill/>
                </a:ln>
                <a:solidFill>
                  <a:srgbClr val="000000"/>
                </a:solidFill>
                <a:effectLst/>
                <a:uLnTx/>
                <a:uFillTx/>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ea typeface="宋体" panose="02010600030101010101" pitchFamily="2" charset="-122"/>
                <a:cs typeface="Calibri" panose="020F0502020204030204" pitchFamily="34" charset="0"/>
                <a:sym typeface="Arial"/>
              </a:rPr>
              <a:t>nghĩa</a:t>
            </a:r>
            <a:r>
              <a:rPr kumimoji="0" lang="zh-CN" altLang="en-US" sz="2800" b="0" i="0" u="none" strike="noStrike" kern="0" cap="none" spc="0" normalizeH="0" baseline="0" noProof="0" dirty="0">
                <a:ln>
                  <a:noFill/>
                </a:ln>
                <a:solidFill>
                  <a:srgbClr val="000000"/>
                </a:solidFill>
                <a:effectLst/>
                <a:uLnTx/>
                <a:uFillTx/>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ea typeface="宋体" panose="02010600030101010101" pitchFamily="2" charset="-122"/>
                <a:cs typeface="Calibri" panose="020F0502020204030204" pitchFamily="34" charset="0"/>
                <a:sym typeface="Arial"/>
              </a:rPr>
              <a:t>từ</a:t>
            </a:r>
            <a:r>
              <a:rPr kumimoji="0" lang="zh-CN" altLang="en-US" sz="2800" b="0" i="0" u="none" strike="noStrike" kern="0" cap="none" spc="0" normalizeH="0" baseline="0" noProof="0" dirty="0">
                <a:ln>
                  <a:noFill/>
                </a:ln>
                <a:solidFill>
                  <a:srgbClr val="000000"/>
                </a:solidFill>
                <a:effectLst/>
                <a:uLnTx/>
                <a:uFillTx/>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ea typeface="宋体" panose="02010600030101010101" pitchFamily="2" charset="-122"/>
                <a:cs typeface="Calibri" panose="020F0502020204030204" pitchFamily="34" charset="0"/>
                <a:sym typeface="Arial"/>
              </a:rPr>
              <a:t>cùng</a:t>
            </a:r>
            <a:r>
              <a:rPr kumimoji="0" lang="zh-CN" altLang="en-US" sz="2800" b="0" i="0" u="none" strike="noStrike" kern="0" cap="none" spc="0" normalizeH="0" baseline="0" noProof="0" dirty="0">
                <a:ln>
                  <a:noFill/>
                </a:ln>
                <a:solidFill>
                  <a:srgbClr val="000000"/>
                </a:solidFill>
                <a:effectLst/>
                <a:uLnTx/>
                <a:uFillTx/>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ea typeface="宋体" panose="02010600030101010101" pitchFamily="2" charset="-122"/>
                <a:cs typeface="Calibri" panose="020F0502020204030204" pitchFamily="34" charset="0"/>
                <a:sym typeface="Arial"/>
              </a:rPr>
              <a:t>nhau</a:t>
            </a:r>
            <a:endParaRPr kumimoji="0" lang="zh-CN" altLang="en-US" sz="2800" b="0" i="0" u="none" strike="noStrike" kern="0" cap="none" spc="0" normalizeH="0" baseline="0" noProof="0" dirty="0">
              <a:ln>
                <a:noFill/>
              </a:ln>
              <a:solidFill>
                <a:srgbClr val="000000"/>
              </a:solidFill>
              <a:effectLst/>
              <a:uLnTx/>
              <a:uFillTx/>
              <a:ea typeface="宋体" panose="02010600030101010101" pitchFamily="2" charset="-122"/>
              <a:cs typeface="Calibri" panose="020F0502020204030204" pitchFamily="34" charset="0"/>
              <a:sym typeface="Arial"/>
            </a:endParaRPr>
          </a:p>
        </p:txBody>
      </p:sp>
      <p:pic>
        <p:nvPicPr>
          <p:cNvPr id="34" name="Picture 33">
            <a:extLst>
              <a:ext uri="{FF2B5EF4-FFF2-40B4-BE49-F238E27FC236}">
                <a16:creationId xmlns:a16="http://schemas.microsoft.com/office/drawing/2014/main" id="{60A36933-87FC-F904-7AB5-48EC30978F40}"/>
              </a:ext>
            </a:extLst>
          </p:cNvPr>
          <p:cNvPicPr>
            <a:picLocks noChangeAspect="1"/>
          </p:cNvPicPr>
          <p:nvPr/>
        </p:nvPicPr>
        <p:blipFill>
          <a:blip r:embed="rId4"/>
          <a:stretch>
            <a:fillRect/>
          </a:stretch>
        </p:blipFill>
        <p:spPr>
          <a:xfrm>
            <a:off x="6469028" y="2348939"/>
            <a:ext cx="5196943" cy="2160122"/>
          </a:xfrm>
          <a:prstGeom prst="rect">
            <a:avLst/>
          </a:prstGeom>
        </p:spPr>
      </p:pic>
      <p:grpSp>
        <p:nvGrpSpPr>
          <p:cNvPr id="35" name="Group 34">
            <a:extLst>
              <a:ext uri="{FF2B5EF4-FFF2-40B4-BE49-F238E27FC236}">
                <a16:creationId xmlns:a16="http://schemas.microsoft.com/office/drawing/2014/main" id="{84A189A7-6BD6-BA5E-034D-53BAF44FC9BB}"/>
              </a:ext>
            </a:extLst>
          </p:cNvPr>
          <p:cNvGrpSpPr/>
          <p:nvPr/>
        </p:nvGrpSpPr>
        <p:grpSpPr>
          <a:xfrm rot="260226">
            <a:off x="3563417" y="4760395"/>
            <a:ext cx="5283322" cy="2099654"/>
            <a:chOff x="561349" y="4544613"/>
            <a:chExt cx="4171068" cy="1648917"/>
          </a:xfrm>
        </p:grpSpPr>
        <p:pic>
          <p:nvPicPr>
            <p:cNvPr id="36" name="Picture 35">
              <a:extLst>
                <a:ext uri="{FF2B5EF4-FFF2-40B4-BE49-F238E27FC236}">
                  <a16:creationId xmlns:a16="http://schemas.microsoft.com/office/drawing/2014/main" id="{EED2EF9C-6DF3-490C-388B-03CFDEF8F460}"/>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0862508">
              <a:off x="561349" y="4820325"/>
              <a:ext cx="1168923" cy="1373205"/>
            </a:xfrm>
            <a:prstGeom prst="rect">
              <a:avLst/>
            </a:prstGeom>
          </p:spPr>
        </p:pic>
        <p:pic>
          <p:nvPicPr>
            <p:cNvPr id="37" name="Picture 36">
              <a:extLst>
                <a:ext uri="{FF2B5EF4-FFF2-40B4-BE49-F238E27FC236}">
                  <a16:creationId xmlns:a16="http://schemas.microsoft.com/office/drawing/2014/main" id="{D24CD9AE-65F5-2021-B2DD-03074A175770}"/>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24689" t="62452" r="48984" b="8911"/>
            <a:stretch/>
          </p:blipFill>
          <p:spPr>
            <a:xfrm rot="21392206">
              <a:off x="3563494" y="4544613"/>
              <a:ext cx="1168923" cy="1373205"/>
            </a:xfrm>
            <a:prstGeom prst="rect">
              <a:avLst/>
            </a:prstGeom>
          </p:spPr>
        </p:pic>
        <p:pic>
          <p:nvPicPr>
            <p:cNvPr id="38" name="Picture 37">
              <a:extLst>
                <a:ext uri="{FF2B5EF4-FFF2-40B4-BE49-F238E27FC236}">
                  <a16:creationId xmlns:a16="http://schemas.microsoft.com/office/drawing/2014/main" id="{D0680154-67DC-D028-F33E-DAAF9D828FDA}"/>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50131" t="63022" r="25216" b="8341"/>
            <a:stretch/>
          </p:blipFill>
          <p:spPr>
            <a:xfrm rot="21372641">
              <a:off x="2652857" y="4605800"/>
              <a:ext cx="1094593" cy="1373205"/>
            </a:xfrm>
            <a:prstGeom prst="rect">
              <a:avLst/>
            </a:prstGeom>
          </p:spPr>
        </p:pic>
        <p:pic>
          <p:nvPicPr>
            <p:cNvPr id="39" name="Picture 38">
              <a:extLst>
                <a:ext uri="{FF2B5EF4-FFF2-40B4-BE49-F238E27FC236}">
                  <a16:creationId xmlns:a16="http://schemas.microsoft.com/office/drawing/2014/main" id="{1CB546A5-E1E4-028F-EDFA-7D9CB680856F}"/>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a:off x="1739819" y="4657649"/>
              <a:ext cx="1094593" cy="1373205"/>
            </a:xfrm>
            <a:prstGeom prst="rect">
              <a:avLst/>
            </a:prstGeom>
          </p:spPr>
        </p:pic>
      </p:grpSp>
      <p:pic>
        <p:nvPicPr>
          <p:cNvPr id="40" name="Picture 39">
            <a:extLst>
              <a:ext uri="{FF2B5EF4-FFF2-40B4-BE49-F238E27FC236}">
                <a16:creationId xmlns:a16="http://schemas.microsoft.com/office/drawing/2014/main" id="{B680FC4C-B5F0-B873-34C8-A228764134A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V="1">
            <a:off x="2356593" y="4820035"/>
            <a:ext cx="918316" cy="710199"/>
          </a:xfrm>
          <a:prstGeom prst="rect">
            <a:avLst/>
          </a:prstGeom>
        </p:spPr>
      </p:pic>
      <p:pic>
        <p:nvPicPr>
          <p:cNvPr id="41" name="Picture 40">
            <a:extLst>
              <a:ext uri="{FF2B5EF4-FFF2-40B4-BE49-F238E27FC236}">
                <a16:creationId xmlns:a16="http://schemas.microsoft.com/office/drawing/2014/main" id="{4805C97C-4F79-A868-41D8-41A88ED62E9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flipV="1">
            <a:off x="9094171" y="4895485"/>
            <a:ext cx="820756" cy="634749"/>
          </a:xfrm>
          <a:prstGeom prst="rect">
            <a:avLst/>
          </a:prstGeom>
        </p:spPr>
      </p:pic>
    </p:spTree>
    <p:extLst>
      <p:ext uri="{BB962C8B-B14F-4D97-AF65-F5344CB8AC3E}">
        <p14:creationId xmlns:p14="http://schemas.microsoft.com/office/powerpoint/2010/main" val="159130270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additive="base">
                                        <p:cTn id="12" dur="500" fill="hold"/>
                                        <p:tgtEl>
                                          <p:spTgt spid="32"/>
                                        </p:tgtEl>
                                        <p:attrNameLst>
                                          <p:attrName>ppt_x</p:attrName>
                                        </p:attrNameLst>
                                      </p:cBhvr>
                                      <p:tavLst>
                                        <p:tav tm="0">
                                          <p:val>
                                            <p:strVal val="0-#ppt_w/2"/>
                                          </p:val>
                                        </p:tav>
                                        <p:tav tm="100000">
                                          <p:val>
                                            <p:strVal val="#ppt_x"/>
                                          </p:val>
                                        </p:tav>
                                      </p:tavLst>
                                    </p:anim>
                                    <p:anim calcmode="lin" valueType="num">
                                      <p:cBhvr additive="base">
                                        <p:cTn id="13" dur="500" fill="hold"/>
                                        <p:tgtEl>
                                          <p:spTgt spid="32"/>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0-#ppt_w/2"/>
                                          </p:val>
                                        </p:tav>
                                        <p:tav tm="100000">
                                          <p:val>
                                            <p:strVal val="#ppt_x"/>
                                          </p:val>
                                        </p:tav>
                                      </p:tavLst>
                                    </p:anim>
                                    <p:anim calcmode="lin" valueType="num">
                                      <p:cBhvr additive="base">
                                        <p:cTn id="17" dur="500" fill="hold"/>
                                        <p:tgtEl>
                                          <p:spTgt spid="2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42" presetClass="entr" presetSubtype="0"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1000"/>
                                        <p:tgtEl>
                                          <p:spTgt spid="33"/>
                                        </p:tgtEl>
                                      </p:cBhvr>
                                    </p:animEffect>
                                    <p:anim calcmode="lin" valueType="num">
                                      <p:cBhvr>
                                        <p:cTn id="22" dur="1000" fill="hold"/>
                                        <p:tgtEl>
                                          <p:spTgt spid="33"/>
                                        </p:tgtEl>
                                        <p:attrNameLst>
                                          <p:attrName>ppt_x</p:attrName>
                                        </p:attrNameLst>
                                      </p:cBhvr>
                                      <p:tavLst>
                                        <p:tav tm="0">
                                          <p:val>
                                            <p:strVal val="#ppt_x"/>
                                          </p:val>
                                        </p:tav>
                                        <p:tav tm="100000">
                                          <p:val>
                                            <p:strVal val="#ppt_x"/>
                                          </p:val>
                                        </p:tav>
                                      </p:tavLst>
                                    </p:anim>
                                    <p:anim calcmode="lin" valueType="num">
                                      <p:cBhvr>
                                        <p:cTn id="23" dur="1000" fill="hold"/>
                                        <p:tgtEl>
                                          <p:spTgt spid="33"/>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22" presetClass="entr" presetSubtype="4" fill="hold"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down)">
                                      <p:cBhvr>
                                        <p:cTn id="32" dur="500"/>
                                        <p:tgtEl>
                                          <p:spTgt spid="41"/>
                                        </p:tgtEl>
                                      </p:cBhvr>
                                    </p:animEffect>
                                  </p:childTnLst>
                                </p:cTn>
                              </p:par>
                              <p:par>
                                <p:cTn id="33" presetID="22" presetClass="entr" presetSubtype="4" fill="hold" nodeType="with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down)">
                                      <p:cBhvr>
                                        <p:cTn id="3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圆角 29">
            <a:extLst>
              <a:ext uri="{FF2B5EF4-FFF2-40B4-BE49-F238E27FC236}">
                <a16:creationId xmlns:a16="http://schemas.microsoft.com/office/drawing/2014/main" id="{CC11612D-1773-49E3-9706-9EC3315CEC16}"/>
              </a:ext>
            </a:extLst>
          </p:cNvPr>
          <p:cNvSpPr/>
          <p:nvPr/>
        </p:nvSpPr>
        <p:spPr>
          <a:xfrm>
            <a:off x="254000" y="660400"/>
            <a:ext cx="11663680" cy="5994400"/>
          </a:xfrm>
          <a:prstGeom prst="round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0070C0"/>
              </a:solidFill>
              <a:effectLst/>
              <a:uLnTx/>
              <a:uFillTx/>
              <a:latin typeface="Cambria" panose="02040503050406030204" pitchFamily="18" charset="0"/>
              <a:ea typeface="Arial-Rounded" panose="020B0500000000000000" pitchFamily="34" charset="0"/>
              <a:cs typeface="Arial-Rounded" panose="020B0500000000000000" pitchFamily="34" charset="0"/>
            </a:endParaRPr>
          </a:p>
        </p:txBody>
      </p:sp>
      <p:pic>
        <p:nvPicPr>
          <p:cNvPr id="12" name="Picture 11">
            <a:extLst>
              <a:ext uri="{FF2B5EF4-FFF2-40B4-BE49-F238E27FC236}">
                <a16:creationId xmlns:a16="http://schemas.microsoft.com/office/drawing/2014/main" id="{AD8E963D-C1C0-47E4-942F-08DAB281C97F}"/>
              </a:ext>
            </a:extLst>
          </p:cNvPr>
          <p:cNvPicPr>
            <a:picLocks noChangeAspect="1"/>
          </p:cNvPicPr>
          <p:nvPr/>
        </p:nvPicPr>
        <p:blipFill>
          <a:blip r:embed="rId3"/>
          <a:stretch>
            <a:fillRect/>
          </a:stretch>
        </p:blipFill>
        <p:spPr>
          <a:xfrm>
            <a:off x="193478" y="782320"/>
            <a:ext cx="957155" cy="762066"/>
          </a:xfrm>
          <a:prstGeom prst="rect">
            <a:avLst/>
          </a:prstGeom>
        </p:spPr>
      </p:pic>
      <p:sp>
        <p:nvSpPr>
          <p:cNvPr id="13" name="TextBox 12">
            <a:extLst>
              <a:ext uri="{FF2B5EF4-FFF2-40B4-BE49-F238E27FC236}">
                <a16:creationId xmlns:a16="http://schemas.microsoft.com/office/drawing/2014/main" id="{16237611-0B41-414B-A6A8-5E5077BE0969}"/>
              </a:ext>
            </a:extLst>
          </p:cNvPr>
          <p:cNvSpPr txBox="1"/>
          <p:nvPr/>
        </p:nvSpPr>
        <p:spPr>
          <a:xfrm>
            <a:off x="833855" y="1833607"/>
            <a:ext cx="10916764" cy="1055608"/>
          </a:xfrm>
          <a:prstGeom prst="roundRect">
            <a:avLst/>
          </a:prstGeom>
          <a:solidFill>
            <a:schemeClr val="accent6">
              <a:lumMod val="20000"/>
              <a:lumOff val="80000"/>
            </a:schemeClr>
          </a:solidFill>
        </p:spPr>
        <p:txBody>
          <a:bodyPr wrap="square">
            <a:spAutoFit/>
          </a:bodyPr>
          <a:lstStyle/>
          <a:p>
            <a:pPr lvl="0" algn="just"/>
            <a:r>
              <a:rPr lang="vi-VN" sz="2800" dirty="0">
                <a:solidFill>
                  <a:prstClr val="black"/>
                </a:solidFill>
                <a:latin typeface="Cambria" panose="02040503050406030204" pitchFamily="18" charset="0"/>
                <a:ea typeface="Cambria" panose="02040503050406030204" pitchFamily="18" charset="0"/>
                <a:cs typeface="Arial-Rounded" panose="020B0500000000000000" pitchFamily="34" charset="0"/>
              </a:rPr>
              <a:t>Hè năm nay, Dương được đi du lịch ở Nha Trang cùng bố mẹ và ông ngoại.</a:t>
            </a:r>
          </a:p>
        </p:txBody>
      </p:sp>
      <p:sp>
        <p:nvSpPr>
          <p:cNvPr id="14" name="TextBox 13">
            <a:extLst>
              <a:ext uri="{FF2B5EF4-FFF2-40B4-BE49-F238E27FC236}">
                <a16:creationId xmlns:a16="http://schemas.microsoft.com/office/drawing/2014/main" id="{37302DBA-B527-463A-A63E-3E8FB1287577}"/>
              </a:ext>
            </a:extLst>
          </p:cNvPr>
          <p:cNvSpPr txBox="1"/>
          <p:nvPr/>
        </p:nvSpPr>
        <p:spPr>
          <a:xfrm>
            <a:off x="749997" y="3182928"/>
            <a:ext cx="11000621" cy="2485787"/>
          </a:xfrm>
          <a:prstGeom prst="roundRect">
            <a:avLst/>
          </a:prstGeom>
          <a:solidFill>
            <a:schemeClr val="accent5">
              <a:lumMod val="20000"/>
              <a:lumOff val="80000"/>
            </a:schemeClr>
          </a:solidFill>
        </p:spPr>
        <p:txBody>
          <a:bodyPr wrap="square">
            <a:spAutoFit/>
          </a:bodyPr>
          <a:lstStyle/>
          <a:p>
            <a:pPr lvl="0" algn="just"/>
            <a:r>
              <a:rPr lang="vi-VN" sz="2800" dirty="0">
                <a:solidFill>
                  <a:prstClr val="black"/>
                </a:solidFill>
                <a:latin typeface="Cambria" panose="02040503050406030204" pitchFamily="18" charset="0"/>
                <a:ea typeface="Cambria" panose="02040503050406030204" pitchFamily="18" charset="0"/>
                <a:cs typeface="Arial-Rounded" panose="020B0500000000000000" pitchFamily="34" charset="0"/>
              </a:rPr>
              <a:t>Tháp Bà Pô-na-ga là địa điểm tham quan cuối cùng của đoàn. Ngôi đền vàng rực trong khuôn viên xanh rợp bóng cây. Ông ngoại cứ đứng trầm ngâm trước những bức vẽ chạm trổ tinh xảo. Bàn tay ông run run khi chạm vào các cột đá nhuốm màu thời gian. Dương nhìn ông, lòng trào lên cảm xúc yêu thương khó tả.</a:t>
            </a:r>
          </a:p>
        </p:txBody>
      </p:sp>
      <p:pic>
        <p:nvPicPr>
          <p:cNvPr id="15" name="Picture 14">
            <a:extLst>
              <a:ext uri="{FF2B5EF4-FFF2-40B4-BE49-F238E27FC236}">
                <a16:creationId xmlns:a16="http://schemas.microsoft.com/office/drawing/2014/main" id="{DFC3548A-FFB1-48AF-9B83-00869EE760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508" y="1832695"/>
            <a:ext cx="851094" cy="584333"/>
          </a:xfrm>
          <a:prstGeom prst="rect">
            <a:avLst/>
          </a:prstGeom>
        </p:spPr>
      </p:pic>
      <p:sp>
        <p:nvSpPr>
          <p:cNvPr id="16" name="TextBox 15">
            <a:extLst>
              <a:ext uri="{FF2B5EF4-FFF2-40B4-BE49-F238E27FC236}">
                <a16:creationId xmlns:a16="http://schemas.microsoft.com/office/drawing/2014/main" id="{719621F4-2076-4B72-96ED-EAE73713B209}"/>
              </a:ext>
            </a:extLst>
          </p:cNvPr>
          <p:cNvSpPr txBox="1"/>
          <p:nvPr/>
        </p:nvSpPr>
        <p:spPr>
          <a:xfrm>
            <a:off x="487737" y="1882649"/>
            <a:ext cx="383438" cy="523220"/>
          </a:xfrm>
          <a:prstGeom prst="rect">
            <a:avLst/>
          </a:prstGeom>
          <a:noFill/>
        </p:spPr>
        <p:txBody>
          <a:bodyPr wrap="none" rtlCol="0">
            <a:spAutoFit/>
          </a:bodyPr>
          <a:lstStyle/>
          <a:p>
            <a:r>
              <a:rPr lang="en-US" sz="2800">
                <a:solidFill>
                  <a:schemeClr val="tx1">
                    <a:lumMod val="95000"/>
                    <a:lumOff val="5000"/>
                  </a:schemeClr>
                </a:solidFill>
                <a:latin typeface="Cambria" panose="02040503050406030204" pitchFamily="18" charset="0"/>
                <a:ea typeface="Cambria" panose="02040503050406030204" pitchFamily="18" charset="0"/>
                <a:cs typeface="Arial-Rounded" panose="020B0500000000000000" pitchFamily="34" charset="0"/>
              </a:rPr>
              <a:t>1</a:t>
            </a:r>
          </a:p>
        </p:txBody>
      </p:sp>
      <p:pic>
        <p:nvPicPr>
          <p:cNvPr id="17" name="Picture 16">
            <a:extLst>
              <a:ext uri="{FF2B5EF4-FFF2-40B4-BE49-F238E27FC236}">
                <a16:creationId xmlns:a16="http://schemas.microsoft.com/office/drawing/2014/main" id="{8412F7D3-8467-4921-9498-1ABEA91CA0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099" y="3203700"/>
            <a:ext cx="851094" cy="584333"/>
          </a:xfrm>
          <a:prstGeom prst="rect">
            <a:avLst/>
          </a:prstGeom>
        </p:spPr>
      </p:pic>
      <p:sp>
        <p:nvSpPr>
          <p:cNvPr id="18" name="TextBox 17">
            <a:extLst>
              <a:ext uri="{FF2B5EF4-FFF2-40B4-BE49-F238E27FC236}">
                <a16:creationId xmlns:a16="http://schemas.microsoft.com/office/drawing/2014/main" id="{8B3021C1-7FB1-4FA2-8719-2D5F918A6DB6}"/>
              </a:ext>
            </a:extLst>
          </p:cNvPr>
          <p:cNvSpPr txBox="1"/>
          <p:nvPr/>
        </p:nvSpPr>
        <p:spPr>
          <a:xfrm>
            <a:off x="421062" y="3264813"/>
            <a:ext cx="383438" cy="523220"/>
          </a:xfrm>
          <a:prstGeom prst="rect">
            <a:avLst/>
          </a:prstGeom>
          <a:noFill/>
        </p:spPr>
        <p:txBody>
          <a:bodyPr wrap="none" rtlCol="0">
            <a:spAutoFit/>
          </a:bodyPr>
          <a:lstStyle/>
          <a:p>
            <a:r>
              <a:rPr lang="en-US" sz="2800" dirty="0">
                <a:solidFill>
                  <a:schemeClr val="tx1">
                    <a:lumMod val="95000"/>
                    <a:lumOff val="5000"/>
                  </a:schemeClr>
                </a:solidFill>
                <a:latin typeface="Cambria" panose="02040503050406030204" pitchFamily="18" charset="0"/>
                <a:ea typeface="Cambria" panose="02040503050406030204" pitchFamily="18" charset="0"/>
                <a:cs typeface="Arial-Rounded" panose="020B0500000000000000" pitchFamily="34" charset="0"/>
              </a:rPr>
              <a:t>2</a:t>
            </a:r>
          </a:p>
        </p:txBody>
      </p:sp>
      <p:sp>
        <p:nvSpPr>
          <p:cNvPr id="19" name="TextBox 18">
            <a:extLst>
              <a:ext uri="{FF2B5EF4-FFF2-40B4-BE49-F238E27FC236}">
                <a16:creationId xmlns:a16="http://schemas.microsoft.com/office/drawing/2014/main" id="{BEE850E6-B943-44CD-8DA1-0428FE1E1D75}"/>
              </a:ext>
            </a:extLst>
          </p:cNvPr>
          <p:cNvSpPr txBox="1"/>
          <p:nvPr/>
        </p:nvSpPr>
        <p:spPr>
          <a:xfrm>
            <a:off x="1150633" y="818428"/>
            <a:ext cx="5324849" cy="578882"/>
          </a:xfrm>
          <a:prstGeom prst="roundRect">
            <a:avLst/>
          </a:prstGeom>
          <a:solidFill>
            <a:srgbClr val="FFFFCC"/>
          </a:solidFill>
          <a:ln w="28575">
            <a:solidFill>
              <a:srgbClr val="217875"/>
            </a:solidFill>
            <a:prstDash val="sysDash"/>
          </a:ln>
        </p:spPr>
        <p:txBody>
          <a:bodyPr wrap="square">
            <a:spAutoFit/>
          </a:bodyPr>
          <a:lstStyle/>
          <a:p>
            <a:pPr algn="ctr"/>
            <a:r>
              <a:rPr lang="en-US" sz="28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Luyện</a:t>
            </a:r>
            <a:r>
              <a:rPr lang="en-US" sz="28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28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đọc</a:t>
            </a:r>
            <a:r>
              <a:rPr lang="en-US" sz="28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28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đoạn</a:t>
            </a:r>
            <a:r>
              <a:rPr lang="en-US" sz="28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28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theo</a:t>
            </a:r>
            <a:r>
              <a:rPr lang="en-US" sz="28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28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nhóm</a:t>
            </a:r>
            <a:r>
              <a:rPr lang="en-US" sz="28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28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nhỏ</a:t>
            </a:r>
            <a:endParaRPr lang="en-US" sz="2800" b="1" dirty="0">
              <a:solidFill>
                <a:srgbClr val="FF0000"/>
              </a:solidFill>
              <a:latin typeface="Cambria" panose="02040503050406030204" pitchFamily="18" charset="0"/>
              <a:ea typeface="Cambria" panose="02040503050406030204" pitchFamily="18" charset="0"/>
              <a:cs typeface="Arial-Rounded" panose="020B0500000000000000" pitchFamily="34" charset="0"/>
            </a:endParaRPr>
          </a:p>
        </p:txBody>
      </p:sp>
    </p:spTree>
    <p:custDataLst>
      <p:tags r:id="rId1"/>
    </p:custDataLst>
    <p:extLst>
      <p:ext uri="{BB962C8B-B14F-4D97-AF65-F5344CB8AC3E}">
        <p14:creationId xmlns:p14="http://schemas.microsoft.com/office/powerpoint/2010/main" val="13153176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par>
                                <p:cTn id="11" presetID="16" presetClass="entr" presetSubtype="21"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inVertical)">
                                      <p:cBhvr>
                                        <p:cTn id="18" dur="500"/>
                                        <p:tgtEl>
                                          <p:spTgt spid="18"/>
                                        </p:tgtEl>
                                      </p:cBhvr>
                                    </p:animEffect>
                                  </p:childTnLst>
                                </p:cTn>
                              </p:par>
                              <p:par>
                                <p:cTn id="19" presetID="16" presetClass="entr" presetSubtype="21"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arn(inVertical)">
                                      <p:cBhvr>
                                        <p:cTn id="21" dur="500"/>
                                        <p:tgtEl>
                                          <p:spTgt spid="17"/>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arn(inVertical)">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6"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圆角 29">
            <a:extLst>
              <a:ext uri="{FF2B5EF4-FFF2-40B4-BE49-F238E27FC236}">
                <a16:creationId xmlns:a16="http://schemas.microsoft.com/office/drawing/2014/main" id="{CC11612D-1773-49E3-9706-9EC3315CEC16}"/>
              </a:ext>
            </a:extLst>
          </p:cNvPr>
          <p:cNvSpPr/>
          <p:nvPr/>
        </p:nvSpPr>
        <p:spPr>
          <a:xfrm>
            <a:off x="254000" y="660400"/>
            <a:ext cx="11663680" cy="5994400"/>
          </a:xfrm>
          <a:prstGeom prst="round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0070C0"/>
              </a:solidFill>
              <a:effectLst/>
              <a:uLnTx/>
              <a:uFillTx/>
              <a:latin typeface="Cambria" panose="02040503050406030204" pitchFamily="18" charset="0"/>
              <a:ea typeface="Arial-Rounded" panose="020B0500000000000000" pitchFamily="34" charset="0"/>
              <a:cs typeface="Arial-Rounded" panose="020B0500000000000000" pitchFamily="34" charset="0"/>
            </a:endParaRPr>
          </a:p>
        </p:txBody>
      </p:sp>
      <p:pic>
        <p:nvPicPr>
          <p:cNvPr id="12" name="Picture 11">
            <a:extLst>
              <a:ext uri="{FF2B5EF4-FFF2-40B4-BE49-F238E27FC236}">
                <a16:creationId xmlns:a16="http://schemas.microsoft.com/office/drawing/2014/main" id="{AD8E963D-C1C0-47E4-942F-08DAB281C97F}"/>
              </a:ext>
            </a:extLst>
          </p:cNvPr>
          <p:cNvPicPr>
            <a:picLocks noChangeAspect="1"/>
          </p:cNvPicPr>
          <p:nvPr/>
        </p:nvPicPr>
        <p:blipFill>
          <a:blip r:embed="rId3"/>
          <a:stretch>
            <a:fillRect/>
          </a:stretch>
        </p:blipFill>
        <p:spPr>
          <a:xfrm>
            <a:off x="203638" y="182880"/>
            <a:ext cx="957155" cy="762066"/>
          </a:xfrm>
          <a:prstGeom prst="rect">
            <a:avLst/>
          </a:prstGeom>
        </p:spPr>
      </p:pic>
      <p:sp>
        <p:nvSpPr>
          <p:cNvPr id="13" name="TextBox 12">
            <a:extLst>
              <a:ext uri="{FF2B5EF4-FFF2-40B4-BE49-F238E27FC236}">
                <a16:creationId xmlns:a16="http://schemas.microsoft.com/office/drawing/2014/main" id="{16237611-0B41-414B-A6A8-5E5077BE0969}"/>
              </a:ext>
            </a:extLst>
          </p:cNvPr>
          <p:cNvSpPr txBox="1"/>
          <p:nvPr/>
        </p:nvSpPr>
        <p:spPr>
          <a:xfrm>
            <a:off x="844015" y="1234167"/>
            <a:ext cx="10916764" cy="4188381"/>
          </a:xfrm>
          <a:prstGeom prst="roundRect">
            <a:avLst/>
          </a:prstGeom>
          <a:solidFill>
            <a:schemeClr val="accent6">
              <a:lumMod val="20000"/>
              <a:lumOff val="80000"/>
            </a:schemeClr>
          </a:solidFill>
        </p:spPr>
        <p:txBody>
          <a:bodyPr wrap="square">
            <a:spAutoFit/>
          </a:bodyPr>
          <a:lstStyle/>
          <a:p>
            <a:pPr lvl="0" algn="just"/>
            <a:r>
              <a:rPr lang="vi-VN" sz="2400" dirty="0">
                <a:solidFill>
                  <a:prstClr val="black"/>
                </a:solidFill>
                <a:latin typeface="Cambria" panose="02040503050406030204" pitchFamily="18" charset="0"/>
                <a:ea typeface="Cambria" panose="02040503050406030204" pitchFamily="18" charset="0"/>
                <a:cs typeface="Arial-Rounded" panose="020B0500000000000000" pitchFamily="34" charset="0"/>
              </a:rPr>
              <a:t>Tiếng hướng dẫn viên du lịch giục đoàn rời điểm tham quan. Ông ngoại chần chừ chưa muốn đi nên rớt lại phía sau. Dương rời đoàn, chạy đến nắm tay ông dắt đi. Nó chợt thấy ông chậm chạp, ngơ ngác quá. Thường ngày, Dương luôn nghĩ ông rất nhanh nhẹn. Ông đưa nó đi học mỗi khi bố mẹ bận rộn. Ông hào hứng chơi trò các ngựa cùng nó.</a:t>
            </a:r>
          </a:p>
          <a:p>
            <a:pPr lvl="0" algn="just"/>
            <a:r>
              <a:rPr lang="vi-VN" sz="2400" dirty="0">
                <a:solidFill>
                  <a:prstClr val="black"/>
                </a:solidFill>
                <a:latin typeface="Cambria" panose="02040503050406030204" pitchFamily="18" charset="0"/>
                <a:ea typeface="Cambria" panose="02040503050406030204" pitchFamily="18" charset="0"/>
                <a:cs typeface="Arial-Rounded" panose="020B0500000000000000" pitchFamily="34" charset="0"/>
              </a:rPr>
              <a:t>   Từ trước đến nay, ông luôn là người dắt tay dẫn nó đi, là người bảo vệ nó. Đây là lần đầu tiên Dương nhận ra ông không còn khỏe như trước. Mỗi một ngày trôi qua, ông đang già đi, còn nó sẽ mạnh mẽ hơn. Dương choàng tay ông ôm, thủ thỉ:</a:t>
            </a:r>
          </a:p>
          <a:p>
            <a:pPr lvl="0" algn="just"/>
            <a:r>
              <a:rPr lang="vi-VN" sz="2400" dirty="0">
                <a:solidFill>
                  <a:prstClr val="black"/>
                </a:solidFill>
                <a:latin typeface="Cambria" panose="02040503050406030204" pitchFamily="18" charset="0"/>
                <a:ea typeface="Cambria" panose="02040503050406030204" pitchFamily="18" charset="0"/>
                <a:cs typeface="Arial-Rounded" panose="020B0500000000000000" pitchFamily="34" charset="0"/>
              </a:rPr>
              <a:t>   - Ông ngoại ơi, cháu yêu ông nhiều lắm!</a:t>
            </a:r>
          </a:p>
        </p:txBody>
      </p:sp>
      <p:sp>
        <p:nvSpPr>
          <p:cNvPr id="14" name="TextBox 13">
            <a:extLst>
              <a:ext uri="{FF2B5EF4-FFF2-40B4-BE49-F238E27FC236}">
                <a16:creationId xmlns:a16="http://schemas.microsoft.com/office/drawing/2014/main" id="{37302DBA-B527-463A-A63E-3E8FB1287577}"/>
              </a:ext>
            </a:extLst>
          </p:cNvPr>
          <p:cNvSpPr txBox="1"/>
          <p:nvPr/>
        </p:nvSpPr>
        <p:spPr>
          <a:xfrm>
            <a:off x="937379" y="5513920"/>
            <a:ext cx="10685661" cy="578882"/>
          </a:xfrm>
          <a:prstGeom prst="roundRect">
            <a:avLst/>
          </a:prstGeom>
          <a:solidFill>
            <a:schemeClr val="accent5">
              <a:lumMod val="20000"/>
              <a:lumOff val="80000"/>
            </a:schemeClr>
          </a:solidFill>
        </p:spPr>
        <p:txBody>
          <a:bodyPr wrap="square">
            <a:spAutoFit/>
          </a:bodyPr>
          <a:lstStyle/>
          <a:p>
            <a:pPr lvl="0" algn="just"/>
            <a:r>
              <a:rPr lang="vi-VN" sz="2800">
                <a:solidFill>
                  <a:prstClr val="black"/>
                </a:solidFill>
                <a:latin typeface="Cambria" panose="02040503050406030204" pitchFamily="18" charset="0"/>
                <a:ea typeface="Cambria" panose="02040503050406030204" pitchFamily="18" charset="0"/>
                <a:cs typeface="Arial-Rounded" panose="020B0500000000000000" pitchFamily="34" charset="0"/>
              </a:rPr>
              <a:t>Dương nghĩ, từ bây giờ nó mới là người đưa tay cho ông nắm.</a:t>
            </a:r>
            <a:endPar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pic>
        <p:nvPicPr>
          <p:cNvPr id="15" name="Picture 14">
            <a:extLst>
              <a:ext uri="{FF2B5EF4-FFF2-40B4-BE49-F238E27FC236}">
                <a16:creationId xmlns:a16="http://schemas.microsoft.com/office/drawing/2014/main" id="{DFC3548A-FFB1-48AF-9B83-00869EE760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143" y="1099905"/>
            <a:ext cx="851094" cy="584333"/>
          </a:xfrm>
          <a:prstGeom prst="rect">
            <a:avLst/>
          </a:prstGeom>
        </p:spPr>
      </p:pic>
      <p:sp>
        <p:nvSpPr>
          <p:cNvPr id="16" name="TextBox 15">
            <a:extLst>
              <a:ext uri="{FF2B5EF4-FFF2-40B4-BE49-F238E27FC236}">
                <a16:creationId xmlns:a16="http://schemas.microsoft.com/office/drawing/2014/main" id="{719621F4-2076-4B72-96ED-EAE73713B209}"/>
              </a:ext>
            </a:extLst>
          </p:cNvPr>
          <p:cNvSpPr txBox="1"/>
          <p:nvPr/>
        </p:nvSpPr>
        <p:spPr>
          <a:xfrm>
            <a:off x="431222" y="1159384"/>
            <a:ext cx="38343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Cambria" panose="02040503050406030204" pitchFamily="18" charset="0"/>
                <a:cs typeface="Arial-Rounded" panose="020B0500000000000000" pitchFamily="34" charset="0"/>
              </a:rPr>
              <a:t>3</a:t>
            </a:r>
          </a:p>
        </p:txBody>
      </p:sp>
      <p:pic>
        <p:nvPicPr>
          <p:cNvPr id="17" name="Picture 16">
            <a:extLst>
              <a:ext uri="{FF2B5EF4-FFF2-40B4-BE49-F238E27FC236}">
                <a16:creationId xmlns:a16="http://schemas.microsoft.com/office/drawing/2014/main" id="{8412F7D3-8467-4921-9498-1ABEA91CA0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956" y="5299423"/>
            <a:ext cx="851094" cy="584333"/>
          </a:xfrm>
          <a:prstGeom prst="rect">
            <a:avLst/>
          </a:prstGeom>
        </p:spPr>
      </p:pic>
      <p:sp>
        <p:nvSpPr>
          <p:cNvPr id="18" name="TextBox 17">
            <a:extLst>
              <a:ext uri="{FF2B5EF4-FFF2-40B4-BE49-F238E27FC236}">
                <a16:creationId xmlns:a16="http://schemas.microsoft.com/office/drawing/2014/main" id="{8B3021C1-7FB1-4FA2-8719-2D5F918A6DB6}"/>
              </a:ext>
            </a:extLst>
          </p:cNvPr>
          <p:cNvSpPr txBox="1"/>
          <p:nvPr/>
        </p:nvSpPr>
        <p:spPr>
          <a:xfrm>
            <a:off x="441808" y="5327293"/>
            <a:ext cx="38343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Cambria" panose="02040503050406030204" pitchFamily="18" charset="0"/>
                <a:cs typeface="Arial-Rounded" panose="020B0500000000000000" pitchFamily="34" charset="0"/>
              </a:rPr>
              <a:t>4</a:t>
            </a:r>
          </a:p>
        </p:txBody>
      </p:sp>
      <p:sp>
        <p:nvSpPr>
          <p:cNvPr id="10" name="TextBox 9">
            <a:extLst>
              <a:ext uri="{FF2B5EF4-FFF2-40B4-BE49-F238E27FC236}">
                <a16:creationId xmlns:a16="http://schemas.microsoft.com/office/drawing/2014/main" id="{0AE65BBA-11B7-4BC2-9586-EB07BEF4EC31}"/>
              </a:ext>
            </a:extLst>
          </p:cNvPr>
          <p:cNvSpPr txBox="1"/>
          <p:nvPr/>
        </p:nvSpPr>
        <p:spPr>
          <a:xfrm>
            <a:off x="1160793" y="274472"/>
            <a:ext cx="5324849" cy="578882"/>
          </a:xfrm>
          <a:prstGeom prst="roundRect">
            <a:avLst/>
          </a:prstGeom>
          <a:solidFill>
            <a:srgbClr val="FFFFCC"/>
          </a:solidFill>
          <a:ln w="28575">
            <a:solidFill>
              <a:srgbClr val="217875"/>
            </a:solidFill>
            <a:prstDash val="sysDash"/>
          </a:ln>
        </p:spPr>
        <p:txBody>
          <a:bodyPr wrap="square">
            <a:spAutoFit/>
          </a:bodyPr>
          <a:lstStyle/>
          <a:p>
            <a:pPr algn="ctr"/>
            <a:r>
              <a:rPr lang="en-US" sz="28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Luyện</a:t>
            </a:r>
            <a:r>
              <a:rPr lang="en-US" sz="28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28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đọc</a:t>
            </a:r>
            <a:r>
              <a:rPr lang="en-US" sz="28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28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đoạn</a:t>
            </a:r>
            <a:r>
              <a:rPr lang="en-US" sz="28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28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theo</a:t>
            </a:r>
            <a:r>
              <a:rPr lang="en-US" sz="28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28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nhóm</a:t>
            </a:r>
            <a:r>
              <a:rPr lang="en-US" sz="28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28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nhỏ</a:t>
            </a:r>
            <a:endParaRPr lang="en-US" sz="2800" b="1" dirty="0">
              <a:solidFill>
                <a:srgbClr val="FF0000"/>
              </a:solidFill>
              <a:latin typeface="Cambria" panose="02040503050406030204" pitchFamily="18" charset="0"/>
              <a:ea typeface="Cambria" panose="02040503050406030204" pitchFamily="18" charset="0"/>
              <a:cs typeface="Arial-Rounded" panose="020B0500000000000000" pitchFamily="34" charset="0"/>
            </a:endParaRPr>
          </a:p>
        </p:txBody>
      </p:sp>
    </p:spTree>
    <p:custDataLst>
      <p:tags r:id="rId1"/>
    </p:custDataLst>
    <p:extLst>
      <p:ext uri="{BB962C8B-B14F-4D97-AF65-F5344CB8AC3E}">
        <p14:creationId xmlns:p14="http://schemas.microsoft.com/office/powerpoint/2010/main" val="20399101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par>
                                <p:cTn id="11" presetID="16" presetClass="entr" presetSubtype="21"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inVertical)">
                                      <p:cBhvr>
                                        <p:cTn id="18" dur="500"/>
                                        <p:tgtEl>
                                          <p:spTgt spid="18"/>
                                        </p:tgtEl>
                                      </p:cBhvr>
                                    </p:animEffect>
                                  </p:childTnLst>
                                </p:cTn>
                              </p:par>
                              <p:par>
                                <p:cTn id="19" presetID="16" presetClass="entr" presetSubtype="21"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arn(inVertical)">
                                      <p:cBhvr>
                                        <p:cTn id="21" dur="500"/>
                                        <p:tgtEl>
                                          <p:spTgt spid="17"/>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arn(inVertical)">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6"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C2EC5C-C931-552D-6478-FBA51859302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0735E45-181D-0BF0-6087-ECC583DA9460}"/>
              </a:ext>
            </a:extLst>
          </p:cNvPr>
          <p:cNvSpPr/>
          <p:nvPr/>
        </p:nvSpPr>
        <p:spPr>
          <a:xfrm>
            <a:off x="422522" y="350609"/>
            <a:ext cx="11348931" cy="6165938"/>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grpSp>
        <p:nvGrpSpPr>
          <p:cNvPr id="3" name="Group 2">
            <a:extLst>
              <a:ext uri="{FF2B5EF4-FFF2-40B4-BE49-F238E27FC236}">
                <a16:creationId xmlns:a16="http://schemas.microsoft.com/office/drawing/2014/main" id="{90A21383-8BCC-4A6B-33EE-E09AC984EAE4}"/>
              </a:ext>
            </a:extLst>
          </p:cNvPr>
          <p:cNvGrpSpPr/>
          <p:nvPr/>
        </p:nvGrpSpPr>
        <p:grpSpPr>
          <a:xfrm>
            <a:off x="4234027" y="637976"/>
            <a:ext cx="4250216" cy="1077218"/>
            <a:chOff x="1053394" y="206467"/>
            <a:chExt cx="2880723" cy="744737"/>
          </a:xfrm>
        </p:grpSpPr>
        <p:sp>
          <p:nvSpPr>
            <p:cNvPr id="4" name="Rectangle: Rounded Corners 43">
              <a:extLst>
                <a:ext uri="{FF2B5EF4-FFF2-40B4-BE49-F238E27FC236}">
                  <a16:creationId xmlns:a16="http://schemas.microsoft.com/office/drawing/2014/main" id="{ACD18396-C42C-BEAF-6B3C-FAC1F0215E42}"/>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rgbClr val="ED7D31">
                <a:lumMod val="40000"/>
                <a:lumOff val="60000"/>
              </a:srgbClr>
            </a:solidFill>
            <a:ln w="12700" cap="flat" cmpd="sng" algn="ctr">
              <a:solidFill>
                <a:srgbClr val="ED7D31">
                  <a:lumMod val="50000"/>
                </a:srgbClr>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5" name="Rectangle 4">
              <a:extLst>
                <a:ext uri="{FF2B5EF4-FFF2-40B4-BE49-F238E27FC236}">
                  <a16:creationId xmlns:a16="http://schemas.microsoft.com/office/drawing/2014/main" id="{4B2B6A2E-17AD-A4B0-0B3E-837171188706}"/>
                </a:ext>
              </a:extLst>
            </p:cNvPr>
            <p:cNvSpPr/>
            <p:nvPr/>
          </p:nvSpPr>
          <p:spPr>
            <a:xfrm>
              <a:off x="1053394" y="206467"/>
              <a:ext cx="2880723" cy="744737"/>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sym typeface="Arial"/>
                </a:rPr>
                <a:t>Luyện</a:t>
              </a:r>
              <a:r>
                <a:rPr kumimoji="0" lang="en-US" sz="3200" b="1"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sym typeface="Arial"/>
                </a:rPr>
                <a:t>đọc</a:t>
              </a:r>
              <a:r>
                <a:rPr kumimoji="0" lang="en-US" sz="3200" b="1"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sym typeface="Arial"/>
                </a:rPr>
                <a:t>toàn</a:t>
              </a:r>
              <a:r>
                <a:rPr kumimoji="0" lang="en-US" sz="3200" b="1"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sym typeface="Arial"/>
                </a:rPr>
                <a:t>bài</a:t>
              </a:r>
              <a:endParaRPr kumimoji="0" lang="en-US" sz="3200" b="1"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grpSp>
      <p:pic>
        <p:nvPicPr>
          <p:cNvPr id="6" name="Picture 5">
            <a:extLst>
              <a:ext uri="{FF2B5EF4-FFF2-40B4-BE49-F238E27FC236}">
                <a16:creationId xmlns:a16="http://schemas.microsoft.com/office/drawing/2014/main" id="{A69433FE-2155-9A2F-108C-E4F85D42AD89}"/>
              </a:ext>
            </a:extLst>
          </p:cNvPr>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3418121" y="585745"/>
            <a:ext cx="667016" cy="744576"/>
          </a:xfrm>
          <a:prstGeom prst="rect">
            <a:avLst/>
          </a:prstGeom>
        </p:spPr>
      </p:pic>
      <p:pic>
        <p:nvPicPr>
          <p:cNvPr id="7" name="Picture 6">
            <a:extLst>
              <a:ext uri="{FF2B5EF4-FFF2-40B4-BE49-F238E27FC236}">
                <a16:creationId xmlns:a16="http://schemas.microsoft.com/office/drawing/2014/main" id="{C8DA9958-D919-E907-50DA-7C43FA4793F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2356593" y="4820035"/>
            <a:ext cx="918316" cy="710199"/>
          </a:xfrm>
          <a:prstGeom prst="rect">
            <a:avLst/>
          </a:prstGeom>
        </p:spPr>
      </p:pic>
      <p:pic>
        <p:nvPicPr>
          <p:cNvPr id="8" name="Picture 7">
            <a:extLst>
              <a:ext uri="{FF2B5EF4-FFF2-40B4-BE49-F238E27FC236}">
                <a16:creationId xmlns:a16="http://schemas.microsoft.com/office/drawing/2014/main" id="{B53F76F9-43C0-85F5-13B5-3A46292725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flipV="1">
            <a:off x="9094171" y="4895485"/>
            <a:ext cx="820756" cy="634749"/>
          </a:xfrm>
          <a:prstGeom prst="rect">
            <a:avLst/>
          </a:prstGeom>
        </p:spPr>
      </p:pic>
      <p:sp>
        <p:nvSpPr>
          <p:cNvPr id="9" name="Rounded Rectangle 31">
            <a:extLst>
              <a:ext uri="{FF2B5EF4-FFF2-40B4-BE49-F238E27FC236}">
                <a16:creationId xmlns:a16="http://schemas.microsoft.com/office/drawing/2014/main" id="{FA3DDC75-AB22-2149-4BE7-55D8B7CFEABE}"/>
              </a:ext>
            </a:extLst>
          </p:cNvPr>
          <p:cNvSpPr/>
          <p:nvPr/>
        </p:nvSpPr>
        <p:spPr>
          <a:xfrm>
            <a:off x="1261405" y="3234922"/>
            <a:ext cx="3645680" cy="523585"/>
          </a:xfrm>
          <a:prstGeom prst="roundRect">
            <a:avLst>
              <a:gd name="adj" fmla="val 50000"/>
            </a:avLst>
          </a:prstGeom>
          <a:solidFill>
            <a:srgbClr val="C1EFFF"/>
          </a:solidFill>
          <a:ln w="12700" cap="flat" cmpd="sng" algn="ctr">
            <a:solidFill>
              <a:srgbClr val="00B0F0"/>
            </a:solidFill>
            <a:prstDash val="solid"/>
            <a:miter lim="800000"/>
          </a:ln>
          <a:effectLst/>
        </p:spPr>
        <p:txBody>
          <a:bodyPr rtlCol="0" anchor="ctr"/>
          <a:lstStyle/>
          <a:p>
            <a:pPr algn="ctr">
              <a:buClr>
                <a:srgbClr val="000000"/>
              </a:buClr>
              <a:buFont typeface="Arial"/>
              <a:buNone/>
              <a:defRPr/>
            </a:pPr>
            <a:endParaRPr lang="en-US" sz="1867" kern="0">
              <a:solidFill>
                <a:prstClr val="white"/>
              </a:solidFill>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10" name="Rectangle 9">
            <a:extLst>
              <a:ext uri="{FF2B5EF4-FFF2-40B4-BE49-F238E27FC236}">
                <a16:creationId xmlns:a16="http://schemas.microsoft.com/office/drawing/2014/main" id="{538D93F7-CEAD-D0DF-01A1-568068961A1C}"/>
              </a:ext>
            </a:extLst>
          </p:cNvPr>
          <p:cNvSpPr/>
          <p:nvPr/>
        </p:nvSpPr>
        <p:spPr>
          <a:xfrm>
            <a:off x="4150200" y="2089681"/>
            <a:ext cx="3797835" cy="646331"/>
          </a:xfrm>
          <a:prstGeom prst="rect">
            <a:avLst/>
          </a:prstGeom>
        </p:spPr>
        <p:txBody>
          <a:bodyPr wrap="none">
            <a:spAutoFit/>
          </a:bodyPr>
          <a:lstStyle/>
          <a:p>
            <a:pPr algn="ctr">
              <a:buClr>
                <a:srgbClr val="000000"/>
              </a:buClr>
              <a:buFont typeface="Arial"/>
              <a:buNone/>
              <a:defRPr/>
            </a:pPr>
            <a:r>
              <a:rPr lang="en-US" altLang="zh-CN" sz="3600" b="1" dirty="0" err="1">
                <a:solidFill>
                  <a:srgbClr val="FF1531"/>
                </a:solidFill>
                <a:latin typeface="Cambria" panose="02040503050406030204" pitchFamily="18" charset="0"/>
                <a:ea typeface="Cambria" panose="02040503050406030204" pitchFamily="18" charset="0"/>
                <a:cs typeface="Calibri" panose="020F0502020204030204" pitchFamily="34" charset="0"/>
                <a:sym typeface="Arial"/>
              </a:rPr>
              <a:t>Tiêu</a:t>
            </a:r>
            <a:r>
              <a:rPr lang="zh-CN" altLang="en-US" sz="3600" b="1" dirty="0">
                <a:solidFill>
                  <a:srgbClr val="FF1531"/>
                </a:solidFill>
                <a:latin typeface="Cambria" panose="02040503050406030204" pitchFamily="18" charset="0"/>
                <a:cs typeface="Calibri" panose="020F0502020204030204" pitchFamily="34" charset="0"/>
                <a:sym typeface="Arial"/>
              </a:rPr>
              <a:t> </a:t>
            </a:r>
            <a:r>
              <a:rPr lang="en-US" altLang="zh-CN" sz="3600" b="1" dirty="0" err="1">
                <a:solidFill>
                  <a:srgbClr val="FF1531"/>
                </a:solidFill>
                <a:latin typeface="Cambria" panose="02040503050406030204" pitchFamily="18" charset="0"/>
                <a:ea typeface="Cambria" panose="02040503050406030204" pitchFamily="18" charset="0"/>
                <a:cs typeface="Calibri" panose="020F0502020204030204" pitchFamily="34" charset="0"/>
                <a:sym typeface="Arial"/>
              </a:rPr>
              <a:t>chí</a:t>
            </a:r>
            <a:r>
              <a:rPr lang="zh-CN" altLang="en-US" sz="3600" b="1" dirty="0">
                <a:solidFill>
                  <a:srgbClr val="FF1531"/>
                </a:solidFill>
                <a:latin typeface="Cambria" panose="02040503050406030204" pitchFamily="18" charset="0"/>
                <a:cs typeface="Calibri" panose="020F0502020204030204" pitchFamily="34" charset="0"/>
                <a:sym typeface="Arial"/>
              </a:rPr>
              <a:t> </a:t>
            </a:r>
            <a:r>
              <a:rPr lang="en-US" altLang="zh-CN" sz="3600" b="1" dirty="0" err="1">
                <a:solidFill>
                  <a:srgbClr val="FF1531"/>
                </a:solidFill>
                <a:latin typeface="Cambria" panose="02040503050406030204" pitchFamily="18" charset="0"/>
                <a:ea typeface="Cambria" panose="02040503050406030204" pitchFamily="18" charset="0"/>
                <a:cs typeface="Calibri" panose="020F0502020204030204" pitchFamily="34" charset="0"/>
                <a:sym typeface="Arial"/>
              </a:rPr>
              <a:t>đánh</a:t>
            </a:r>
            <a:r>
              <a:rPr lang="zh-CN" altLang="en-US" sz="3600" b="1" dirty="0">
                <a:solidFill>
                  <a:srgbClr val="FF1531"/>
                </a:solidFill>
                <a:latin typeface="Cambria" panose="02040503050406030204" pitchFamily="18" charset="0"/>
                <a:cs typeface="Calibri" panose="020F0502020204030204" pitchFamily="34" charset="0"/>
                <a:sym typeface="Arial"/>
              </a:rPr>
              <a:t> </a:t>
            </a:r>
            <a:r>
              <a:rPr lang="en-US" altLang="zh-CN" sz="3600" b="1" dirty="0" err="1">
                <a:solidFill>
                  <a:srgbClr val="FF1531"/>
                </a:solidFill>
                <a:latin typeface="Cambria" panose="02040503050406030204" pitchFamily="18" charset="0"/>
                <a:ea typeface="Cambria" panose="02040503050406030204" pitchFamily="18" charset="0"/>
                <a:cs typeface="Calibri" panose="020F0502020204030204" pitchFamily="34" charset="0"/>
                <a:sym typeface="Arial"/>
              </a:rPr>
              <a:t>giá</a:t>
            </a:r>
            <a:endParaRPr lang="zh-CN" altLang="en-US" sz="3600" b="1" dirty="0">
              <a:solidFill>
                <a:srgbClr val="FF1531"/>
              </a:solidFill>
              <a:latin typeface="Cambria" panose="02040503050406030204" pitchFamily="18" charset="0"/>
              <a:cs typeface="Calibri" panose="020F0502020204030204" pitchFamily="34" charset="0"/>
              <a:sym typeface="Arial"/>
            </a:endParaRPr>
          </a:p>
        </p:txBody>
      </p:sp>
      <p:sp>
        <p:nvSpPr>
          <p:cNvPr id="11" name="Rectangle 10">
            <a:extLst>
              <a:ext uri="{FF2B5EF4-FFF2-40B4-BE49-F238E27FC236}">
                <a16:creationId xmlns:a16="http://schemas.microsoft.com/office/drawing/2014/main" id="{07A66B15-6A85-B5E4-122A-DFB073CF6905}"/>
              </a:ext>
            </a:extLst>
          </p:cNvPr>
          <p:cNvSpPr/>
          <p:nvPr/>
        </p:nvSpPr>
        <p:spPr>
          <a:xfrm>
            <a:off x="1995471" y="3166530"/>
            <a:ext cx="1832553" cy="584775"/>
          </a:xfrm>
          <a:prstGeom prst="rect">
            <a:avLst/>
          </a:prstGeom>
        </p:spPr>
        <p:txBody>
          <a:bodyPr wrap="none">
            <a:spAutoFit/>
          </a:bodyPr>
          <a:lstStyle/>
          <a:p>
            <a:pPr>
              <a:buClr>
                <a:srgbClr val="000000"/>
              </a:buClr>
              <a:buFont typeface="Arial"/>
              <a:buNone/>
              <a:defRPr/>
            </a:pPr>
            <a:r>
              <a:rPr lang="en-US" altLang="zh-CN" sz="320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Đọc</a:t>
            </a:r>
            <a:r>
              <a:rPr lang="zh-CN" altLang="en-US" sz="3200">
                <a:solidFill>
                  <a:srgbClr val="000000"/>
                </a:solidFill>
                <a:latin typeface="Cambria" panose="02040503050406030204" pitchFamily="18" charset="0"/>
                <a:cs typeface="Calibri" panose="020F0502020204030204" pitchFamily="34" charset="0"/>
                <a:sym typeface="Arial"/>
              </a:rPr>
              <a:t> </a:t>
            </a:r>
            <a:r>
              <a:rPr lang="en-US" altLang="zh-CN" sz="320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đúng</a:t>
            </a:r>
            <a:endParaRPr lang="zh-CN" altLang="en-US" sz="3200">
              <a:solidFill>
                <a:srgbClr val="000000"/>
              </a:solidFill>
              <a:latin typeface="Cambria" panose="02040503050406030204" pitchFamily="18" charset="0"/>
              <a:cs typeface="Calibri" panose="020F0502020204030204" pitchFamily="34" charset="0"/>
              <a:sym typeface="Arial"/>
            </a:endParaRPr>
          </a:p>
        </p:txBody>
      </p:sp>
      <p:sp>
        <p:nvSpPr>
          <p:cNvPr id="12" name="Oval 11">
            <a:extLst>
              <a:ext uri="{FF2B5EF4-FFF2-40B4-BE49-F238E27FC236}">
                <a16:creationId xmlns:a16="http://schemas.microsoft.com/office/drawing/2014/main" id="{D3F354FE-12AA-3BBB-4F4A-AA45ED51748A}"/>
              </a:ext>
            </a:extLst>
          </p:cNvPr>
          <p:cNvSpPr/>
          <p:nvPr/>
        </p:nvSpPr>
        <p:spPr>
          <a:xfrm>
            <a:off x="1353718" y="3280714"/>
            <a:ext cx="432000" cy="432000"/>
          </a:xfrm>
          <a:prstGeom prst="ellipse">
            <a:avLst/>
          </a:prstGeom>
          <a:solidFill>
            <a:srgbClr val="93E3FF"/>
          </a:solidFill>
          <a:ln w="12700" cap="flat" cmpd="sng" algn="ctr">
            <a:solidFill>
              <a:srgbClr val="00B0F0"/>
            </a:solidFill>
            <a:prstDash val="solid"/>
            <a:miter lim="800000"/>
          </a:ln>
          <a:effectLst/>
        </p:spPr>
        <p:txBody>
          <a:bodyPr rtlCol="0" anchor="ctr"/>
          <a:lstStyle/>
          <a:p>
            <a:pPr algn="ctr">
              <a:buClr>
                <a:srgbClr val="000000"/>
              </a:buClr>
              <a:buFont typeface="Arial"/>
              <a:buNone/>
              <a:defRPr/>
            </a:pPr>
            <a:r>
              <a:rPr lang="en-US" sz="3200" b="1" kern="0" dirty="0">
                <a:solidFill>
                  <a:srgbClr val="0070C0"/>
                </a:solidFill>
                <a:latin typeface="Cambria" panose="02040503050406030204" pitchFamily="18" charset="0"/>
                <a:ea typeface="Cambria" panose="02040503050406030204" pitchFamily="18" charset="0"/>
                <a:cs typeface="Calibri" panose="020F0502020204030204" pitchFamily="34" charset="0"/>
                <a:sym typeface="Arial"/>
              </a:rPr>
              <a:t>1</a:t>
            </a:r>
            <a:endParaRPr lang="en-US" sz="2800" kern="0" dirty="0">
              <a:solidFill>
                <a:prstClr val="white"/>
              </a:solidFill>
              <a:latin typeface="Cambria" panose="02040503050406030204" pitchFamily="18" charset="0"/>
              <a:ea typeface="Cambria" panose="02040503050406030204" pitchFamily="18" charset="0"/>
              <a:cs typeface="Calibri" panose="020F0502020204030204" pitchFamily="34" charset="0"/>
              <a:sym typeface="Arial"/>
            </a:endParaRPr>
          </a:p>
        </p:txBody>
      </p:sp>
      <p:grpSp>
        <p:nvGrpSpPr>
          <p:cNvPr id="13" name="Group 12">
            <a:extLst>
              <a:ext uri="{FF2B5EF4-FFF2-40B4-BE49-F238E27FC236}">
                <a16:creationId xmlns:a16="http://schemas.microsoft.com/office/drawing/2014/main" id="{348AD0D8-4E48-A8FB-2890-C841BA0FEBCD}"/>
              </a:ext>
            </a:extLst>
          </p:cNvPr>
          <p:cNvGrpSpPr/>
          <p:nvPr/>
        </p:nvGrpSpPr>
        <p:grpSpPr>
          <a:xfrm>
            <a:off x="1261405" y="3855714"/>
            <a:ext cx="3645680" cy="607107"/>
            <a:chOff x="1717199" y="4363552"/>
            <a:chExt cx="3645680" cy="607107"/>
          </a:xfrm>
        </p:grpSpPr>
        <p:sp>
          <p:nvSpPr>
            <p:cNvPr id="14" name="Rounded Rectangle 36">
              <a:extLst>
                <a:ext uri="{FF2B5EF4-FFF2-40B4-BE49-F238E27FC236}">
                  <a16:creationId xmlns:a16="http://schemas.microsoft.com/office/drawing/2014/main" id="{FCA2F3EF-65A5-6F80-6742-84C14FF51C6A}"/>
                </a:ext>
              </a:extLst>
            </p:cNvPr>
            <p:cNvSpPr/>
            <p:nvPr/>
          </p:nvSpPr>
          <p:spPr>
            <a:xfrm>
              <a:off x="1717199" y="4407610"/>
              <a:ext cx="3645680" cy="563049"/>
            </a:xfrm>
            <a:prstGeom prst="roundRect">
              <a:avLst>
                <a:gd name="adj" fmla="val 50000"/>
              </a:avLst>
            </a:prstGeom>
            <a:solidFill>
              <a:srgbClr val="FFF09D"/>
            </a:solidFill>
            <a:ln w="12700" cap="flat" cmpd="sng" algn="ctr">
              <a:solidFill>
                <a:srgbClr val="FFC000">
                  <a:lumMod val="75000"/>
                </a:srgbClr>
              </a:solidFill>
              <a:prstDash val="solid"/>
              <a:miter lim="800000"/>
            </a:ln>
            <a:effectLst/>
          </p:spPr>
          <p:txBody>
            <a:bodyPr rtlCol="0" anchor="ctr"/>
            <a:lstStyle/>
            <a:p>
              <a:pPr algn="ctr">
                <a:buClr>
                  <a:srgbClr val="000000"/>
                </a:buClr>
                <a:buFont typeface="Arial"/>
                <a:buNone/>
                <a:defRPr/>
              </a:pPr>
              <a:endParaRPr lang="en-US" sz="1867" kern="0">
                <a:solidFill>
                  <a:prstClr val="white"/>
                </a:solidFill>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15" name="Rectangle 14">
              <a:extLst>
                <a:ext uri="{FF2B5EF4-FFF2-40B4-BE49-F238E27FC236}">
                  <a16:creationId xmlns:a16="http://schemas.microsoft.com/office/drawing/2014/main" id="{5ABB46A6-788E-289D-B09C-51F9F8F7C0FD}"/>
                </a:ext>
              </a:extLst>
            </p:cNvPr>
            <p:cNvSpPr/>
            <p:nvPr/>
          </p:nvSpPr>
          <p:spPr>
            <a:xfrm>
              <a:off x="2451265" y="4363552"/>
              <a:ext cx="1866217" cy="599395"/>
            </a:xfrm>
            <a:prstGeom prst="rect">
              <a:avLst/>
            </a:prstGeom>
          </p:spPr>
          <p:txBody>
            <a:bodyPr wrap="none">
              <a:spAutoFit/>
            </a:bodyPr>
            <a:lstStyle/>
            <a:p>
              <a:pPr>
                <a:lnSpc>
                  <a:spcPct val="112000"/>
                </a:lnSpc>
                <a:buFont typeface="Arial"/>
                <a:buNone/>
                <a:defRPr/>
              </a:pPr>
              <a:r>
                <a:rPr lang="en-US" altLang="zh-CN" sz="3200" kern="0" dirty="0" err="1">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Đọc</a:t>
              </a:r>
              <a:r>
                <a:rPr lang="zh-CN" altLang="en-US" sz="3200" kern="0" dirty="0">
                  <a:solidFill>
                    <a:srgbClr val="000000"/>
                  </a:solidFill>
                  <a:latin typeface="Cambria" panose="02040503050406030204" pitchFamily="18" charset="0"/>
                  <a:cs typeface="Calibri" panose="020F0502020204030204" pitchFamily="34" charset="0"/>
                  <a:sym typeface="Arial"/>
                </a:rPr>
                <a:t> </a:t>
              </a:r>
              <a:r>
                <a:rPr lang="en-US" altLang="zh-CN" sz="32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to, </a:t>
              </a:r>
              <a:r>
                <a:rPr lang="en-US" altLang="zh-CN" sz="3200" kern="0" dirty="0" err="1">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rõ</a:t>
              </a:r>
              <a:endParaRPr lang="zh-CN" altLang="en-US" sz="3200" kern="0" dirty="0">
                <a:solidFill>
                  <a:srgbClr val="000000"/>
                </a:solidFill>
                <a:latin typeface="Cambria" panose="02040503050406030204" pitchFamily="18" charset="0"/>
                <a:cs typeface="Calibri" panose="020F0502020204030204" pitchFamily="34" charset="0"/>
                <a:sym typeface="Arial"/>
              </a:endParaRPr>
            </a:p>
          </p:txBody>
        </p:sp>
        <p:sp>
          <p:nvSpPr>
            <p:cNvPr id="16" name="Oval 15">
              <a:extLst>
                <a:ext uri="{FF2B5EF4-FFF2-40B4-BE49-F238E27FC236}">
                  <a16:creationId xmlns:a16="http://schemas.microsoft.com/office/drawing/2014/main" id="{E82F6AE8-F8C0-B7B3-169A-01A24A0230CD}"/>
                </a:ext>
              </a:extLst>
            </p:cNvPr>
            <p:cNvSpPr/>
            <p:nvPr/>
          </p:nvSpPr>
          <p:spPr>
            <a:xfrm>
              <a:off x="1824062" y="4469499"/>
              <a:ext cx="432000" cy="432000"/>
            </a:xfrm>
            <a:prstGeom prst="ellipse">
              <a:avLst/>
            </a:prstGeom>
            <a:solidFill>
              <a:srgbClr val="FFE443"/>
            </a:solidFill>
            <a:ln w="12700" cap="flat" cmpd="sng" algn="ctr">
              <a:solidFill>
                <a:srgbClr val="FFC000">
                  <a:lumMod val="75000"/>
                </a:srgbClr>
              </a:solidFill>
              <a:prstDash val="solid"/>
              <a:miter lim="800000"/>
            </a:ln>
            <a:effectLst/>
          </p:spPr>
          <p:txBody>
            <a:bodyPr rtlCol="0" anchor="ctr"/>
            <a:lstStyle/>
            <a:p>
              <a:pPr algn="ctr">
                <a:buClr>
                  <a:srgbClr val="000000"/>
                </a:buClr>
                <a:buFont typeface="Arial"/>
                <a:buNone/>
                <a:defRPr/>
              </a:pPr>
              <a:r>
                <a:rPr lang="en-US" sz="3200" kern="0" dirty="0">
                  <a:solidFill>
                    <a:prstClr val="black"/>
                  </a:solidFill>
                  <a:latin typeface="Cambria" panose="02040503050406030204" pitchFamily="18" charset="0"/>
                  <a:ea typeface="Cambria" panose="02040503050406030204" pitchFamily="18" charset="0"/>
                  <a:cs typeface="Calibri" panose="020F0502020204030204" pitchFamily="34" charset="0"/>
                  <a:sym typeface="Arial"/>
                </a:rPr>
                <a:t>2</a:t>
              </a:r>
              <a:endParaRPr lang="en-US" sz="2800" kern="0" dirty="0">
                <a:solidFill>
                  <a:prstClr val="black"/>
                </a:solidFill>
                <a:latin typeface="Cambria" panose="02040503050406030204" pitchFamily="18" charset="0"/>
                <a:ea typeface="Cambria" panose="02040503050406030204" pitchFamily="18" charset="0"/>
                <a:cs typeface="Calibri" panose="020F0502020204030204" pitchFamily="34" charset="0"/>
                <a:sym typeface="Arial"/>
              </a:endParaRPr>
            </a:p>
          </p:txBody>
        </p:sp>
      </p:grpSp>
      <p:grpSp>
        <p:nvGrpSpPr>
          <p:cNvPr id="17" name="Group 16">
            <a:extLst>
              <a:ext uri="{FF2B5EF4-FFF2-40B4-BE49-F238E27FC236}">
                <a16:creationId xmlns:a16="http://schemas.microsoft.com/office/drawing/2014/main" id="{FBDE4532-2809-C92E-DAA6-5F0A32FF1BFA}"/>
              </a:ext>
            </a:extLst>
          </p:cNvPr>
          <p:cNvGrpSpPr/>
          <p:nvPr/>
        </p:nvGrpSpPr>
        <p:grpSpPr>
          <a:xfrm>
            <a:off x="1261405" y="4594182"/>
            <a:ext cx="5119273" cy="599395"/>
            <a:chOff x="1717199" y="5199333"/>
            <a:chExt cx="5119273" cy="599395"/>
          </a:xfrm>
        </p:grpSpPr>
        <p:sp>
          <p:nvSpPr>
            <p:cNvPr id="18" name="Rounded Rectangle 40">
              <a:extLst>
                <a:ext uri="{FF2B5EF4-FFF2-40B4-BE49-F238E27FC236}">
                  <a16:creationId xmlns:a16="http://schemas.microsoft.com/office/drawing/2014/main" id="{E396066E-4E67-B609-436A-790E39121668}"/>
                </a:ext>
              </a:extLst>
            </p:cNvPr>
            <p:cNvSpPr/>
            <p:nvPr/>
          </p:nvSpPr>
          <p:spPr>
            <a:xfrm>
              <a:off x="1717199" y="5206535"/>
              <a:ext cx="5119273" cy="584583"/>
            </a:xfrm>
            <a:prstGeom prst="roundRect">
              <a:avLst>
                <a:gd name="adj" fmla="val 50000"/>
              </a:avLst>
            </a:prstGeom>
            <a:solidFill>
              <a:srgbClr val="FFD1C5"/>
            </a:solidFill>
            <a:ln w="12700" cap="flat" cmpd="sng" algn="ctr">
              <a:solidFill>
                <a:srgbClr val="FF5A2D"/>
              </a:solidFill>
              <a:prstDash val="solid"/>
              <a:miter lim="800000"/>
            </a:ln>
            <a:effectLst/>
          </p:spPr>
          <p:txBody>
            <a:bodyPr rtlCol="0" anchor="ctr"/>
            <a:lstStyle/>
            <a:p>
              <a:pPr algn="ctr">
                <a:buClr>
                  <a:srgbClr val="000000"/>
                </a:buClr>
                <a:buFont typeface="Arial"/>
                <a:buNone/>
                <a:defRPr/>
              </a:pPr>
              <a:endParaRPr lang="en-US" sz="1867" kern="0">
                <a:solidFill>
                  <a:prstClr val="white"/>
                </a:solidFill>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19" name="Rectangle 18">
              <a:extLst>
                <a:ext uri="{FF2B5EF4-FFF2-40B4-BE49-F238E27FC236}">
                  <a16:creationId xmlns:a16="http://schemas.microsoft.com/office/drawing/2014/main" id="{7D3F85B7-E0A6-D0E1-EF36-96233D7E83A2}"/>
                </a:ext>
              </a:extLst>
            </p:cNvPr>
            <p:cNvSpPr/>
            <p:nvPr/>
          </p:nvSpPr>
          <p:spPr>
            <a:xfrm>
              <a:off x="2451265" y="5199333"/>
              <a:ext cx="3560590" cy="599395"/>
            </a:xfrm>
            <a:prstGeom prst="rect">
              <a:avLst/>
            </a:prstGeom>
          </p:spPr>
          <p:txBody>
            <a:bodyPr wrap="none">
              <a:spAutoFit/>
            </a:bodyPr>
            <a:lstStyle/>
            <a:p>
              <a:pPr>
                <a:lnSpc>
                  <a:spcPct val="112000"/>
                </a:lnSpc>
                <a:buFont typeface="Arial"/>
                <a:buNone/>
                <a:defRPr/>
              </a:pPr>
              <a:r>
                <a:rPr lang="en-US" altLang="zh-CN" sz="3200" kern="0" dirty="0" err="1">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Ngắt</a:t>
              </a:r>
              <a:r>
                <a:rPr lang="zh-CN" altLang="en-US" sz="3200" kern="0" dirty="0">
                  <a:solidFill>
                    <a:srgbClr val="000000"/>
                  </a:solidFill>
                  <a:latin typeface="Cambria" panose="02040503050406030204" pitchFamily="18" charset="0"/>
                  <a:cs typeface="Calibri" panose="020F0502020204030204" pitchFamily="34" charset="0"/>
                  <a:sym typeface="Arial"/>
                </a:rPr>
                <a:t> </a:t>
              </a:r>
              <a:r>
                <a:rPr lang="en-US" altLang="zh-CN" sz="3200" kern="0" dirty="0" err="1">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nghỉ</a:t>
              </a:r>
              <a:r>
                <a:rPr lang="zh-CN" altLang="en-US" sz="3200" kern="0" dirty="0">
                  <a:solidFill>
                    <a:srgbClr val="000000"/>
                  </a:solidFill>
                  <a:latin typeface="Cambria" panose="02040503050406030204" pitchFamily="18" charset="0"/>
                  <a:cs typeface="Calibri" panose="020F0502020204030204" pitchFamily="34" charset="0"/>
                  <a:sym typeface="Arial"/>
                </a:rPr>
                <a:t> </a:t>
              </a:r>
              <a:r>
                <a:rPr lang="en-US" altLang="zh-CN" sz="3200" kern="0" dirty="0" err="1">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đúng</a:t>
              </a:r>
              <a:r>
                <a:rPr lang="zh-CN" altLang="en-US" sz="3200" kern="0" dirty="0">
                  <a:solidFill>
                    <a:srgbClr val="000000"/>
                  </a:solidFill>
                  <a:latin typeface="Cambria" panose="02040503050406030204" pitchFamily="18" charset="0"/>
                  <a:cs typeface="Calibri" panose="020F0502020204030204" pitchFamily="34" charset="0"/>
                  <a:sym typeface="Arial"/>
                </a:rPr>
                <a:t> </a:t>
              </a:r>
              <a:r>
                <a:rPr lang="en-US" altLang="zh-CN" sz="3200" kern="0" dirty="0" err="1">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chỗ</a:t>
              </a:r>
              <a:endParaRPr lang="zh-CN" altLang="en-US" sz="3200" kern="0" dirty="0">
                <a:solidFill>
                  <a:srgbClr val="000000"/>
                </a:solidFill>
                <a:latin typeface="Cambria" panose="02040503050406030204" pitchFamily="18" charset="0"/>
                <a:cs typeface="Calibri" panose="020F0502020204030204" pitchFamily="34" charset="0"/>
                <a:sym typeface="Arial"/>
              </a:endParaRPr>
            </a:p>
          </p:txBody>
        </p:sp>
        <p:sp>
          <p:nvSpPr>
            <p:cNvPr id="20" name="Oval 19">
              <a:extLst>
                <a:ext uri="{FF2B5EF4-FFF2-40B4-BE49-F238E27FC236}">
                  <a16:creationId xmlns:a16="http://schemas.microsoft.com/office/drawing/2014/main" id="{B41C9BC7-4DD2-BD9C-94E6-7856FCEC85EE}"/>
                </a:ext>
              </a:extLst>
            </p:cNvPr>
            <p:cNvSpPr/>
            <p:nvPr/>
          </p:nvSpPr>
          <p:spPr>
            <a:xfrm>
              <a:off x="1859964" y="5282826"/>
              <a:ext cx="432000" cy="432000"/>
            </a:xfrm>
            <a:prstGeom prst="ellipse">
              <a:avLst/>
            </a:prstGeom>
            <a:solidFill>
              <a:srgbClr val="FFB7A3"/>
            </a:solidFill>
            <a:ln w="12700" cap="flat" cmpd="sng" algn="ctr">
              <a:solidFill>
                <a:srgbClr val="FF5A2D"/>
              </a:solidFill>
              <a:prstDash val="solid"/>
              <a:miter lim="800000"/>
            </a:ln>
            <a:effectLst/>
          </p:spPr>
          <p:txBody>
            <a:bodyPr rtlCol="0" anchor="ctr"/>
            <a:lstStyle/>
            <a:p>
              <a:pPr algn="ctr">
                <a:buClr>
                  <a:srgbClr val="000000"/>
                </a:buClr>
                <a:buFont typeface="Arial"/>
                <a:buNone/>
                <a:defRPr/>
              </a:pPr>
              <a:r>
                <a:rPr lang="en-US" sz="3200" kern="0" dirty="0">
                  <a:solidFill>
                    <a:prstClr val="black"/>
                  </a:solidFill>
                  <a:latin typeface="Cambria" panose="02040503050406030204" pitchFamily="18" charset="0"/>
                  <a:ea typeface="Cambria" panose="02040503050406030204" pitchFamily="18" charset="0"/>
                  <a:cs typeface="Calibri" panose="020F0502020204030204" pitchFamily="34" charset="0"/>
                  <a:sym typeface="Arial"/>
                </a:rPr>
                <a:t>3</a:t>
              </a:r>
              <a:endParaRPr lang="en-US" sz="2800" kern="0" dirty="0">
                <a:solidFill>
                  <a:prstClr val="black"/>
                </a:solidFill>
                <a:latin typeface="Cambria" panose="02040503050406030204" pitchFamily="18" charset="0"/>
                <a:ea typeface="Cambria" panose="02040503050406030204" pitchFamily="18" charset="0"/>
                <a:cs typeface="Calibri" panose="020F0502020204030204" pitchFamily="34" charset="0"/>
                <a:sym typeface="Arial"/>
              </a:endParaRPr>
            </a:p>
          </p:txBody>
        </p:sp>
      </p:grpSp>
      <p:pic>
        <p:nvPicPr>
          <p:cNvPr id="21" name="Picture 2" descr="Star Cartoon Images, Stock Photos &amp;amp; Vectors | Shutterstock">
            <a:extLst>
              <a:ext uri="{FF2B5EF4-FFF2-40B4-BE49-F238E27FC236}">
                <a16:creationId xmlns:a16="http://schemas.microsoft.com/office/drawing/2014/main" id="{F2B4B4DD-5373-C848-2175-663E1B3C8319}"/>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4999398" y="3234922"/>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Star Cartoon Images, Stock Photos &amp;amp; Vectors | Shutterstock">
            <a:extLst>
              <a:ext uri="{FF2B5EF4-FFF2-40B4-BE49-F238E27FC236}">
                <a16:creationId xmlns:a16="http://schemas.microsoft.com/office/drawing/2014/main" id="{6D4FE935-1C10-905C-37DF-A9F9228ADB81}"/>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5052659" y="3883803"/>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Star Cartoon Images, Stock Photos &amp;amp; Vectors | Shutterstock">
            <a:extLst>
              <a:ext uri="{FF2B5EF4-FFF2-40B4-BE49-F238E27FC236}">
                <a16:creationId xmlns:a16="http://schemas.microsoft.com/office/drawing/2014/main" id="{5B6240E0-37B2-E52F-6CB5-67F8642CBD31}"/>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380678" y="4631174"/>
            <a:ext cx="1841154" cy="525002"/>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oup 23">
            <a:extLst>
              <a:ext uri="{FF2B5EF4-FFF2-40B4-BE49-F238E27FC236}">
                <a16:creationId xmlns:a16="http://schemas.microsoft.com/office/drawing/2014/main" id="{130E7680-B918-1F7B-B205-6384C230F25E}"/>
              </a:ext>
            </a:extLst>
          </p:cNvPr>
          <p:cNvGrpSpPr/>
          <p:nvPr/>
        </p:nvGrpSpPr>
        <p:grpSpPr>
          <a:xfrm>
            <a:off x="1261405" y="5281954"/>
            <a:ext cx="8097635" cy="599395"/>
            <a:chOff x="1717199" y="5199333"/>
            <a:chExt cx="8097635" cy="599395"/>
          </a:xfrm>
        </p:grpSpPr>
        <p:sp>
          <p:nvSpPr>
            <p:cNvPr id="25" name="Rounded Rectangle 47">
              <a:extLst>
                <a:ext uri="{FF2B5EF4-FFF2-40B4-BE49-F238E27FC236}">
                  <a16:creationId xmlns:a16="http://schemas.microsoft.com/office/drawing/2014/main" id="{7869E21C-A515-9328-FCC1-ABE6240BFCCC}"/>
                </a:ext>
              </a:extLst>
            </p:cNvPr>
            <p:cNvSpPr/>
            <p:nvPr/>
          </p:nvSpPr>
          <p:spPr>
            <a:xfrm>
              <a:off x="1717199" y="5206535"/>
              <a:ext cx="8097635" cy="584583"/>
            </a:xfrm>
            <a:prstGeom prst="roundRect">
              <a:avLst>
                <a:gd name="adj" fmla="val 50000"/>
              </a:avLst>
            </a:prstGeom>
            <a:solidFill>
              <a:srgbClr val="70AD47">
                <a:lumMod val="40000"/>
                <a:lumOff val="60000"/>
              </a:srgbClr>
            </a:solidFill>
            <a:ln w="12700" cap="flat" cmpd="sng" algn="ctr">
              <a:solidFill>
                <a:srgbClr val="00B050"/>
              </a:solidFill>
              <a:prstDash val="solid"/>
              <a:miter lim="800000"/>
            </a:ln>
            <a:effectLst/>
          </p:spPr>
          <p:txBody>
            <a:bodyPr rtlCol="0" anchor="ctr"/>
            <a:lstStyle/>
            <a:p>
              <a:pPr algn="ctr">
                <a:buClr>
                  <a:srgbClr val="000000"/>
                </a:buClr>
                <a:buFont typeface="Arial"/>
                <a:buNone/>
                <a:defRPr/>
              </a:pPr>
              <a:endParaRPr lang="en-US" sz="1867" kern="0">
                <a:solidFill>
                  <a:prstClr val="white"/>
                </a:solidFill>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26" name="Rectangle 25">
              <a:extLst>
                <a:ext uri="{FF2B5EF4-FFF2-40B4-BE49-F238E27FC236}">
                  <a16:creationId xmlns:a16="http://schemas.microsoft.com/office/drawing/2014/main" id="{6262041A-4887-65F0-AD9B-1C91FCD7400C}"/>
                </a:ext>
              </a:extLst>
            </p:cNvPr>
            <p:cNvSpPr/>
            <p:nvPr/>
          </p:nvSpPr>
          <p:spPr>
            <a:xfrm>
              <a:off x="2414689" y="5199333"/>
              <a:ext cx="6003567" cy="599395"/>
            </a:xfrm>
            <a:prstGeom prst="rect">
              <a:avLst/>
            </a:prstGeom>
          </p:spPr>
          <p:txBody>
            <a:bodyPr wrap="none">
              <a:spAutoFit/>
            </a:bodyPr>
            <a:lstStyle/>
            <a:p>
              <a:pPr>
                <a:lnSpc>
                  <a:spcPct val="112000"/>
                </a:lnSpc>
                <a:buFont typeface="Arial"/>
                <a:buNone/>
                <a:defRPr/>
              </a:pPr>
              <a:r>
                <a:rPr lang="en-US" altLang="zh-CN" sz="3200" kern="0" dirty="0" err="1">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Giọng</a:t>
              </a:r>
              <a:r>
                <a:rPr lang="zh-CN" altLang="en-US" sz="3200" kern="0" dirty="0">
                  <a:solidFill>
                    <a:srgbClr val="000000"/>
                  </a:solidFill>
                  <a:latin typeface="Cambria" panose="02040503050406030204" pitchFamily="18" charset="0"/>
                  <a:cs typeface="Calibri" panose="020F0502020204030204" pitchFamily="34" charset="0"/>
                  <a:sym typeface="Arial"/>
                </a:rPr>
                <a:t> </a:t>
              </a:r>
              <a:r>
                <a:rPr lang="en-US" altLang="zh-CN" sz="3200" kern="0" dirty="0" err="1">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đọc</a:t>
              </a:r>
              <a:r>
                <a:rPr lang="zh-CN" altLang="en-US" sz="3200" kern="0" dirty="0">
                  <a:solidFill>
                    <a:srgbClr val="000000"/>
                  </a:solidFill>
                  <a:latin typeface="Cambria" panose="02040503050406030204" pitchFamily="18" charset="0"/>
                  <a:cs typeface="Calibri" panose="020F0502020204030204" pitchFamily="34" charset="0"/>
                  <a:sym typeface="Arial"/>
                </a:rPr>
                <a:t> </a:t>
              </a:r>
              <a:r>
                <a:rPr lang="en-US" altLang="zh-CN" sz="3200" kern="0" dirty="0" err="1">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và</a:t>
              </a:r>
              <a:r>
                <a:rPr lang="zh-CN" altLang="en-US" sz="3200" kern="0" dirty="0">
                  <a:solidFill>
                    <a:srgbClr val="000000"/>
                  </a:solidFill>
                  <a:latin typeface="Cambria" panose="02040503050406030204" pitchFamily="18" charset="0"/>
                  <a:cs typeface="Calibri" panose="020F0502020204030204" pitchFamily="34" charset="0"/>
                  <a:sym typeface="Arial"/>
                </a:rPr>
                <a:t> </a:t>
              </a:r>
              <a:r>
                <a:rPr lang="en-US" altLang="zh-CN" sz="3200" kern="0" dirty="0" err="1">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nhấn</a:t>
              </a:r>
              <a:r>
                <a:rPr lang="zh-CN" altLang="en-US" sz="3200" kern="0" dirty="0">
                  <a:solidFill>
                    <a:srgbClr val="000000"/>
                  </a:solidFill>
                  <a:latin typeface="Cambria" panose="02040503050406030204" pitchFamily="18" charset="0"/>
                  <a:cs typeface="Calibri" panose="020F0502020204030204" pitchFamily="34" charset="0"/>
                  <a:sym typeface="Arial"/>
                </a:rPr>
                <a:t> </a:t>
              </a:r>
              <a:r>
                <a:rPr lang="en-US" altLang="zh-CN" sz="3200" kern="0" dirty="0" err="1">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giọng</a:t>
              </a:r>
              <a:r>
                <a:rPr lang="zh-CN" altLang="en-US" sz="3200" kern="0" dirty="0">
                  <a:solidFill>
                    <a:srgbClr val="000000"/>
                  </a:solidFill>
                  <a:latin typeface="Cambria" panose="02040503050406030204" pitchFamily="18" charset="0"/>
                  <a:cs typeface="Calibri" panose="020F0502020204030204" pitchFamily="34" charset="0"/>
                  <a:sym typeface="Arial"/>
                </a:rPr>
                <a:t> </a:t>
              </a:r>
              <a:r>
                <a:rPr lang="en-US" altLang="zh-CN" sz="3200" kern="0" dirty="0" err="1">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phù</a:t>
              </a:r>
              <a:r>
                <a:rPr lang="zh-CN" altLang="en-US" sz="3200" kern="0" dirty="0">
                  <a:solidFill>
                    <a:srgbClr val="000000"/>
                  </a:solidFill>
                  <a:latin typeface="Cambria" panose="02040503050406030204" pitchFamily="18" charset="0"/>
                  <a:cs typeface="Calibri" panose="020F0502020204030204" pitchFamily="34" charset="0"/>
                  <a:sym typeface="Arial"/>
                </a:rPr>
                <a:t> </a:t>
              </a:r>
              <a:r>
                <a:rPr lang="en-US" altLang="zh-CN" sz="3200" kern="0" dirty="0" err="1">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hợp</a:t>
              </a:r>
              <a:endParaRPr lang="zh-CN" altLang="en-US" sz="3200" kern="0" dirty="0">
                <a:solidFill>
                  <a:srgbClr val="000000"/>
                </a:solidFill>
                <a:latin typeface="Cambria" panose="02040503050406030204" pitchFamily="18" charset="0"/>
                <a:cs typeface="Calibri" panose="020F0502020204030204" pitchFamily="34" charset="0"/>
                <a:sym typeface="Arial"/>
              </a:endParaRPr>
            </a:p>
          </p:txBody>
        </p:sp>
        <p:sp>
          <p:nvSpPr>
            <p:cNvPr id="27" name="Oval 26">
              <a:extLst>
                <a:ext uri="{FF2B5EF4-FFF2-40B4-BE49-F238E27FC236}">
                  <a16:creationId xmlns:a16="http://schemas.microsoft.com/office/drawing/2014/main" id="{C3440B38-5AB5-5498-22A8-0FA818A55F29}"/>
                </a:ext>
              </a:extLst>
            </p:cNvPr>
            <p:cNvSpPr/>
            <p:nvPr/>
          </p:nvSpPr>
          <p:spPr>
            <a:xfrm>
              <a:off x="1859964" y="5282826"/>
              <a:ext cx="432000" cy="432000"/>
            </a:xfrm>
            <a:prstGeom prst="ellipse">
              <a:avLst/>
            </a:prstGeom>
            <a:solidFill>
              <a:srgbClr val="70AD47">
                <a:lumMod val="60000"/>
                <a:lumOff val="40000"/>
              </a:srgbClr>
            </a:solidFill>
            <a:ln w="12700" cap="flat" cmpd="sng" algn="ctr">
              <a:solidFill>
                <a:srgbClr val="00B050"/>
              </a:solidFill>
              <a:prstDash val="solid"/>
              <a:miter lim="800000"/>
            </a:ln>
            <a:effectLst/>
          </p:spPr>
          <p:txBody>
            <a:bodyPr rtlCol="0" anchor="ctr"/>
            <a:lstStyle/>
            <a:p>
              <a:pPr algn="ctr">
                <a:buClr>
                  <a:srgbClr val="000000"/>
                </a:buClr>
                <a:buFont typeface="Arial"/>
                <a:buNone/>
                <a:defRPr/>
              </a:pPr>
              <a:r>
                <a:rPr lang="en-US" sz="3200" kern="0" dirty="0">
                  <a:solidFill>
                    <a:prstClr val="black"/>
                  </a:solidFill>
                  <a:latin typeface="Cambria" panose="02040503050406030204" pitchFamily="18" charset="0"/>
                  <a:ea typeface="Cambria" panose="02040503050406030204" pitchFamily="18" charset="0"/>
                  <a:cs typeface="Calibri" panose="020F0502020204030204" pitchFamily="34" charset="0"/>
                  <a:sym typeface="Arial"/>
                </a:rPr>
                <a:t>4</a:t>
              </a:r>
              <a:endParaRPr lang="en-US" sz="2800" kern="0" dirty="0">
                <a:solidFill>
                  <a:prstClr val="black"/>
                </a:solidFill>
                <a:latin typeface="Cambria" panose="02040503050406030204" pitchFamily="18" charset="0"/>
                <a:ea typeface="Cambria" panose="02040503050406030204" pitchFamily="18" charset="0"/>
                <a:cs typeface="Calibri" panose="020F0502020204030204" pitchFamily="34" charset="0"/>
                <a:sym typeface="Arial"/>
              </a:endParaRPr>
            </a:p>
          </p:txBody>
        </p:sp>
      </p:grpSp>
      <p:pic>
        <p:nvPicPr>
          <p:cNvPr id="28" name="Picture 2" descr="Star Cartoon Images, Stock Photos &amp;amp; Vectors | Shutterstock">
            <a:extLst>
              <a:ext uri="{FF2B5EF4-FFF2-40B4-BE49-F238E27FC236}">
                <a16:creationId xmlns:a16="http://schemas.microsoft.com/office/drawing/2014/main" id="{95E19A0D-5A0C-B844-3FBC-172BF241FC16}"/>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9501805" y="5318946"/>
            <a:ext cx="1841154" cy="525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475262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par>
                                <p:cTn id="23" presetID="22" presetClass="entr" presetSubtype="4"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par>
                                <p:cTn id="26" presetID="22" presetClass="entr" presetSubtype="4"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down)">
                                      <p:cBhvr>
                                        <p:cTn id="28" dur="500"/>
                                        <p:tgtEl>
                                          <p:spTgt spid="17"/>
                                        </p:tgtEl>
                                      </p:cBhvr>
                                    </p:animEffect>
                                  </p:childTnLst>
                                </p:cTn>
                              </p:par>
                              <p:par>
                                <p:cTn id="29" presetID="22" presetClass="entr" presetSubtype="4"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down)">
                                      <p:cBhvr>
                                        <p:cTn id="31" dur="500"/>
                                        <p:tgtEl>
                                          <p:spTgt spid="21"/>
                                        </p:tgtEl>
                                      </p:cBhvr>
                                    </p:animEffect>
                                  </p:childTnLst>
                                </p:cTn>
                              </p:par>
                              <p:par>
                                <p:cTn id="32" presetID="22" presetClass="entr" presetSubtype="4"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down)">
                                      <p:cBhvr>
                                        <p:cTn id="34" dur="500"/>
                                        <p:tgtEl>
                                          <p:spTgt spid="22"/>
                                        </p:tgtEl>
                                      </p:cBhvr>
                                    </p:animEffect>
                                  </p:childTnLst>
                                </p:cTn>
                              </p:par>
                              <p:par>
                                <p:cTn id="35" presetID="22" presetClass="entr" presetSubtype="4"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down)">
                                      <p:cBhvr>
                                        <p:cTn id="37" dur="500"/>
                                        <p:tgtEl>
                                          <p:spTgt spid="23"/>
                                        </p:tgtEl>
                                      </p:cBhvr>
                                    </p:animEffect>
                                  </p:childTnLst>
                                </p:cTn>
                              </p:par>
                              <p:par>
                                <p:cTn id="38" presetID="22" presetClass="entr" presetSubtype="4" fill="hold"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down)">
                                      <p:cBhvr>
                                        <p:cTn id="40" dur="500"/>
                                        <p:tgtEl>
                                          <p:spTgt spid="24"/>
                                        </p:tgtEl>
                                      </p:cBhvr>
                                    </p:animEffect>
                                  </p:childTnLst>
                                </p:cTn>
                              </p:par>
                              <p:par>
                                <p:cTn id="41" presetID="22" presetClass="entr" presetSubtype="4"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down)">
                                      <p:cBhvr>
                                        <p:cTn id="43" dur="500"/>
                                        <p:tgtEl>
                                          <p:spTgt spid="28"/>
                                        </p:tgtEl>
                                      </p:cBhvr>
                                    </p:animEffect>
                                  </p:childTnLst>
                                </p:cTn>
                              </p:par>
                              <p:par>
                                <p:cTn id="44" presetID="22" presetClass="entr" presetSubtype="4" fill="hold" nodeType="with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wipe(down)">
                                      <p:cBhvr>
                                        <p:cTn id="46" dur="500"/>
                                        <p:tgtEl>
                                          <p:spTgt spid="3"/>
                                        </p:tgtEl>
                                      </p:cBhvr>
                                    </p:animEffect>
                                  </p:childTnLst>
                                </p:cTn>
                              </p:par>
                              <p:par>
                                <p:cTn id="47" presetID="22" presetClass="entr" presetSubtype="4" fill="hold" nodeType="with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ipe(down)">
                                      <p:cBhvr>
                                        <p:cTn id="4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descr="F:\1-原创素材\1_mm1102\PPT\PPT_014\materaials\pageimg_g16.png">
            <a:extLst>
              <a:ext uri="{FF2B5EF4-FFF2-40B4-BE49-F238E27FC236}">
                <a16:creationId xmlns:a16="http://schemas.microsoft.com/office/drawing/2014/main" id="{CFCE3035-6F65-43F7-80DA-1889EEF8E9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6272" y="520720"/>
            <a:ext cx="8418574" cy="5137570"/>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27" name="Picture 2" descr="E:\丫头\png\小人\卡通类素材\yunf.png">
            <a:extLst>
              <a:ext uri="{FF2B5EF4-FFF2-40B4-BE49-F238E27FC236}">
                <a16:creationId xmlns:a16="http://schemas.microsoft.com/office/drawing/2014/main" id="{D0E8166D-0F54-499F-AC9B-9EBEEE4D6F32}"/>
              </a:ext>
            </a:extLst>
          </p:cNvPr>
          <p:cNvPicPr>
            <a:picLocks noChangeAspect="1" noChangeArrowheads="1"/>
          </p:cNvPicPr>
          <p:nvPr/>
        </p:nvPicPr>
        <p:blipFill>
          <a:blip r:embed="rId4"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9186863" y="898090"/>
            <a:ext cx="1269162" cy="532803"/>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组合 4">
            <a:extLst>
              <a:ext uri="{FF2B5EF4-FFF2-40B4-BE49-F238E27FC236}">
                <a16:creationId xmlns:a16="http://schemas.microsoft.com/office/drawing/2014/main" id="{BB93E002-30C1-480E-9514-88DD9CE3C4F0}"/>
              </a:ext>
            </a:extLst>
          </p:cNvPr>
          <p:cNvGrpSpPr/>
          <p:nvPr/>
        </p:nvGrpSpPr>
        <p:grpSpPr>
          <a:xfrm>
            <a:off x="8792784" y="1807027"/>
            <a:ext cx="463503" cy="619473"/>
            <a:chOff x="-2033679" y="889419"/>
            <a:chExt cx="463503" cy="619473"/>
          </a:xfrm>
        </p:grpSpPr>
        <p:pic>
          <p:nvPicPr>
            <p:cNvPr id="32" name="Picture 10" descr="E:\丫头\png\小人\卡通类素材\ry.png">
              <a:extLst>
                <a:ext uri="{FF2B5EF4-FFF2-40B4-BE49-F238E27FC236}">
                  <a16:creationId xmlns:a16="http://schemas.microsoft.com/office/drawing/2014/main" id="{55AB51A8-9485-4BB2-A16D-79B37BA9BB7D}"/>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41008"/>
            <a:stretch>
              <a:fillRect/>
            </a:stretch>
          </p:blipFill>
          <p:spPr bwMode="auto">
            <a:xfrm>
              <a:off x="-2033679" y="889419"/>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0" descr="E:\丫头\png\小人\卡通类素材\ry.png">
              <a:extLst>
                <a:ext uri="{FF2B5EF4-FFF2-40B4-BE49-F238E27FC236}">
                  <a16:creationId xmlns:a16="http://schemas.microsoft.com/office/drawing/2014/main" id="{EB739E82-98A5-436D-8DB1-665A9417CAEE}"/>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58992"/>
            <a:stretch>
              <a:fillRect/>
            </a:stretch>
          </p:blipFill>
          <p:spPr bwMode="auto">
            <a:xfrm>
              <a:off x="-1995208" y="1220892"/>
              <a:ext cx="355608" cy="288000"/>
            </a:xfrm>
            <a:prstGeom prst="rect">
              <a:avLst/>
            </a:prstGeom>
            <a:noFill/>
            <a:extLst>
              <a:ext uri="{909E8E84-426E-40DD-AFC4-6F175D3DCCD1}">
                <a14:hiddenFill xmlns:a14="http://schemas.microsoft.com/office/drawing/2010/main">
                  <a:solidFill>
                    <a:srgbClr val="FFFFFF"/>
                  </a:solidFill>
                </a14:hiddenFill>
              </a:ext>
            </a:extLst>
          </p:spPr>
        </p:pic>
      </p:grpSp>
      <p:pic>
        <p:nvPicPr>
          <p:cNvPr id="37" name="Picture 2" descr="E:\丫头\png\小人\卡通类素材\yunf.png">
            <a:extLst>
              <a:ext uri="{FF2B5EF4-FFF2-40B4-BE49-F238E27FC236}">
                <a16:creationId xmlns:a16="http://schemas.microsoft.com/office/drawing/2014/main" id="{672BC493-E248-436C-9888-2FCD9931F6FC}"/>
              </a:ext>
            </a:extLst>
          </p:cNvPr>
          <p:cNvPicPr>
            <a:picLocks noChangeAspect="1" noChangeArrowheads="1"/>
          </p:cNvPicPr>
          <p:nvPr/>
        </p:nvPicPr>
        <p:blipFill>
          <a:blip r:embed="rId7"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892671" y="520720"/>
            <a:ext cx="1347858" cy="565839"/>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41" name="组合 21">
            <a:extLst>
              <a:ext uri="{FF2B5EF4-FFF2-40B4-BE49-F238E27FC236}">
                <a16:creationId xmlns:a16="http://schemas.microsoft.com/office/drawing/2014/main" id="{0A8EE247-CC83-4BBD-A0AE-0442109FAD31}"/>
              </a:ext>
            </a:extLst>
          </p:cNvPr>
          <p:cNvGrpSpPr/>
          <p:nvPr/>
        </p:nvGrpSpPr>
        <p:grpSpPr>
          <a:xfrm>
            <a:off x="3305148" y="4182334"/>
            <a:ext cx="463503" cy="619473"/>
            <a:chOff x="-2033679" y="889419"/>
            <a:chExt cx="463503" cy="619473"/>
          </a:xfrm>
        </p:grpSpPr>
        <p:pic>
          <p:nvPicPr>
            <p:cNvPr id="42" name="Picture 10" descr="E:\丫头\png\小人\卡通类素材\ry.png">
              <a:extLst>
                <a:ext uri="{FF2B5EF4-FFF2-40B4-BE49-F238E27FC236}">
                  <a16:creationId xmlns:a16="http://schemas.microsoft.com/office/drawing/2014/main" id="{407D1FFA-17F2-4842-B70D-D8E1D4B2AD18}"/>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41008"/>
            <a:stretch>
              <a:fillRect/>
            </a:stretch>
          </p:blipFill>
          <p:spPr bwMode="auto">
            <a:xfrm>
              <a:off x="-2033679" y="889419"/>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54" descr="E:\丫头\png\小人\卡通类素材\ry.png">
              <a:extLst>
                <a:ext uri="{FF2B5EF4-FFF2-40B4-BE49-F238E27FC236}">
                  <a16:creationId xmlns:a16="http://schemas.microsoft.com/office/drawing/2014/main" id="{9E1456A4-6317-4CCB-8218-65F32DDC0A01}"/>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58992"/>
            <a:stretch>
              <a:fillRect/>
            </a:stretch>
          </p:blipFill>
          <p:spPr bwMode="auto">
            <a:xfrm>
              <a:off x="-1995208" y="1220892"/>
              <a:ext cx="355608" cy="288000"/>
            </a:xfrm>
            <a:prstGeom prst="rect">
              <a:avLst/>
            </a:prstGeom>
            <a:noFill/>
            <a:extLst>
              <a:ext uri="{909E8E84-426E-40DD-AFC4-6F175D3DCCD1}">
                <a14:hiddenFill xmlns:a14="http://schemas.microsoft.com/office/drawing/2010/main">
                  <a:solidFill>
                    <a:srgbClr val="FFFFFF"/>
                  </a:solidFill>
                </a14:hiddenFill>
              </a:ext>
            </a:extLst>
          </p:spPr>
        </p:pic>
      </p:grpSp>
      <p:pic>
        <p:nvPicPr>
          <p:cNvPr id="56" name="图片 25">
            <a:extLst>
              <a:ext uri="{FF2B5EF4-FFF2-40B4-BE49-F238E27FC236}">
                <a16:creationId xmlns:a16="http://schemas.microsoft.com/office/drawing/2014/main" id="{510E3479-6829-453A-92CB-89E7F82FBE1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796781" y="292397"/>
            <a:ext cx="1102698" cy="1022486"/>
          </a:xfrm>
          <a:prstGeom prst="rect">
            <a:avLst/>
          </a:prstGeom>
        </p:spPr>
      </p:pic>
      <p:pic>
        <p:nvPicPr>
          <p:cNvPr id="57" name="图片 26">
            <a:extLst>
              <a:ext uri="{FF2B5EF4-FFF2-40B4-BE49-F238E27FC236}">
                <a16:creationId xmlns:a16="http://schemas.microsoft.com/office/drawing/2014/main" id="{B8D124BC-8A9F-4146-A5D7-898D0694861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04564" y="1022225"/>
            <a:ext cx="3279407" cy="451783"/>
          </a:xfrm>
          <a:prstGeom prst="rect">
            <a:avLst/>
          </a:prstGeom>
        </p:spPr>
      </p:pic>
      <p:grpSp>
        <p:nvGrpSpPr>
          <p:cNvPr id="58" name="Group 57">
            <a:extLst>
              <a:ext uri="{FF2B5EF4-FFF2-40B4-BE49-F238E27FC236}">
                <a16:creationId xmlns:a16="http://schemas.microsoft.com/office/drawing/2014/main" id="{B1244D3E-918C-4DDC-9BEF-A583A5C98A58}"/>
              </a:ext>
            </a:extLst>
          </p:cNvPr>
          <p:cNvGrpSpPr/>
          <p:nvPr/>
        </p:nvGrpSpPr>
        <p:grpSpPr>
          <a:xfrm>
            <a:off x="-215774" y="2347510"/>
            <a:ext cx="5315675" cy="4504460"/>
            <a:chOff x="-215774" y="2347510"/>
            <a:chExt cx="5315675" cy="4504460"/>
          </a:xfrm>
        </p:grpSpPr>
        <p:pic>
          <p:nvPicPr>
            <p:cNvPr id="59" name="图片 3" descr="图片包含 餐桌&#10;&#10;描述已自动生成">
              <a:extLst>
                <a:ext uri="{FF2B5EF4-FFF2-40B4-BE49-F238E27FC236}">
                  <a16:creationId xmlns:a16="http://schemas.microsoft.com/office/drawing/2014/main" id="{E8D341DA-1BF0-437A-AA7F-96F3AC6E0E32}"/>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215774" y="2347510"/>
              <a:ext cx="5315675" cy="4504460"/>
            </a:xfrm>
            <a:prstGeom prst="rect">
              <a:avLst/>
            </a:prstGeom>
          </p:spPr>
        </p:pic>
        <p:sp>
          <p:nvSpPr>
            <p:cNvPr id="60" name="Rectangle 59">
              <a:extLst>
                <a:ext uri="{FF2B5EF4-FFF2-40B4-BE49-F238E27FC236}">
                  <a16:creationId xmlns:a16="http://schemas.microsoft.com/office/drawing/2014/main" id="{F847A150-21B8-4373-84E7-5E7ED112A48D}"/>
                </a:ext>
              </a:extLst>
            </p:cNvPr>
            <p:cNvSpPr/>
            <p:nvPr/>
          </p:nvSpPr>
          <p:spPr>
            <a:xfrm rot="20941502">
              <a:off x="1112362" y="3487658"/>
              <a:ext cx="1395167" cy="443321"/>
            </a:xfrm>
            <a:prstGeom prst="rect">
              <a:avLst/>
            </a:prstGeom>
            <a:solidFill>
              <a:srgbClr val="4B482F"/>
            </a:solidFill>
            <a:ln>
              <a:solidFill>
                <a:srgbClr val="4B4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1" name="Rectangle 60">
              <a:extLst>
                <a:ext uri="{FF2B5EF4-FFF2-40B4-BE49-F238E27FC236}">
                  <a16:creationId xmlns:a16="http://schemas.microsoft.com/office/drawing/2014/main" id="{199DAD9D-8AF7-4080-94C3-417FE03B80E8}"/>
                </a:ext>
              </a:extLst>
            </p:cNvPr>
            <p:cNvSpPr/>
            <p:nvPr/>
          </p:nvSpPr>
          <p:spPr>
            <a:xfrm rot="908466">
              <a:off x="404064" y="5261910"/>
              <a:ext cx="1288938" cy="305204"/>
            </a:xfrm>
            <a:prstGeom prst="rect">
              <a:avLst/>
            </a:prstGeom>
            <a:solidFill>
              <a:srgbClr val="ED8C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2" name="Rectangle 61">
              <a:extLst>
                <a:ext uri="{FF2B5EF4-FFF2-40B4-BE49-F238E27FC236}">
                  <a16:creationId xmlns:a16="http://schemas.microsoft.com/office/drawing/2014/main" id="{A70D220E-984C-4B8D-89C6-924647073034}"/>
                </a:ext>
              </a:extLst>
            </p:cNvPr>
            <p:cNvSpPr/>
            <p:nvPr/>
          </p:nvSpPr>
          <p:spPr>
            <a:xfrm rot="908466">
              <a:off x="1021930" y="5538136"/>
              <a:ext cx="546638" cy="305204"/>
            </a:xfrm>
            <a:prstGeom prst="rect">
              <a:avLst/>
            </a:prstGeom>
            <a:solidFill>
              <a:srgbClr val="ED8C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3" name="Rectangle 62">
              <a:extLst>
                <a:ext uri="{FF2B5EF4-FFF2-40B4-BE49-F238E27FC236}">
                  <a16:creationId xmlns:a16="http://schemas.microsoft.com/office/drawing/2014/main" id="{4510E04D-EA93-4F12-889E-D6D22343952B}"/>
                </a:ext>
              </a:extLst>
            </p:cNvPr>
            <p:cNvSpPr/>
            <p:nvPr/>
          </p:nvSpPr>
          <p:spPr>
            <a:xfrm rot="20941502">
              <a:off x="1665321" y="3777486"/>
              <a:ext cx="837105" cy="443321"/>
            </a:xfrm>
            <a:prstGeom prst="rect">
              <a:avLst/>
            </a:prstGeom>
            <a:solidFill>
              <a:srgbClr val="4B482F"/>
            </a:solidFill>
            <a:ln>
              <a:solidFill>
                <a:srgbClr val="4B4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64" name="文本框 18">
            <a:extLst>
              <a:ext uri="{FF2B5EF4-FFF2-40B4-BE49-F238E27FC236}">
                <a16:creationId xmlns:a16="http://schemas.microsoft.com/office/drawing/2014/main" id="{39348392-70FA-40DB-A278-77F817752BA8}"/>
              </a:ext>
            </a:extLst>
          </p:cNvPr>
          <p:cNvSpPr txBox="1"/>
          <p:nvPr/>
        </p:nvSpPr>
        <p:spPr>
          <a:xfrm rot="20956820">
            <a:off x="811733" y="3179561"/>
            <a:ext cx="2383926"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1" i="0" u="none" strike="noStrike" kern="1200" cap="none" spc="0" normalizeH="0" baseline="0" noProof="0" dirty="0">
                <a:ln w="285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rPr>
              <a:t>01</a:t>
            </a:r>
            <a:endParaRPr kumimoji="0" lang="zh-CN" altLang="en-US" sz="3200" b="1" i="0" u="none" strike="noStrike" kern="1200" cap="none" spc="0" normalizeH="0" baseline="0" noProof="0" dirty="0">
              <a:ln w="31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endParaRPr>
          </a:p>
        </p:txBody>
      </p:sp>
      <p:pic>
        <p:nvPicPr>
          <p:cNvPr id="2" name="Picture 1">
            <a:extLst>
              <a:ext uri="{FF2B5EF4-FFF2-40B4-BE49-F238E27FC236}">
                <a16:creationId xmlns:a16="http://schemas.microsoft.com/office/drawing/2014/main" id="{8A7B3CC4-06B8-8BF0-7A31-3AF79D87D9A4}"/>
              </a:ext>
            </a:extLst>
          </p:cNvPr>
          <p:cNvPicPr>
            <a:picLocks noChangeAspect="1"/>
          </p:cNvPicPr>
          <p:nvPr/>
        </p:nvPicPr>
        <p:blipFill>
          <a:blip r:embed="rId11"/>
          <a:stretch>
            <a:fillRect/>
          </a:stretch>
        </p:blipFill>
        <p:spPr>
          <a:xfrm>
            <a:off x="3877520" y="2697013"/>
            <a:ext cx="6867646" cy="1435394"/>
          </a:xfrm>
          <a:prstGeom prst="rect">
            <a:avLst/>
          </a:prstGeom>
        </p:spPr>
      </p:pic>
    </p:spTree>
    <p:custDataLst>
      <p:tags r:id="rId1"/>
    </p:custDataLst>
    <p:extLst>
      <p:ext uri="{BB962C8B-B14F-4D97-AF65-F5344CB8AC3E}">
        <p14:creationId xmlns:p14="http://schemas.microsoft.com/office/powerpoint/2010/main" val="17897503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ppt_x"/>
                                          </p:val>
                                        </p:tav>
                                        <p:tav tm="100000">
                                          <p:val>
                                            <p:strVal val="#ppt_x"/>
                                          </p:val>
                                        </p:tav>
                                      </p:tavLst>
                                    </p:anim>
                                    <p:anim calcmode="lin" valueType="num">
                                      <p:cBhvr additive="base">
                                        <p:cTn id="12" dur="500" fill="hold"/>
                                        <p:tgtEl>
                                          <p:spTgt spid="57"/>
                                        </p:tgtEl>
                                        <p:attrNameLst>
                                          <p:attrName>ppt_y</p:attrName>
                                        </p:attrNameLst>
                                      </p:cBhvr>
                                      <p:tavLst>
                                        <p:tav tm="0">
                                          <p:val>
                                            <p:strVal val="0-#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par>
                                <p:cTn id="16" presetID="10" presetClass="entr" presetSubtype="0"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par>
                                <p:cTn id="19" presetID="0" presetClass="path" presetSubtype="0" repeatCount="indefinite" accel="50000" decel="50000" autoRev="1" fill="hold" nodeType="withEffect">
                                  <p:stCondLst>
                                    <p:cond delay="0"/>
                                  </p:stCondLst>
                                  <p:childTnLst>
                                    <p:animMotion origin="layout" path="M -0.00243 -0.00062 L 0.01875 2.46914E-6 " pathEditMode="relative" rAng="0" ptsTypes="AA">
                                      <p:cBhvr>
                                        <p:cTn id="20" dur="1500" fill="hold"/>
                                        <p:tgtEl>
                                          <p:spTgt spid="27"/>
                                        </p:tgtEl>
                                        <p:attrNameLst>
                                          <p:attrName>ppt_x</p:attrName>
                                          <p:attrName>ppt_y</p:attrName>
                                        </p:attrNameLst>
                                      </p:cBhvr>
                                      <p:rCtr x="1059" y="31"/>
                                    </p:animMotion>
                                  </p:childTnLst>
                                </p:cTn>
                              </p:par>
                              <p:par>
                                <p:cTn id="21" presetID="0" presetClass="path" presetSubtype="0" repeatCount="indefinite" accel="50000" decel="50000" autoRev="1" fill="hold" nodeType="withEffect">
                                  <p:stCondLst>
                                    <p:cond delay="0"/>
                                  </p:stCondLst>
                                  <p:childTnLst>
                                    <p:animMotion origin="layout" path="M -6.66667E-6 3.20988E-6 L -0.02362 0.00031 " pathEditMode="relative" ptsTypes="AA">
                                      <p:cBhvr>
                                        <p:cTn id="22" dur="1500" fill="hold"/>
                                        <p:tgtEl>
                                          <p:spTgt spid="37"/>
                                        </p:tgtEl>
                                        <p:attrNameLst>
                                          <p:attrName>ppt_x</p:attrName>
                                          <p:attrName>ppt_y</p:attrName>
                                        </p:attrNameLst>
                                      </p:cBhvr>
                                    </p:animMotion>
                                  </p:childTnLst>
                                </p:cTn>
                              </p:par>
                              <p:par>
                                <p:cTn id="23" presetID="22" presetClass="entr" presetSubtype="4"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par>
                                <p:cTn id="26" presetID="22" presetClass="entr" presetSubtype="4"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500"/>
                                        <p:tgtEl>
                                          <p:spTgt spid="41"/>
                                        </p:tgtEl>
                                      </p:cBhvr>
                                    </p:animEffect>
                                  </p:childTnLst>
                                </p:cTn>
                              </p:par>
                              <p:par>
                                <p:cTn id="29" presetID="31" presetClass="entr" presetSubtype="0" fill="hold" nodeType="withEffect">
                                  <p:stCondLst>
                                    <p:cond delay="0"/>
                                  </p:stCondLst>
                                  <p:childTnLst>
                                    <p:set>
                                      <p:cBhvr>
                                        <p:cTn id="30" dur="1" fill="hold">
                                          <p:stCondLst>
                                            <p:cond delay="0"/>
                                          </p:stCondLst>
                                        </p:cTn>
                                        <p:tgtEl>
                                          <p:spTgt spid="56"/>
                                        </p:tgtEl>
                                        <p:attrNameLst>
                                          <p:attrName>style.visibility</p:attrName>
                                        </p:attrNameLst>
                                      </p:cBhvr>
                                      <p:to>
                                        <p:strVal val="visible"/>
                                      </p:to>
                                    </p:set>
                                    <p:anim calcmode="lin" valueType="num">
                                      <p:cBhvr>
                                        <p:cTn id="31" dur="1000" fill="hold"/>
                                        <p:tgtEl>
                                          <p:spTgt spid="56"/>
                                        </p:tgtEl>
                                        <p:attrNameLst>
                                          <p:attrName>ppt_w</p:attrName>
                                        </p:attrNameLst>
                                      </p:cBhvr>
                                      <p:tavLst>
                                        <p:tav tm="0">
                                          <p:val>
                                            <p:fltVal val="0"/>
                                          </p:val>
                                        </p:tav>
                                        <p:tav tm="100000">
                                          <p:val>
                                            <p:strVal val="#ppt_w"/>
                                          </p:val>
                                        </p:tav>
                                      </p:tavLst>
                                    </p:anim>
                                    <p:anim calcmode="lin" valueType="num">
                                      <p:cBhvr>
                                        <p:cTn id="32" dur="1000" fill="hold"/>
                                        <p:tgtEl>
                                          <p:spTgt spid="56"/>
                                        </p:tgtEl>
                                        <p:attrNameLst>
                                          <p:attrName>ppt_h</p:attrName>
                                        </p:attrNameLst>
                                      </p:cBhvr>
                                      <p:tavLst>
                                        <p:tav tm="0">
                                          <p:val>
                                            <p:fltVal val="0"/>
                                          </p:val>
                                        </p:tav>
                                        <p:tav tm="100000">
                                          <p:val>
                                            <p:strVal val="#ppt_h"/>
                                          </p:val>
                                        </p:tav>
                                      </p:tavLst>
                                    </p:anim>
                                    <p:anim calcmode="lin" valueType="num">
                                      <p:cBhvr>
                                        <p:cTn id="33" dur="1000" fill="hold"/>
                                        <p:tgtEl>
                                          <p:spTgt spid="56"/>
                                        </p:tgtEl>
                                        <p:attrNameLst>
                                          <p:attrName>style.rotation</p:attrName>
                                        </p:attrNameLst>
                                      </p:cBhvr>
                                      <p:tavLst>
                                        <p:tav tm="0">
                                          <p:val>
                                            <p:fltVal val="90"/>
                                          </p:val>
                                        </p:tav>
                                        <p:tav tm="100000">
                                          <p:val>
                                            <p:fltVal val="0"/>
                                          </p:val>
                                        </p:tav>
                                      </p:tavLst>
                                    </p:anim>
                                    <p:animEffect transition="in" filter="fade">
                                      <p:cBhvr>
                                        <p:cTn id="34" dur="1000"/>
                                        <p:tgtEl>
                                          <p:spTgt spid="5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barn(inVertical)">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圆角 29">
            <a:extLst>
              <a:ext uri="{FF2B5EF4-FFF2-40B4-BE49-F238E27FC236}">
                <a16:creationId xmlns:a16="http://schemas.microsoft.com/office/drawing/2014/main" id="{CC11612D-1773-49E3-9706-9EC3315CEC16}"/>
              </a:ext>
            </a:extLst>
          </p:cNvPr>
          <p:cNvSpPr/>
          <p:nvPr/>
        </p:nvSpPr>
        <p:spPr>
          <a:xfrm>
            <a:off x="264160" y="406400"/>
            <a:ext cx="11663680" cy="6278880"/>
          </a:xfrm>
          <a:prstGeom prst="round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0070C0"/>
              </a:solidFill>
              <a:effectLst/>
              <a:uLnTx/>
              <a:uFillTx/>
              <a:latin typeface="Cambria" panose="02040503050406030204" pitchFamily="18" charset="0"/>
              <a:ea typeface="Arial-Rounded" panose="020B0500000000000000" pitchFamily="34" charset="0"/>
              <a:cs typeface="Arial-Rounded" panose="020B0500000000000000" pitchFamily="34" charset="0"/>
            </a:endParaRPr>
          </a:p>
        </p:txBody>
      </p:sp>
      <p:sp>
        <p:nvSpPr>
          <p:cNvPr id="11" name="Rectangle 10">
            <a:extLst>
              <a:ext uri="{FF2B5EF4-FFF2-40B4-BE49-F238E27FC236}">
                <a16:creationId xmlns:a16="http://schemas.microsoft.com/office/drawing/2014/main" id="{78BD43EF-6B71-4C24-8F8D-813E57ABEA8A}"/>
              </a:ext>
            </a:extLst>
          </p:cNvPr>
          <p:cNvSpPr/>
          <p:nvPr/>
        </p:nvSpPr>
        <p:spPr>
          <a:xfrm>
            <a:off x="1228386" y="681151"/>
            <a:ext cx="3366143" cy="646331"/>
          </a:xfrm>
          <a:prstGeom prst="rect">
            <a:avLst/>
          </a:prstGeom>
        </p:spPr>
        <p:txBody>
          <a:bodyPr wrap="square">
            <a:spAutoFit/>
          </a:bodyPr>
          <a:lstStyle/>
          <a:p>
            <a:pPr algn="ctr">
              <a:defRPr/>
            </a:pPr>
            <a:r>
              <a:rPr lang="en-US" altLang="zh-CN" sz="3600" b="1" dirty="0" err="1">
                <a:solidFill>
                  <a:srgbClr val="002060"/>
                </a:solidFill>
                <a:latin typeface="Cambria" panose="02040503050406030204" pitchFamily="18" charset="0"/>
                <a:ea typeface="Cambria" panose="02040503050406030204" pitchFamily="18" charset="0"/>
                <a:cs typeface="Arial-Rounded" panose="020B0500000000000000" pitchFamily="34" charset="0"/>
              </a:rPr>
              <a:t>Cùng</a:t>
            </a:r>
            <a:r>
              <a:rPr lang="en-US" altLang="zh-CN" sz="36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a:t>
            </a:r>
            <a:r>
              <a:rPr lang="en-US" altLang="zh-CN" sz="3600" b="1" dirty="0" err="1">
                <a:solidFill>
                  <a:srgbClr val="002060"/>
                </a:solidFill>
                <a:latin typeface="Cambria" panose="02040503050406030204" pitchFamily="18" charset="0"/>
                <a:ea typeface="Cambria" panose="02040503050406030204" pitchFamily="18" charset="0"/>
                <a:cs typeface="Arial-Rounded" panose="020B0500000000000000" pitchFamily="34" charset="0"/>
              </a:rPr>
              <a:t>tìm</a:t>
            </a:r>
            <a:r>
              <a:rPr lang="en-US" altLang="zh-CN" sz="36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a:t>
            </a:r>
            <a:r>
              <a:rPr lang="en-US" altLang="zh-CN" sz="3600" b="1" dirty="0" err="1">
                <a:solidFill>
                  <a:srgbClr val="002060"/>
                </a:solidFill>
                <a:latin typeface="Cambria" panose="02040503050406030204" pitchFamily="18" charset="0"/>
                <a:ea typeface="Cambria" panose="02040503050406030204" pitchFamily="18" charset="0"/>
                <a:cs typeface="Arial-Rounded" panose="020B0500000000000000" pitchFamily="34" charset="0"/>
              </a:rPr>
              <a:t>hiểu</a:t>
            </a:r>
            <a:endParaRPr lang="zh-CN" altLang="en-US" sz="3600" b="1" dirty="0">
              <a:solidFill>
                <a:srgbClr val="002060"/>
              </a:solidFill>
              <a:latin typeface="Cambria" panose="02040503050406030204" pitchFamily="18" charset="0"/>
              <a:ea typeface="Arial-Rounded" panose="020B0500000000000000" pitchFamily="34" charset="0"/>
              <a:cs typeface="Arial-Rounded" panose="020B0500000000000000" pitchFamily="34" charset="0"/>
            </a:endParaRPr>
          </a:p>
        </p:txBody>
      </p:sp>
      <p:pic>
        <p:nvPicPr>
          <p:cNvPr id="20" name="Picture 19">
            <a:extLst>
              <a:ext uri="{FF2B5EF4-FFF2-40B4-BE49-F238E27FC236}">
                <a16:creationId xmlns:a16="http://schemas.microsoft.com/office/drawing/2014/main" id="{500BD7B8-5C3F-44A7-B39B-B6D0FFEB20A6}"/>
              </a:ext>
            </a:extLst>
          </p:cNvPr>
          <p:cNvPicPr>
            <a:picLocks noChangeAspect="1"/>
          </p:cNvPicPr>
          <p:nvPr/>
        </p:nvPicPr>
        <p:blipFill>
          <a:blip r:embed="rId8"/>
          <a:stretch>
            <a:fillRect/>
          </a:stretch>
        </p:blipFill>
        <p:spPr>
          <a:xfrm rot="16200000">
            <a:off x="644411" y="641894"/>
            <a:ext cx="646331" cy="646331"/>
          </a:xfrm>
          <a:prstGeom prst="rect">
            <a:avLst/>
          </a:prstGeom>
        </p:spPr>
      </p:pic>
      <p:grpSp>
        <p:nvGrpSpPr>
          <p:cNvPr id="21" name="PA_库_组合 5">
            <a:extLst>
              <a:ext uri="{FF2B5EF4-FFF2-40B4-BE49-F238E27FC236}">
                <a16:creationId xmlns:a16="http://schemas.microsoft.com/office/drawing/2014/main" id="{D380CDE4-5BA5-495A-B714-02FFF6937B40}"/>
              </a:ext>
            </a:extLst>
          </p:cNvPr>
          <p:cNvGrpSpPr/>
          <p:nvPr>
            <p:custDataLst>
              <p:tags r:id="rId2"/>
            </p:custDataLst>
          </p:nvPr>
        </p:nvGrpSpPr>
        <p:grpSpPr>
          <a:xfrm>
            <a:off x="606693" y="1742029"/>
            <a:ext cx="587835" cy="716735"/>
            <a:chOff x="1836100" y="2332000"/>
            <a:chExt cx="1572829" cy="875054"/>
          </a:xfrm>
        </p:grpSpPr>
        <p:sp>
          <p:nvSpPr>
            <p:cNvPr id="22" name="任意多边形 10">
              <a:extLst>
                <a:ext uri="{FF2B5EF4-FFF2-40B4-BE49-F238E27FC236}">
                  <a16:creationId xmlns:a16="http://schemas.microsoft.com/office/drawing/2014/main" id="{ABE50F44-8B98-4378-8D14-8AA1B8F57D8A}"/>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algn="ctr">
                <a:defRPr/>
              </a:pPr>
              <a:endParaRPr lang="zh-CN" altLang="en-US" sz="1600" b="1" kern="0">
                <a:solidFill>
                  <a:srgbClr val="002060"/>
                </a:solidFill>
                <a:latin typeface="Cambria" panose="02040503050406030204" pitchFamily="18" charset="0"/>
                <a:ea typeface="Arial-Rounded" panose="020B0500000000000000" pitchFamily="34" charset="0"/>
                <a:cs typeface="Arial-Rounded" panose="020B0500000000000000" pitchFamily="34" charset="0"/>
              </a:endParaRPr>
            </a:p>
          </p:txBody>
        </p:sp>
        <p:sp>
          <p:nvSpPr>
            <p:cNvPr id="23" name="任意多边形 11">
              <a:extLst>
                <a:ext uri="{FF2B5EF4-FFF2-40B4-BE49-F238E27FC236}">
                  <a16:creationId xmlns:a16="http://schemas.microsoft.com/office/drawing/2014/main" id="{AEFAD958-21ED-4788-86BB-3B7928DEB614}"/>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algn="ctr">
                <a:defRPr/>
              </a:pPr>
              <a:endParaRPr lang="zh-CN" altLang="en-US" sz="1600" b="1" kern="0">
                <a:solidFill>
                  <a:srgbClr val="002060"/>
                </a:solidFill>
                <a:latin typeface="Cambria" panose="02040503050406030204" pitchFamily="18" charset="0"/>
                <a:ea typeface="Arial-Rounded" panose="020B0500000000000000" pitchFamily="34" charset="0"/>
                <a:cs typeface="Arial-Rounded" panose="020B0500000000000000" pitchFamily="34" charset="0"/>
              </a:endParaRPr>
            </a:p>
          </p:txBody>
        </p:sp>
        <p:sp>
          <p:nvSpPr>
            <p:cNvPr id="24" name="文本框 12">
              <a:extLst>
                <a:ext uri="{FF2B5EF4-FFF2-40B4-BE49-F238E27FC236}">
                  <a16:creationId xmlns:a16="http://schemas.microsoft.com/office/drawing/2014/main" id="{9BDC12A8-C651-45EA-A7F2-FD323ACB655D}"/>
                </a:ext>
              </a:extLst>
            </p:cNvPr>
            <p:cNvSpPr txBox="1"/>
            <p:nvPr/>
          </p:nvSpPr>
          <p:spPr>
            <a:xfrm>
              <a:off x="2222349" y="2332000"/>
              <a:ext cx="756775" cy="875054"/>
            </a:xfrm>
            <a:prstGeom prst="rect">
              <a:avLst/>
            </a:prstGeom>
            <a:noFill/>
            <a:ln>
              <a:noFill/>
            </a:ln>
          </p:spPr>
          <p:txBody>
            <a:bodyPr wrap="square" rtlCol="0">
              <a:spAutoFit/>
            </a:bodyPr>
            <a:lstStyle/>
            <a:p>
              <a:pPr algn="ctr">
                <a:lnSpc>
                  <a:spcPct val="125000"/>
                </a:lnSpc>
                <a:defRPr/>
              </a:pPr>
              <a:r>
                <a:rPr lang="en-US" altLang="zh-CN" sz="3600" b="1" kern="0" dirty="0">
                  <a:solidFill>
                    <a:srgbClr val="002060"/>
                  </a:solidFill>
                  <a:latin typeface="Cambria" panose="02040503050406030204" pitchFamily="18" charset="0"/>
                  <a:ea typeface="Cambria" panose="02040503050406030204" pitchFamily="18" charset="0"/>
                  <a:cs typeface="Arial-Rounded" panose="020B0500000000000000" pitchFamily="34" charset="0"/>
                </a:rPr>
                <a:t>1</a:t>
              </a:r>
            </a:p>
          </p:txBody>
        </p:sp>
      </p:grpSp>
      <p:sp>
        <p:nvSpPr>
          <p:cNvPr id="25" name="Rectangle 24">
            <a:extLst>
              <a:ext uri="{FF2B5EF4-FFF2-40B4-BE49-F238E27FC236}">
                <a16:creationId xmlns:a16="http://schemas.microsoft.com/office/drawing/2014/main" id="{1E36AFAC-BE51-4ED5-AEF0-24C50FDCA166}"/>
              </a:ext>
            </a:extLst>
          </p:cNvPr>
          <p:cNvSpPr/>
          <p:nvPr/>
        </p:nvSpPr>
        <p:spPr>
          <a:xfrm>
            <a:off x="1295389" y="1716260"/>
            <a:ext cx="8193755" cy="1077218"/>
          </a:xfrm>
          <a:prstGeom prst="rect">
            <a:avLst/>
          </a:prstGeom>
        </p:spPr>
        <p:txBody>
          <a:bodyPr wrap="square">
            <a:spAutoFit/>
          </a:bodyPr>
          <a:lstStyle/>
          <a:p>
            <a:pPr algn="just">
              <a:defRPr/>
            </a:pPr>
            <a:r>
              <a:rPr lang="vi-VN" altLang="zh-CN" sz="3200" b="1" dirty="0">
                <a:solidFill>
                  <a:srgbClr val="002060"/>
                </a:solidFill>
                <a:latin typeface="Cambria" panose="02040503050406030204" pitchFamily="18" charset="0"/>
                <a:ea typeface="Cambria" panose="02040503050406030204" pitchFamily="18" charset="0"/>
                <a:cs typeface="Arial-Rounded" panose="020B0500000000000000" pitchFamily="34" charset="0"/>
              </a:rPr>
              <a:t>Điểm tham quan cuối cùng của gia đình Dương là ở đâu?</a:t>
            </a:r>
          </a:p>
        </p:txBody>
      </p:sp>
      <p:grpSp>
        <p:nvGrpSpPr>
          <p:cNvPr id="26" name="PA_库_组合 5">
            <a:extLst>
              <a:ext uri="{FF2B5EF4-FFF2-40B4-BE49-F238E27FC236}">
                <a16:creationId xmlns:a16="http://schemas.microsoft.com/office/drawing/2014/main" id="{DEC869DF-B826-4A38-8CFD-B0D5E93E229B}"/>
              </a:ext>
            </a:extLst>
          </p:cNvPr>
          <p:cNvGrpSpPr/>
          <p:nvPr>
            <p:custDataLst>
              <p:tags r:id="rId3"/>
            </p:custDataLst>
          </p:nvPr>
        </p:nvGrpSpPr>
        <p:grpSpPr>
          <a:xfrm>
            <a:off x="606693" y="2759320"/>
            <a:ext cx="587835" cy="716735"/>
            <a:chOff x="1836100" y="2332000"/>
            <a:chExt cx="1572829" cy="875054"/>
          </a:xfrm>
        </p:grpSpPr>
        <p:sp>
          <p:nvSpPr>
            <p:cNvPr id="27" name="任意多边形 10">
              <a:extLst>
                <a:ext uri="{FF2B5EF4-FFF2-40B4-BE49-F238E27FC236}">
                  <a16:creationId xmlns:a16="http://schemas.microsoft.com/office/drawing/2014/main" id="{A1BA2B00-60F2-4BED-9828-F2D82AC8F830}"/>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algn="ctr">
                <a:defRPr/>
              </a:pPr>
              <a:endParaRPr lang="zh-CN" altLang="en-US" sz="1600" b="1" kern="0">
                <a:solidFill>
                  <a:srgbClr val="002060"/>
                </a:solidFill>
                <a:latin typeface="Cambria" panose="02040503050406030204" pitchFamily="18" charset="0"/>
                <a:ea typeface="Arial-Rounded" panose="020B0500000000000000" pitchFamily="34" charset="0"/>
                <a:cs typeface="Arial-Rounded" panose="020B0500000000000000" pitchFamily="34" charset="0"/>
              </a:endParaRPr>
            </a:p>
          </p:txBody>
        </p:sp>
        <p:sp>
          <p:nvSpPr>
            <p:cNvPr id="28" name="任意多边形 11">
              <a:extLst>
                <a:ext uri="{FF2B5EF4-FFF2-40B4-BE49-F238E27FC236}">
                  <a16:creationId xmlns:a16="http://schemas.microsoft.com/office/drawing/2014/main" id="{938E1E61-E0F7-4028-B46B-EAC1F54835C5}"/>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algn="ctr">
                <a:defRPr/>
              </a:pPr>
              <a:endParaRPr lang="zh-CN" altLang="en-US" sz="1600" b="1" kern="0">
                <a:solidFill>
                  <a:srgbClr val="002060"/>
                </a:solidFill>
                <a:latin typeface="Cambria" panose="02040503050406030204" pitchFamily="18" charset="0"/>
                <a:ea typeface="Arial-Rounded" panose="020B0500000000000000" pitchFamily="34" charset="0"/>
                <a:cs typeface="Arial-Rounded" panose="020B0500000000000000" pitchFamily="34" charset="0"/>
              </a:endParaRPr>
            </a:p>
          </p:txBody>
        </p:sp>
        <p:sp>
          <p:nvSpPr>
            <p:cNvPr id="29" name="文本框 12">
              <a:extLst>
                <a:ext uri="{FF2B5EF4-FFF2-40B4-BE49-F238E27FC236}">
                  <a16:creationId xmlns:a16="http://schemas.microsoft.com/office/drawing/2014/main" id="{8DBDD846-D905-4531-8E57-F7B86758339A}"/>
                </a:ext>
              </a:extLst>
            </p:cNvPr>
            <p:cNvSpPr txBox="1"/>
            <p:nvPr/>
          </p:nvSpPr>
          <p:spPr>
            <a:xfrm>
              <a:off x="2222349" y="2332000"/>
              <a:ext cx="756775" cy="875054"/>
            </a:xfrm>
            <a:prstGeom prst="rect">
              <a:avLst/>
            </a:prstGeom>
            <a:noFill/>
            <a:ln>
              <a:noFill/>
            </a:ln>
          </p:spPr>
          <p:txBody>
            <a:bodyPr wrap="square" rtlCol="0">
              <a:spAutoFit/>
            </a:bodyPr>
            <a:lstStyle/>
            <a:p>
              <a:pPr algn="ctr">
                <a:lnSpc>
                  <a:spcPct val="125000"/>
                </a:lnSpc>
                <a:defRPr/>
              </a:pPr>
              <a:r>
                <a:rPr lang="en-US" altLang="zh-CN" sz="3600" b="1" kern="0" dirty="0">
                  <a:solidFill>
                    <a:srgbClr val="002060"/>
                  </a:solidFill>
                  <a:latin typeface="Cambria" panose="02040503050406030204" pitchFamily="18" charset="0"/>
                  <a:ea typeface="Cambria" panose="02040503050406030204" pitchFamily="18" charset="0"/>
                  <a:cs typeface="Arial-Rounded" panose="020B0500000000000000" pitchFamily="34" charset="0"/>
                </a:rPr>
                <a:t>2</a:t>
              </a:r>
            </a:p>
          </p:txBody>
        </p:sp>
      </p:grpSp>
      <p:sp>
        <p:nvSpPr>
          <p:cNvPr id="30" name="Rectangle 29">
            <a:extLst>
              <a:ext uri="{FF2B5EF4-FFF2-40B4-BE49-F238E27FC236}">
                <a16:creationId xmlns:a16="http://schemas.microsoft.com/office/drawing/2014/main" id="{A2A55573-4027-4436-B310-DDCC0CB7691E}"/>
              </a:ext>
            </a:extLst>
          </p:cNvPr>
          <p:cNvSpPr/>
          <p:nvPr/>
        </p:nvSpPr>
        <p:spPr>
          <a:xfrm>
            <a:off x="1338886" y="2861649"/>
            <a:ext cx="9762841" cy="1077218"/>
          </a:xfrm>
          <a:prstGeom prst="rect">
            <a:avLst/>
          </a:prstGeom>
        </p:spPr>
        <p:txBody>
          <a:bodyPr wrap="square">
            <a:spAutoFit/>
          </a:bodyPr>
          <a:lstStyle/>
          <a:p>
            <a:pPr algn="just">
              <a:defRPr/>
            </a:pPr>
            <a:r>
              <a:rPr lang="vi-VN" altLang="zh-CN" sz="3200" b="1" dirty="0">
                <a:solidFill>
                  <a:srgbClr val="002060"/>
                </a:solidFill>
                <a:latin typeface="Cambria" panose="02040503050406030204" pitchFamily="18" charset="0"/>
                <a:ea typeface="Cambria" panose="02040503050406030204" pitchFamily="18" charset="0"/>
                <a:cs typeface="Arial-Rounded" panose="020B0500000000000000" pitchFamily="34" charset="0"/>
              </a:rPr>
              <a:t>Tìm những chi tiết cho thấy ông ngoại ngắm ngôi đền rất kĩ và đầy xúc động</a:t>
            </a:r>
          </a:p>
        </p:txBody>
      </p:sp>
      <p:grpSp>
        <p:nvGrpSpPr>
          <p:cNvPr id="31" name="PA_库_组合 5">
            <a:extLst>
              <a:ext uri="{FF2B5EF4-FFF2-40B4-BE49-F238E27FC236}">
                <a16:creationId xmlns:a16="http://schemas.microsoft.com/office/drawing/2014/main" id="{FBF91D28-8A51-4EBE-9D91-8745CC11F239}"/>
              </a:ext>
            </a:extLst>
          </p:cNvPr>
          <p:cNvGrpSpPr/>
          <p:nvPr>
            <p:custDataLst>
              <p:tags r:id="rId4"/>
            </p:custDataLst>
          </p:nvPr>
        </p:nvGrpSpPr>
        <p:grpSpPr>
          <a:xfrm>
            <a:off x="625552" y="3889285"/>
            <a:ext cx="587835" cy="716735"/>
            <a:chOff x="1836100" y="2332000"/>
            <a:chExt cx="1572829" cy="875054"/>
          </a:xfrm>
        </p:grpSpPr>
        <p:sp>
          <p:nvSpPr>
            <p:cNvPr id="32" name="任意多边形 10">
              <a:extLst>
                <a:ext uri="{FF2B5EF4-FFF2-40B4-BE49-F238E27FC236}">
                  <a16:creationId xmlns:a16="http://schemas.microsoft.com/office/drawing/2014/main" id="{6A03CE19-C14B-426E-9578-0828B0DF55E3}"/>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algn="ctr">
                <a:defRPr/>
              </a:pPr>
              <a:endParaRPr lang="zh-CN" altLang="en-US" sz="1600" b="1" kern="0">
                <a:solidFill>
                  <a:srgbClr val="002060"/>
                </a:solidFill>
                <a:latin typeface="Cambria" panose="02040503050406030204" pitchFamily="18" charset="0"/>
                <a:ea typeface="Arial-Rounded" panose="020B0500000000000000" pitchFamily="34" charset="0"/>
                <a:cs typeface="Arial-Rounded" panose="020B0500000000000000" pitchFamily="34" charset="0"/>
              </a:endParaRPr>
            </a:p>
          </p:txBody>
        </p:sp>
        <p:sp>
          <p:nvSpPr>
            <p:cNvPr id="34" name="任意多边形 11">
              <a:extLst>
                <a:ext uri="{FF2B5EF4-FFF2-40B4-BE49-F238E27FC236}">
                  <a16:creationId xmlns:a16="http://schemas.microsoft.com/office/drawing/2014/main" id="{B7B9D098-601A-403A-8AF3-4345853C0D9E}"/>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algn="ctr">
                <a:defRPr/>
              </a:pPr>
              <a:endParaRPr lang="zh-CN" altLang="en-US" sz="1600" b="1" kern="0">
                <a:solidFill>
                  <a:srgbClr val="002060"/>
                </a:solidFill>
                <a:latin typeface="Cambria" panose="02040503050406030204" pitchFamily="18" charset="0"/>
                <a:ea typeface="Arial-Rounded" panose="020B0500000000000000" pitchFamily="34" charset="0"/>
                <a:cs typeface="Arial-Rounded" panose="020B0500000000000000" pitchFamily="34" charset="0"/>
              </a:endParaRPr>
            </a:p>
          </p:txBody>
        </p:sp>
        <p:sp>
          <p:nvSpPr>
            <p:cNvPr id="35" name="文本框 12">
              <a:extLst>
                <a:ext uri="{FF2B5EF4-FFF2-40B4-BE49-F238E27FC236}">
                  <a16:creationId xmlns:a16="http://schemas.microsoft.com/office/drawing/2014/main" id="{CC6F0BCB-DB52-42ED-9697-36B7E88B903A}"/>
                </a:ext>
              </a:extLst>
            </p:cNvPr>
            <p:cNvSpPr txBox="1"/>
            <p:nvPr/>
          </p:nvSpPr>
          <p:spPr>
            <a:xfrm>
              <a:off x="2222349" y="2332000"/>
              <a:ext cx="756775" cy="875054"/>
            </a:xfrm>
            <a:prstGeom prst="rect">
              <a:avLst/>
            </a:prstGeom>
            <a:noFill/>
            <a:ln>
              <a:noFill/>
            </a:ln>
          </p:spPr>
          <p:txBody>
            <a:bodyPr wrap="square" rtlCol="0">
              <a:spAutoFit/>
            </a:bodyPr>
            <a:lstStyle/>
            <a:p>
              <a:pPr algn="ctr">
                <a:lnSpc>
                  <a:spcPct val="125000"/>
                </a:lnSpc>
                <a:defRPr/>
              </a:pPr>
              <a:r>
                <a:rPr lang="en-US" altLang="zh-CN" sz="3600" b="1" kern="0" dirty="0">
                  <a:solidFill>
                    <a:srgbClr val="002060"/>
                  </a:solidFill>
                  <a:latin typeface="Cambria" panose="02040503050406030204" pitchFamily="18" charset="0"/>
                  <a:ea typeface="Cambria" panose="02040503050406030204" pitchFamily="18" charset="0"/>
                  <a:cs typeface="Arial-Rounded" panose="020B0500000000000000" pitchFamily="34" charset="0"/>
                </a:rPr>
                <a:t>3</a:t>
              </a:r>
            </a:p>
          </p:txBody>
        </p:sp>
      </p:grpSp>
      <p:sp>
        <p:nvSpPr>
          <p:cNvPr id="36" name="Rectangle 35">
            <a:extLst>
              <a:ext uri="{FF2B5EF4-FFF2-40B4-BE49-F238E27FC236}">
                <a16:creationId xmlns:a16="http://schemas.microsoft.com/office/drawing/2014/main" id="{ECCD2A82-4E4C-4473-9A8B-7AE036B54F42}"/>
              </a:ext>
            </a:extLst>
          </p:cNvPr>
          <p:cNvSpPr/>
          <p:nvPr/>
        </p:nvSpPr>
        <p:spPr>
          <a:xfrm>
            <a:off x="1357745" y="3991614"/>
            <a:ext cx="10207394" cy="1077218"/>
          </a:xfrm>
          <a:prstGeom prst="rect">
            <a:avLst/>
          </a:prstGeom>
        </p:spPr>
        <p:txBody>
          <a:bodyPr wrap="square">
            <a:spAutoFit/>
          </a:bodyPr>
          <a:lstStyle/>
          <a:p>
            <a:pPr algn="just">
              <a:defRPr/>
            </a:pPr>
            <a:r>
              <a:rPr lang="vi-VN" altLang="zh-CN" sz="3200" b="1" dirty="0">
                <a:solidFill>
                  <a:srgbClr val="002060"/>
                </a:solidFill>
                <a:latin typeface="Cambria" panose="02040503050406030204" pitchFamily="18" charset="0"/>
                <a:ea typeface="Cambria" panose="02040503050406030204" pitchFamily="18" charset="0"/>
                <a:cs typeface="Arial-Rounded" panose="020B0500000000000000" pitchFamily="34" charset="0"/>
              </a:rPr>
              <a:t>Dương đã thay đổi những suy nghĩ về ông như thế nào?</a:t>
            </a:r>
          </a:p>
        </p:txBody>
      </p:sp>
      <p:grpSp>
        <p:nvGrpSpPr>
          <p:cNvPr id="37" name="PA_库_组合 5">
            <a:extLst>
              <a:ext uri="{FF2B5EF4-FFF2-40B4-BE49-F238E27FC236}">
                <a16:creationId xmlns:a16="http://schemas.microsoft.com/office/drawing/2014/main" id="{F07B3056-3229-436D-98A8-9D27D241483C}"/>
              </a:ext>
            </a:extLst>
          </p:cNvPr>
          <p:cNvGrpSpPr/>
          <p:nvPr>
            <p:custDataLst>
              <p:tags r:id="rId5"/>
            </p:custDataLst>
          </p:nvPr>
        </p:nvGrpSpPr>
        <p:grpSpPr>
          <a:xfrm>
            <a:off x="625552" y="4970763"/>
            <a:ext cx="587835" cy="716735"/>
            <a:chOff x="1836100" y="2332000"/>
            <a:chExt cx="1572829" cy="875054"/>
          </a:xfrm>
        </p:grpSpPr>
        <p:sp>
          <p:nvSpPr>
            <p:cNvPr id="38" name="任意多边形 10">
              <a:extLst>
                <a:ext uri="{FF2B5EF4-FFF2-40B4-BE49-F238E27FC236}">
                  <a16:creationId xmlns:a16="http://schemas.microsoft.com/office/drawing/2014/main" id="{B6B99710-DFC0-47D0-A33F-DFA150BB99AA}"/>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algn="ctr">
                <a:defRPr/>
              </a:pPr>
              <a:endParaRPr lang="zh-CN" altLang="en-US" sz="1600" b="1" kern="0">
                <a:solidFill>
                  <a:srgbClr val="002060"/>
                </a:solidFill>
                <a:latin typeface="Cambria" panose="02040503050406030204" pitchFamily="18" charset="0"/>
                <a:ea typeface="Arial-Rounded" panose="020B0500000000000000" pitchFamily="34" charset="0"/>
                <a:cs typeface="Arial-Rounded" panose="020B0500000000000000" pitchFamily="34" charset="0"/>
              </a:endParaRPr>
            </a:p>
          </p:txBody>
        </p:sp>
        <p:sp>
          <p:nvSpPr>
            <p:cNvPr id="39" name="任意多边形 11">
              <a:extLst>
                <a:ext uri="{FF2B5EF4-FFF2-40B4-BE49-F238E27FC236}">
                  <a16:creationId xmlns:a16="http://schemas.microsoft.com/office/drawing/2014/main" id="{2FD63B58-7C2A-435B-A466-F5F0DDD4D938}"/>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algn="ctr">
                <a:defRPr/>
              </a:pPr>
              <a:endParaRPr lang="zh-CN" altLang="en-US" sz="1600" b="1" kern="0">
                <a:solidFill>
                  <a:srgbClr val="002060"/>
                </a:solidFill>
                <a:latin typeface="Cambria" panose="02040503050406030204" pitchFamily="18" charset="0"/>
                <a:ea typeface="Arial-Rounded" panose="020B0500000000000000" pitchFamily="34" charset="0"/>
                <a:cs typeface="Arial-Rounded" panose="020B0500000000000000" pitchFamily="34" charset="0"/>
              </a:endParaRPr>
            </a:p>
          </p:txBody>
        </p:sp>
        <p:sp>
          <p:nvSpPr>
            <p:cNvPr id="40" name="文本框 12">
              <a:extLst>
                <a:ext uri="{FF2B5EF4-FFF2-40B4-BE49-F238E27FC236}">
                  <a16:creationId xmlns:a16="http://schemas.microsoft.com/office/drawing/2014/main" id="{2F4B5CB1-FFA0-4642-80E3-BA81DB6703AF}"/>
                </a:ext>
              </a:extLst>
            </p:cNvPr>
            <p:cNvSpPr txBox="1"/>
            <p:nvPr/>
          </p:nvSpPr>
          <p:spPr>
            <a:xfrm>
              <a:off x="2222349" y="2332000"/>
              <a:ext cx="756775" cy="875054"/>
            </a:xfrm>
            <a:prstGeom prst="rect">
              <a:avLst/>
            </a:prstGeom>
            <a:noFill/>
            <a:ln>
              <a:noFill/>
            </a:ln>
          </p:spPr>
          <p:txBody>
            <a:bodyPr wrap="square" rtlCol="0">
              <a:spAutoFit/>
            </a:bodyPr>
            <a:lstStyle/>
            <a:p>
              <a:pPr algn="ctr">
                <a:lnSpc>
                  <a:spcPct val="125000"/>
                </a:lnSpc>
                <a:defRPr/>
              </a:pPr>
              <a:r>
                <a:rPr lang="en-US" altLang="zh-CN" sz="3600" b="1" kern="0" dirty="0">
                  <a:solidFill>
                    <a:srgbClr val="002060"/>
                  </a:solidFill>
                  <a:latin typeface="Cambria" panose="02040503050406030204" pitchFamily="18" charset="0"/>
                  <a:ea typeface="Cambria" panose="02040503050406030204" pitchFamily="18" charset="0"/>
                  <a:cs typeface="Arial-Rounded" panose="020B0500000000000000" pitchFamily="34" charset="0"/>
                </a:rPr>
                <a:t>4</a:t>
              </a:r>
            </a:p>
          </p:txBody>
        </p:sp>
      </p:grpSp>
      <p:sp>
        <p:nvSpPr>
          <p:cNvPr id="41" name="Rectangle 40">
            <a:extLst>
              <a:ext uri="{FF2B5EF4-FFF2-40B4-BE49-F238E27FC236}">
                <a16:creationId xmlns:a16="http://schemas.microsoft.com/office/drawing/2014/main" id="{9FA4D31F-1173-477C-8C4C-27D5461873F0}"/>
              </a:ext>
            </a:extLst>
          </p:cNvPr>
          <p:cNvSpPr/>
          <p:nvPr/>
        </p:nvSpPr>
        <p:spPr>
          <a:xfrm>
            <a:off x="1248743" y="4961576"/>
            <a:ext cx="10327853" cy="1077218"/>
          </a:xfrm>
          <a:prstGeom prst="rect">
            <a:avLst/>
          </a:prstGeom>
        </p:spPr>
        <p:txBody>
          <a:bodyPr wrap="square">
            <a:spAutoFit/>
          </a:bodyPr>
          <a:lstStyle/>
          <a:p>
            <a:pPr algn="just">
              <a:defRPr/>
            </a:pPr>
            <a:r>
              <a:rPr lang="vi-VN" altLang="zh-CN" sz="3200" b="1" dirty="0">
                <a:solidFill>
                  <a:srgbClr val="002060"/>
                </a:solidFill>
                <a:latin typeface="Cambria" panose="02040503050406030204" pitchFamily="18" charset="0"/>
                <a:ea typeface="Cambria" panose="02040503050406030204" pitchFamily="18" charset="0"/>
                <a:cs typeface="Arial-Rounded" panose="020B0500000000000000" pitchFamily="34" charset="0"/>
              </a:rPr>
              <a:t>Theo em, vì sao Dương nghĩ từ bây giờ nó mới là người đưa tay cho ông nắm?</a:t>
            </a:r>
          </a:p>
        </p:txBody>
      </p:sp>
      <p:grpSp>
        <p:nvGrpSpPr>
          <p:cNvPr id="42" name="Group 41">
            <a:extLst>
              <a:ext uri="{FF2B5EF4-FFF2-40B4-BE49-F238E27FC236}">
                <a16:creationId xmlns:a16="http://schemas.microsoft.com/office/drawing/2014/main" id="{8F25195C-906F-4BD6-8FAF-534FE8FC963D}"/>
              </a:ext>
            </a:extLst>
          </p:cNvPr>
          <p:cNvGrpSpPr/>
          <p:nvPr/>
        </p:nvGrpSpPr>
        <p:grpSpPr>
          <a:xfrm>
            <a:off x="9240409" y="-448419"/>
            <a:ext cx="2844126" cy="2557500"/>
            <a:chOff x="7656473" y="831396"/>
            <a:chExt cx="3689350" cy="3269584"/>
          </a:xfrm>
        </p:grpSpPr>
        <p:pic>
          <p:nvPicPr>
            <p:cNvPr id="43" name="图片 2" descr="2">
              <a:extLst>
                <a:ext uri="{FF2B5EF4-FFF2-40B4-BE49-F238E27FC236}">
                  <a16:creationId xmlns:a16="http://schemas.microsoft.com/office/drawing/2014/main" id="{4AFD2A19-3123-47C0-8DCE-5987BBC0DACA}"/>
                </a:ext>
              </a:extLst>
            </p:cNvPr>
            <p:cNvPicPr>
              <a:picLocks noChangeAspect="1"/>
            </p:cNvPicPr>
            <p:nvPr/>
          </p:nvPicPr>
          <p:blipFill>
            <a:blip r:embed="rId9"/>
            <a:stretch>
              <a:fillRect/>
            </a:stretch>
          </p:blipFill>
          <p:spPr>
            <a:xfrm>
              <a:off x="7656473" y="831396"/>
              <a:ext cx="3689350" cy="3127375"/>
            </a:xfrm>
            <a:prstGeom prst="rect">
              <a:avLst/>
            </a:prstGeom>
          </p:spPr>
        </p:pic>
        <p:sp>
          <p:nvSpPr>
            <p:cNvPr id="44" name="Rounded Rectangle 53">
              <a:extLst>
                <a:ext uri="{FF2B5EF4-FFF2-40B4-BE49-F238E27FC236}">
                  <a16:creationId xmlns:a16="http://schemas.microsoft.com/office/drawing/2014/main" id="{F44CBAFC-C994-46E5-9F92-077DADB7239F}"/>
                </a:ext>
              </a:extLst>
            </p:cNvPr>
            <p:cNvSpPr/>
            <p:nvPr/>
          </p:nvSpPr>
          <p:spPr>
            <a:xfrm>
              <a:off x="8086969" y="3013280"/>
              <a:ext cx="2912297" cy="1087700"/>
            </a:xfrm>
            <a:prstGeom prst="roundRect">
              <a:avLst/>
            </a:prstGeom>
            <a:solidFill>
              <a:srgbClr val="FFFFFF"/>
            </a:solidFill>
            <a:ln w="12700" cap="flat" cmpd="sng" algn="ctr">
              <a:solidFill>
                <a:srgbClr val="5FE0FF"/>
              </a:solidFill>
              <a:prstDash val="solid"/>
              <a:miter lim="800000"/>
            </a:ln>
            <a:effectLst/>
          </p:spPr>
          <p:txBody>
            <a:bodyPr rtlCol="0" anchor="ctr"/>
            <a:lstStyle/>
            <a:p>
              <a:pPr algn="ctr">
                <a:defRPr/>
              </a:pPr>
              <a:r>
                <a:rPr lang="en-US" sz="3200" b="1" kern="0" dirty="0" err="1">
                  <a:solidFill>
                    <a:srgbClr val="FF0000"/>
                  </a:solidFill>
                  <a:latin typeface="Cambria" panose="02040503050406030204" pitchFamily="18" charset="0"/>
                  <a:ea typeface="Cambria" panose="02040503050406030204" pitchFamily="18" charset="0"/>
                  <a:cs typeface="Arial-Rounded" panose="020B0500000000000000" pitchFamily="34" charset="0"/>
                </a:rPr>
                <a:t>Thảo</a:t>
              </a:r>
              <a:r>
                <a:rPr lang="en-US" sz="3200" b="1" kern="0"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200" b="1" kern="0" dirty="0" err="1">
                  <a:solidFill>
                    <a:srgbClr val="FF0000"/>
                  </a:solidFill>
                  <a:latin typeface="Cambria" panose="02040503050406030204" pitchFamily="18" charset="0"/>
                  <a:ea typeface="Cambria" panose="02040503050406030204" pitchFamily="18" charset="0"/>
                  <a:cs typeface="Arial-Rounded" panose="020B0500000000000000" pitchFamily="34" charset="0"/>
                </a:rPr>
                <a:t>luận</a:t>
              </a:r>
              <a:r>
                <a:rPr lang="en-US" sz="3200" b="1" kern="0"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200" b="1" kern="0" dirty="0" err="1">
                  <a:solidFill>
                    <a:srgbClr val="FF0000"/>
                  </a:solidFill>
                  <a:latin typeface="Cambria" panose="02040503050406030204" pitchFamily="18" charset="0"/>
                  <a:ea typeface="Cambria" panose="02040503050406030204" pitchFamily="18" charset="0"/>
                  <a:cs typeface="Arial-Rounded" panose="020B0500000000000000" pitchFamily="34" charset="0"/>
                </a:rPr>
                <a:t>nhóm</a:t>
              </a:r>
              <a:r>
                <a:rPr lang="en-US" sz="3200" b="1" kern="0"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200" b="1" kern="0" dirty="0" err="1">
                  <a:solidFill>
                    <a:srgbClr val="FF0000"/>
                  </a:solidFill>
                  <a:latin typeface="Cambria" panose="02040503050406030204" pitchFamily="18" charset="0"/>
                  <a:ea typeface="Cambria" panose="02040503050406030204" pitchFamily="18" charset="0"/>
                  <a:cs typeface="Arial-Rounded" panose="020B0500000000000000" pitchFamily="34" charset="0"/>
                </a:rPr>
                <a:t>đôi</a:t>
              </a:r>
              <a:endParaRPr lang="en-US" sz="3200" b="1" kern="0" dirty="0">
                <a:solidFill>
                  <a:srgbClr val="FF0000"/>
                </a:solidFill>
                <a:latin typeface="Cambria" panose="02040503050406030204" pitchFamily="18" charset="0"/>
                <a:ea typeface="Cambria" panose="02040503050406030204" pitchFamily="18" charset="0"/>
                <a:cs typeface="Arial-Rounded" panose="020B0500000000000000" pitchFamily="34" charset="0"/>
              </a:endParaRPr>
            </a:p>
          </p:txBody>
        </p:sp>
      </p:grpSp>
    </p:spTree>
    <p:custDataLst>
      <p:tags r:id="rId1"/>
    </p:custDataLst>
    <p:extLst>
      <p:ext uri="{BB962C8B-B14F-4D97-AF65-F5344CB8AC3E}">
        <p14:creationId xmlns:p14="http://schemas.microsoft.com/office/powerpoint/2010/main" val="29182823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750"/>
                                        <p:tgtEl>
                                          <p:spTgt spid="21"/>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750"/>
                                        <p:tgtEl>
                                          <p:spTgt spid="25"/>
                                        </p:tgtEl>
                                      </p:cBhvr>
                                    </p:animEffect>
                                    <p:anim calcmode="lin" valueType="num">
                                      <p:cBhvr>
                                        <p:cTn id="11" dur="750" fill="hold"/>
                                        <p:tgtEl>
                                          <p:spTgt spid="25"/>
                                        </p:tgtEl>
                                        <p:attrNameLst>
                                          <p:attrName>ppt_x</p:attrName>
                                        </p:attrNameLst>
                                      </p:cBhvr>
                                      <p:tavLst>
                                        <p:tav tm="0">
                                          <p:val>
                                            <p:strVal val="#ppt_x"/>
                                          </p:val>
                                        </p:tav>
                                        <p:tav tm="100000">
                                          <p:val>
                                            <p:strVal val="#ppt_x"/>
                                          </p:val>
                                        </p:tav>
                                      </p:tavLst>
                                    </p:anim>
                                    <p:anim calcmode="lin" valueType="num">
                                      <p:cBhvr>
                                        <p:cTn id="12" dur="75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left)">
                                      <p:cBhvr>
                                        <p:cTn id="17" dur="750"/>
                                        <p:tgtEl>
                                          <p:spTgt spid="26"/>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750"/>
                                        <p:tgtEl>
                                          <p:spTgt spid="30"/>
                                        </p:tgtEl>
                                      </p:cBhvr>
                                    </p:animEffect>
                                    <p:anim calcmode="lin" valueType="num">
                                      <p:cBhvr>
                                        <p:cTn id="21" dur="750" fill="hold"/>
                                        <p:tgtEl>
                                          <p:spTgt spid="30"/>
                                        </p:tgtEl>
                                        <p:attrNameLst>
                                          <p:attrName>ppt_x</p:attrName>
                                        </p:attrNameLst>
                                      </p:cBhvr>
                                      <p:tavLst>
                                        <p:tav tm="0">
                                          <p:val>
                                            <p:strVal val="#ppt_x"/>
                                          </p:val>
                                        </p:tav>
                                        <p:tav tm="100000">
                                          <p:val>
                                            <p:strVal val="#ppt_x"/>
                                          </p:val>
                                        </p:tav>
                                      </p:tavLst>
                                    </p:anim>
                                    <p:anim calcmode="lin" valueType="num">
                                      <p:cBhvr>
                                        <p:cTn id="22" dur="75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750"/>
                                        <p:tgtEl>
                                          <p:spTgt spid="31"/>
                                        </p:tgtEl>
                                      </p:cBhvr>
                                    </p:animEffect>
                                  </p:childTnLst>
                                </p:cTn>
                              </p:par>
                              <p:par>
                                <p:cTn id="28" presetID="42"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750"/>
                                        <p:tgtEl>
                                          <p:spTgt spid="36"/>
                                        </p:tgtEl>
                                      </p:cBhvr>
                                    </p:animEffect>
                                    <p:anim calcmode="lin" valueType="num">
                                      <p:cBhvr>
                                        <p:cTn id="31" dur="750" fill="hold"/>
                                        <p:tgtEl>
                                          <p:spTgt spid="36"/>
                                        </p:tgtEl>
                                        <p:attrNameLst>
                                          <p:attrName>ppt_x</p:attrName>
                                        </p:attrNameLst>
                                      </p:cBhvr>
                                      <p:tavLst>
                                        <p:tav tm="0">
                                          <p:val>
                                            <p:strVal val="#ppt_x"/>
                                          </p:val>
                                        </p:tav>
                                        <p:tav tm="100000">
                                          <p:val>
                                            <p:strVal val="#ppt_x"/>
                                          </p:val>
                                        </p:tav>
                                      </p:tavLst>
                                    </p:anim>
                                    <p:anim calcmode="lin" valueType="num">
                                      <p:cBhvr>
                                        <p:cTn id="32" dur="75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wipe(left)">
                                      <p:cBhvr>
                                        <p:cTn id="37" dur="750"/>
                                        <p:tgtEl>
                                          <p:spTgt spid="37"/>
                                        </p:tgtEl>
                                      </p:cBhvr>
                                    </p:animEffect>
                                  </p:childTnLst>
                                </p:cTn>
                              </p:par>
                              <p:par>
                                <p:cTn id="38" presetID="42" presetClass="entr" presetSubtype="0" fill="hold" grpId="0" nodeType="with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750"/>
                                        <p:tgtEl>
                                          <p:spTgt spid="41"/>
                                        </p:tgtEl>
                                      </p:cBhvr>
                                    </p:animEffect>
                                    <p:anim calcmode="lin" valueType="num">
                                      <p:cBhvr>
                                        <p:cTn id="41" dur="750" fill="hold"/>
                                        <p:tgtEl>
                                          <p:spTgt spid="41"/>
                                        </p:tgtEl>
                                        <p:attrNameLst>
                                          <p:attrName>ppt_x</p:attrName>
                                        </p:attrNameLst>
                                      </p:cBhvr>
                                      <p:tavLst>
                                        <p:tav tm="0">
                                          <p:val>
                                            <p:strVal val="#ppt_x"/>
                                          </p:val>
                                        </p:tav>
                                        <p:tav tm="100000">
                                          <p:val>
                                            <p:strVal val="#ppt_x"/>
                                          </p:val>
                                        </p:tav>
                                      </p:tavLst>
                                    </p:anim>
                                    <p:anim calcmode="lin" valueType="num">
                                      <p:cBhvr>
                                        <p:cTn id="42" dur="75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additive="base">
                                        <p:cTn id="47" dur="500" fill="hold"/>
                                        <p:tgtEl>
                                          <p:spTgt spid="42"/>
                                        </p:tgtEl>
                                        <p:attrNameLst>
                                          <p:attrName>ppt_x</p:attrName>
                                        </p:attrNameLst>
                                      </p:cBhvr>
                                      <p:tavLst>
                                        <p:tav tm="0">
                                          <p:val>
                                            <p:strVal val="#ppt_x"/>
                                          </p:val>
                                        </p:tav>
                                        <p:tav tm="100000">
                                          <p:val>
                                            <p:strVal val="#ppt_x"/>
                                          </p:val>
                                        </p:tav>
                                      </p:tavLst>
                                    </p:anim>
                                    <p:anim calcmode="lin" valueType="num">
                                      <p:cBhvr additive="base">
                                        <p:cTn id="48"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0" grpId="0"/>
      <p:bldP spid="36" grpId="0"/>
      <p:bldP spid="4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24549C79-C189-4AB0-B6A3-519FAC2A482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2516"/>
          <a:stretch/>
        </p:blipFill>
        <p:spPr>
          <a:xfrm>
            <a:off x="0" y="1"/>
            <a:ext cx="12192000" cy="6858000"/>
          </a:xfrm>
          <a:prstGeom prst="rect">
            <a:avLst/>
          </a:prstGeom>
        </p:spPr>
      </p:pic>
      <p:sp>
        <p:nvSpPr>
          <p:cNvPr id="9" name="文本框 8">
            <a:extLst>
              <a:ext uri="{FF2B5EF4-FFF2-40B4-BE49-F238E27FC236}">
                <a16:creationId xmlns:a16="http://schemas.microsoft.com/office/drawing/2014/main" id="{5149FE89-8839-4C48-A78F-2B2203612BDB}"/>
              </a:ext>
            </a:extLst>
          </p:cNvPr>
          <p:cNvSpPr txBox="1"/>
          <p:nvPr/>
        </p:nvSpPr>
        <p:spPr>
          <a:xfrm>
            <a:off x="11068877" y="2942672"/>
            <a:ext cx="353943" cy="2801073"/>
          </a:xfrm>
          <a:prstGeom prst="rect">
            <a:avLst/>
          </a:prstGeom>
          <a:noFill/>
        </p:spPr>
        <p:txBody>
          <a:bodyPr vert="eaVert"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srgbClr val="ED486A"/>
                </a:solidFill>
                <a:effectLst/>
                <a:uLnTx/>
                <a:uFillTx/>
                <a:latin typeface="Calibri"/>
                <a:ea typeface="等线" panose="02010600030101010101" pitchFamily="2" charset="-122"/>
                <a:cs typeface="+mn-cs"/>
              </a:rPr>
              <a:t>IBAOTU.COM</a:t>
            </a:r>
            <a:endParaRPr kumimoji="0" lang="zh-CN" altLang="en-US" sz="1100" b="0" i="0" u="none" strike="noStrike" kern="1200" cap="none" spc="0" normalizeH="0" baseline="0" noProof="0" dirty="0">
              <a:ln>
                <a:noFill/>
              </a:ln>
              <a:solidFill>
                <a:srgbClr val="ED486A"/>
              </a:solidFill>
              <a:effectLst/>
              <a:uLnTx/>
              <a:uFillTx/>
              <a:latin typeface="Calibri"/>
              <a:ea typeface="等线" panose="02010600030101010101" pitchFamily="2" charset="-122"/>
              <a:cs typeface="+mn-cs"/>
            </a:endParaRPr>
          </a:p>
        </p:txBody>
      </p:sp>
      <p:pic>
        <p:nvPicPr>
          <p:cNvPr id="11" name="图片 10">
            <a:extLst>
              <a:ext uri="{FF2B5EF4-FFF2-40B4-BE49-F238E27FC236}">
                <a16:creationId xmlns:a16="http://schemas.microsoft.com/office/drawing/2014/main" id="{D5D44FCC-61ED-43E1-842F-46612ECCF0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603" t="75961" r="19875" b="-3616"/>
          <a:stretch/>
        </p:blipFill>
        <p:spPr>
          <a:xfrm>
            <a:off x="2061921" y="87349"/>
            <a:ext cx="7240768" cy="2681696"/>
          </a:xfrm>
          <a:prstGeom prst="rect">
            <a:avLst/>
          </a:prstGeom>
        </p:spPr>
      </p:pic>
      <p:sp>
        <p:nvSpPr>
          <p:cNvPr id="4" name="TextBox 3">
            <a:extLst>
              <a:ext uri="{FF2B5EF4-FFF2-40B4-BE49-F238E27FC236}">
                <a16:creationId xmlns:a16="http://schemas.microsoft.com/office/drawing/2014/main" id="{7FB48987-9F60-4F79-8FA8-AF54E8703C63}"/>
              </a:ext>
            </a:extLst>
          </p:cNvPr>
          <p:cNvSpPr txBox="1"/>
          <p:nvPr/>
        </p:nvSpPr>
        <p:spPr>
          <a:xfrm>
            <a:off x="2811728" y="-1805"/>
            <a:ext cx="6071763"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Thứ</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ngày</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tháng</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endPar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3" name="Picture 12" descr="A picture containing vector graphics&#10;&#10;Description automatically generated">
            <a:extLst>
              <a:ext uri="{FF2B5EF4-FFF2-40B4-BE49-F238E27FC236}">
                <a16:creationId xmlns:a16="http://schemas.microsoft.com/office/drawing/2014/main" id="{BB729FF3-6C10-423F-B865-E591AE8A6AB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698603" y="3172037"/>
            <a:ext cx="3590571" cy="3590571"/>
          </a:xfrm>
          <a:prstGeom prst="rect">
            <a:avLst/>
          </a:prstGeom>
        </p:spPr>
      </p:pic>
      <p:pic>
        <p:nvPicPr>
          <p:cNvPr id="16" name="Picture 15" descr="A picture containing toy, doll, vector graphics&#10;&#10;Description automatically generated">
            <a:extLst>
              <a:ext uri="{FF2B5EF4-FFF2-40B4-BE49-F238E27FC236}">
                <a16:creationId xmlns:a16="http://schemas.microsoft.com/office/drawing/2014/main" id="{3769C51A-A5A2-4D3B-A5EC-D6BE523B3B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0610" y="3659194"/>
            <a:ext cx="3370728" cy="3370728"/>
          </a:xfrm>
          <a:prstGeom prst="rect">
            <a:avLst/>
          </a:prstGeom>
        </p:spPr>
      </p:pic>
      <p:pic>
        <p:nvPicPr>
          <p:cNvPr id="10" name="Picture 9">
            <a:extLst>
              <a:ext uri="{FF2B5EF4-FFF2-40B4-BE49-F238E27FC236}">
                <a16:creationId xmlns:a16="http://schemas.microsoft.com/office/drawing/2014/main" id="{559ABCFA-54E6-4104-837B-CE65ADDAD317}"/>
              </a:ext>
            </a:extLst>
          </p:cNvPr>
          <p:cNvPicPr>
            <a:picLocks noChangeAspect="1"/>
          </p:cNvPicPr>
          <p:nvPr/>
        </p:nvPicPr>
        <p:blipFill>
          <a:blip r:embed="rId6"/>
          <a:stretch>
            <a:fillRect/>
          </a:stretch>
        </p:blipFill>
        <p:spPr>
          <a:xfrm>
            <a:off x="4408740" y="843093"/>
            <a:ext cx="3279932" cy="755970"/>
          </a:xfrm>
          <a:prstGeom prst="rect">
            <a:avLst/>
          </a:prstGeom>
        </p:spPr>
      </p:pic>
      <p:pic>
        <p:nvPicPr>
          <p:cNvPr id="6" name="Picture 5" descr="A yellow circles with red lines&#10;&#10;AI-generated content may be incorrect.">
            <a:extLst>
              <a:ext uri="{FF2B5EF4-FFF2-40B4-BE49-F238E27FC236}">
                <a16:creationId xmlns:a16="http://schemas.microsoft.com/office/drawing/2014/main" id="{6194B6DF-B4DF-E2AB-9A54-33FA1B5AC5E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0628" y="1863826"/>
            <a:ext cx="2957780" cy="1770624"/>
          </a:xfrm>
          <a:prstGeom prst="rect">
            <a:avLst/>
          </a:prstGeom>
        </p:spPr>
      </p:pic>
      <p:pic>
        <p:nvPicPr>
          <p:cNvPr id="15" name="Picture 14">
            <a:extLst>
              <a:ext uri="{FF2B5EF4-FFF2-40B4-BE49-F238E27FC236}">
                <a16:creationId xmlns:a16="http://schemas.microsoft.com/office/drawing/2014/main" id="{4989675E-0157-97F1-5D84-8FB3E290C1A4}"/>
              </a:ext>
            </a:extLst>
          </p:cNvPr>
          <p:cNvPicPr>
            <a:picLocks noChangeAspect="1"/>
          </p:cNvPicPr>
          <p:nvPr/>
        </p:nvPicPr>
        <p:blipFill>
          <a:blip r:embed="rId8"/>
          <a:stretch>
            <a:fillRect/>
          </a:stretch>
        </p:blipFill>
        <p:spPr>
          <a:xfrm>
            <a:off x="2088594" y="2932009"/>
            <a:ext cx="8431499" cy="2938527"/>
          </a:xfrm>
          <a:prstGeom prst="rect">
            <a:avLst/>
          </a:prstGeom>
        </p:spPr>
      </p:pic>
    </p:spTree>
    <p:extLst>
      <p:ext uri="{BB962C8B-B14F-4D97-AF65-F5344CB8AC3E}">
        <p14:creationId xmlns:p14="http://schemas.microsoft.com/office/powerpoint/2010/main" val="378562748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5772856-72CC-4070-AD47-B55E6279A94F}"/>
              </a:ext>
            </a:extLst>
          </p:cNvPr>
          <p:cNvSpPr txBox="1"/>
          <p:nvPr/>
        </p:nvSpPr>
        <p:spPr>
          <a:xfrm>
            <a:off x="486137" y="277303"/>
            <a:ext cx="11189760" cy="646986"/>
          </a:xfrm>
          <a:prstGeom prst="round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just">
              <a:defRPr/>
            </a:pPr>
            <a:r>
              <a:rPr lang="en-US" altLang="zh-CN" sz="3200" b="1" dirty="0">
                <a:solidFill>
                  <a:srgbClr val="002060"/>
                </a:solidFill>
                <a:latin typeface="Cambria" panose="02040503050406030204" pitchFamily="18" charset="0"/>
                <a:ea typeface="Cambria" panose="02040503050406030204" pitchFamily="18" charset="0"/>
                <a:cs typeface="Arial-Rounded" panose="020B0500000000000000" pitchFamily="34" charset="0"/>
              </a:rPr>
              <a:t>1. </a:t>
            </a:r>
            <a:r>
              <a:rPr lang="vi-VN" altLang="zh-CN" sz="3200" b="1" dirty="0">
                <a:solidFill>
                  <a:srgbClr val="002060"/>
                </a:solidFill>
                <a:latin typeface="Cambria" panose="02040503050406030204" pitchFamily="18" charset="0"/>
                <a:ea typeface="Cambria" panose="02040503050406030204" pitchFamily="18" charset="0"/>
                <a:cs typeface="Arial-Rounded" panose="020B0500000000000000" pitchFamily="34" charset="0"/>
              </a:rPr>
              <a:t>Điểm tham quan cuối cùng của gia đình Dương là ở đâu?</a:t>
            </a:r>
          </a:p>
        </p:txBody>
      </p:sp>
      <p:sp>
        <p:nvSpPr>
          <p:cNvPr id="11" name="TextBox 10">
            <a:extLst>
              <a:ext uri="{FF2B5EF4-FFF2-40B4-BE49-F238E27FC236}">
                <a16:creationId xmlns:a16="http://schemas.microsoft.com/office/drawing/2014/main" id="{0A8B6D2E-D495-4C39-AE61-28E25E4BCA56}"/>
              </a:ext>
            </a:extLst>
          </p:cNvPr>
          <p:cNvSpPr txBox="1"/>
          <p:nvPr/>
        </p:nvSpPr>
        <p:spPr>
          <a:xfrm>
            <a:off x="1447066" y="1555144"/>
            <a:ext cx="9572033" cy="1328023"/>
          </a:xfrm>
          <a:prstGeom prst="flowChartAlternateProcess">
            <a:avLst/>
          </a:prstGeom>
          <a:solidFill>
            <a:srgbClr val="FFFFCC"/>
          </a:solidFill>
          <a:ln w="28575">
            <a:solidFill>
              <a:srgbClr val="FF0000"/>
            </a:solidFill>
            <a:prstDash val="lgDashDotDot"/>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vi-VN" sz="3600" b="1" dirty="0">
                <a:solidFill>
                  <a:srgbClr val="000000"/>
                </a:solidFill>
                <a:latin typeface="Cambria" panose="02040503050406030204" pitchFamily="18" charset="0"/>
                <a:ea typeface="Cambria" panose="02040503050406030204" pitchFamily="18" charset="0"/>
                <a:cs typeface="Arial-Rounded" panose="020B0500000000000000" pitchFamily="34" charset="0"/>
              </a:rPr>
              <a:t>Điểm tham quan cuối cùng của gia đình Dương là ở Tháp Bà Pô-na-ga</a:t>
            </a:r>
            <a:r>
              <a:rPr lang="en-US" sz="3600" b="1" dirty="0">
                <a:solidFill>
                  <a:srgbClr val="000000"/>
                </a:solidFill>
                <a:latin typeface="Cambria" panose="02040503050406030204" pitchFamily="18" charset="0"/>
                <a:ea typeface="Cambria" panose="02040503050406030204" pitchFamily="18" charset="0"/>
                <a:cs typeface="Arial-Rounded" panose="020B0500000000000000" pitchFamily="34" charset="0"/>
              </a:rPr>
              <a:t> ở </a:t>
            </a:r>
            <a:r>
              <a:rPr lang="en-US" sz="3600" b="1" dirty="0" err="1">
                <a:solidFill>
                  <a:srgbClr val="000000"/>
                </a:solidFill>
                <a:latin typeface="Cambria" panose="02040503050406030204" pitchFamily="18" charset="0"/>
                <a:ea typeface="Cambria" panose="02040503050406030204" pitchFamily="18" charset="0"/>
                <a:cs typeface="Arial-Rounded" panose="020B0500000000000000" pitchFamily="34" charset="0"/>
              </a:rPr>
              <a:t>Nha</a:t>
            </a:r>
            <a:r>
              <a:rPr lang="en-US" sz="3600" b="1" dirty="0">
                <a:solidFill>
                  <a:srgbClr val="000000"/>
                </a:solidFill>
                <a:latin typeface="Cambria" panose="02040503050406030204" pitchFamily="18" charset="0"/>
                <a:ea typeface="Cambria" panose="02040503050406030204" pitchFamily="18" charset="0"/>
                <a:cs typeface="Arial-Rounded" panose="020B0500000000000000" pitchFamily="34" charset="0"/>
              </a:rPr>
              <a:t> Trang</a:t>
            </a:r>
            <a:r>
              <a:rPr lang="vi-VN" sz="3600" b="1" dirty="0">
                <a:solidFill>
                  <a:srgbClr val="000000"/>
                </a:solidFill>
                <a:latin typeface="Cambria" panose="02040503050406030204" pitchFamily="18" charset="0"/>
                <a:ea typeface="Cambria" panose="02040503050406030204" pitchFamily="18" charset="0"/>
                <a:cs typeface="Arial-Rounded" panose="020B0500000000000000" pitchFamily="34" charset="0"/>
              </a:rPr>
              <a:t>.</a:t>
            </a:r>
          </a:p>
        </p:txBody>
      </p:sp>
      <p:sp>
        <p:nvSpPr>
          <p:cNvPr id="12" name="Cloud 11">
            <a:extLst>
              <a:ext uri="{FF2B5EF4-FFF2-40B4-BE49-F238E27FC236}">
                <a16:creationId xmlns:a16="http://schemas.microsoft.com/office/drawing/2014/main" id="{2393C338-57DD-44DE-8A87-637452B2E28B}"/>
              </a:ext>
            </a:extLst>
          </p:cNvPr>
          <p:cNvSpPr/>
          <p:nvPr/>
        </p:nvSpPr>
        <p:spPr>
          <a:xfrm>
            <a:off x="160417" y="3231136"/>
            <a:ext cx="3016835" cy="1595527"/>
          </a:xfrm>
          <a:prstGeom prst="cloud">
            <a:avLst/>
          </a:prstGeom>
          <a:solidFill>
            <a:srgbClr val="66FF66"/>
          </a:solidFill>
          <a:ln w="28575">
            <a:solidFill>
              <a:schemeClr val="accent2">
                <a:lumMod val="50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solidFill>
                  <a:srgbClr val="F79646">
                    <a:lumMod val="50000"/>
                  </a:srgbClr>
                </a:solidFill>
                <a:latin typeface="Cambria" panose="02040503050406030204" pitchFamily="18" charset="0"/>
                <a:ea typeface="Cambria" panose="02040503050406030204" pitchFamily="18" charset="0"/>
                <a:cs typeface="Arial-Rounded" panose="020B0500000000000000" pitchFamily="34" charset="0"/>
              </a:rPr>
              <a:t>Đọc</a:t>
            </a:r>
            <a:r>
              <a:rPr lang="en-US" sz="2800" dirty="0">
                <a:solidFill>
                  <a:srgbClr val="F79646">
                    <a:lumMod val="50000"/>
                  </a:srgbClr>
                </a:solidFill>
                <a:latin typeface="Cambria" panose="02040503050406030204" pitchFamily="18" charset="0"/>
                <a:ea typeface="Cambria" panose="02040503050406030204" pitchFamily="18" charset="0"/>
                <a:cs typeface="Arial-Rounded" panose="020B0500000000000000" pitchFamily="34" charset="0"/>
              </a:rPr>
              <a:t> </a:t>
            </a:r>
            <a:r>
              <a:rPr lang="en-US" sz="2800" dirty="0" err="1">
                <a:solidFill>
                  <a:srgbClr val="F79646">
                    <a:lumMod val="50000"/>
                  </a:srgbClr>
                </a:solidFill>
                <a:latin typeface="Cambria" panose="02040503050406030204" pitchFamily="18" charset="0"/>
                <a:ea typeface="Cambria" panose="02040503050406030204" pitchFamily="18" charset="0"/>
                <a:cs typeface="Arial-Rounded" panose="020B0500000000000000" pitchFamily="34" charset="0"/>
              </a:rPr>
              <a:t>thầm</a:t>
            </a:r>
            <a:r>
              <a:rPr lang="en-US" sz="2800" dirty="0">
                <a:solidFill>
                  <a:srgbClr val="F79646">
                    <a:lumMod val="50000"/>
                  </a:srgbClr>
                </a:solidFill>
                <a:latin typeface="Cambria" panose="02040503050406030204" pitchFamily="18" charset="0"/>
                <a:ea typeface="Cambria" panose="02040503050406030204" pitchFamily="18" charset="0"/>
                <a:cs typeface="Arial-Rounded" panose="020B0500000000000000" pitchFamily="34" charset="0"/>
              </a:rPr>
              <a:t> </a:t>
            </a:r>
            <a:r>
              <a:rPr lang="en-US" sz="2800" dirty="0" err="1">
                <a:solidFill>
                  <a:srgbClr val="F79646">
                    <a:lumMod val="50000"/>
                  </a:srgbClr>
                </a:solidFill>
                <a:latin typeface="Cambria" panose="02040503050406030204" pitchFamily="18" charset="0"/>
                <a:ea typeface="Cambria" panose="02040503050406030204" pitchFamily="18" charset="0"/>
                <a:cs typeface="Arial-Rounded" panose="020B0500000000000000" pitchFamily="34" charset="0"/>
              </a:rPr>
              <a:t>đoạn</a:t>
            </a:r>
            <a:r>
              <a:rPr lang="en-US" sz="2800" dirty="0">
                <a:solidFill>
                  <a:srgbClr val="F79646">
                    <a:lumMod val="50000"/>
                  </a:srgbClr>
                </a:solidFill>
                <a:latin typeface="Cambria" panose="02040503050406030204" pitchFamily="18" charset="0"/>
                <a:ea typeface="Cambria" panose="02040503050406030204" pitchFamily="18" charset="0"/>
                <a:cs typeface="Arial-Rounded" panose="020B0500000000000000" pitchFamily="34" charset="0"/>
              </a:rPr>
              <a:t> 1</a:t>
            </a:r>
          </a:p>
        </p:txBody>
      </p:sp>
      <p:pic>
        <p:nvPicPr>
          <p:cNvPr id="13" name="Picture 12">
            <a:extLst>
              <a:ext uri="{FF2B5EF4-FFF2-40B4-BE49-F238E27FC236}">
                <a16:creationId xmlns:a16="http://schemas.microsoft.com/office/drawing/2014/main" id="{81E687D0-FF0E-49B2-855F-E14673CA2BF7}"/>
              </a:ext>
            </a:extLst>
          </p:cNvPr>
          <p:cNvPicPr>
            <a:picLocks noChangeAspect="1"/>
          </p:cNvPicPr>
          <p:nvPr/>
        </p:nvPicPr>
        <p:blipFill>
          <a:blip r:embed="rId3">
            <a:extLst>
              <a:ext uri="{BEBA8EAE-BF5A-486C-A8C5-ECC9F3942E4B}">
                <a14:imgProps xmlns:a14="http://schemas.microsoft.com/office/drawing/2010/main">
                  <a14:imgLayer r:embed="rId4">
                    <a14:imgEffect>
                      <a14:saturation sat="227000"/>
                    </a14:imgEffect>
                  </a14:imgLayer>
                </a14:imgProps>
              </a:ext>
            </a:extLst>
          </a:blip>
          <a:stretch>
            <a:fillRect/>
          </a:stretch>
        </p:blipFill>
        <p:spPr>
          <a:xfrm>
            <a:off x="3035431" y="3304334"/>
            <a:ext cx="5891751" cy="3289954"/>
          </a:xfrm>
          <a:prstGeom prst="ellipse">
            <a:avLst/>
          </a:prstGeom>
          <a:ln>
            <a:noFill/>
          </a:ln>
          <a:effectLst>
            <a:softEdge rad="112500"/>
          </a:effectLst>
        </p:spPr>
      </p:pic>
    </p:spTree>
    <p:custDataLst>
      <p:tags r:id="rId1"/>
    </p:custDataLst>
    <p:extLst>
      <p:ext uri="{BB962C8B-B14F-4D97-AF65-F5344CB8AC3E}">
        <p14:creationId xmlns:p14="http://schemas.microsoft.com/office/powerpoint/2010/main" val="18400544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5772856-72CC-4070-AD47-B55E6279A94F}"/>
              </a:ext>
            </a:extLst>
          </p:cNvPr>
          <p:cNvSpPr txBox="1"/>
          <p:nvPr/>
        </p:nvSpPr>
        <p:spPr>
          <a:xfrm>
            <a:off x="516016" y="151567"/>
            <a:ext cx="10974943" cy="1055608"/>
          </a:xfrm>
          <a:prstGeom prst="round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lvl="0" algn="just">
              <a:defRPr/>
            </a:pPr>
            <a:r>
              <a:rPr lang="en-US" altLang="zh-CN" sz="2800" b="1" dirty="0">
                <a:solidFill>
                  <a:srgbClr val="002060"/>
                </a:solidFill>
                <a:latin typeface="Cambria" panose="02040503050406030204" pitchFamily="18" charset="0"/>
                <a:ea typeface="Cambria" panose="02040503050406030204" pitchFamily="18" charset="0"/>
                <a:cs typeface="Arial-Rounded" panose="020B0500000000000000" pitchFamily="34" charset="0"/>
              </a:rPr>
              <a:t>2. </a:t>
            </a:r>
            <a:r>
              <a:rPr lang="en-US" altLang="zh-CN" sz="2800" b="1" dirty="0" err="1">
                <a:solidFill>
                  <a:srgbClr val="002060"/>
                </a:solidFill>
                <a:latin typeface="Cambria" panose="02040503050406030204" pitchFamily="18" charset="0"/>
                <a:ea typeface="Cambria" panose="02040503050406030204" pitchFamily="18" charset="0"/>
                <a:cs typeface="Arial-Rounded" panose="020B0500000000000000" pitchFamily="34" charset="0"/>
              </a:rPr>
              <a:t>Tìm</a:t>
            </a:r>
            <a:r>
              <a:rPr lang="en-US" altLang="zh-CN" sz="28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a:t>
            </a:r>
            <a:r>
              <a:rPr lang="en-US" altLang="zh-CN" sz="2800" b="1" dirty="0" err="1">
                <a:solidFill>
                  <a:srgbClr val="002060"/>
                </a:solidFill>
                <a:latin typeface="Cambria" panose="02040503050406030204" pitchFamily="18" charset="0"/>
                <a:ea typeface="Cambria" panose="02040503050406030204" pitchFamily="18" charset="0"/>
                <a:cs typeface="Arial-Rounded" panose="020B0500000000000000" pitchFamily="34" charset="0"/>
              </a:rPr>
              <a:t>những</a:t>
            </a:r>
            <a:r>
              <a:rPr lang="en-US" altLang="zh-CN" sz="28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chi </a:t>
            </a:r>
            <a:r>
              <a:rPr lang="en-US" altLang="zh-CN" sz="2800" b="1" dirty="0" err="1">
                <a:solidFill>
                  <a:srgbClr val="002060"/>
                </a:solidFill>
                <a:latin typeface="Cambria" panose="02040503050406030204" pitchFamily="18" charset="0"/>
                <a:ea typeface="Cambria" panose="02040503050406030204" pitchFamily="18" charset="0"/>
                <a:cs typeface="Arial-Rounded" panose="020B0500000000000000" pitchFamily="34" charset="0"/>
              </a:rPr>
              <a:t>tiết</a:t>
            </a:r>
            <a:r>
              <a:rPr lang="en-US" altLang="zh-CN" sz="28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a:t>
            </a:r>
            <a:r>
              <a:rPr lang="en-US" altLang="zh-CN" sz="2800" b="1" dirty="0" err="1">
                <a:solidFill>
                  <a:srgbClr val="002060"/>
                </a:solidFill>
                <a:latin typeface="Cambria" panose="02040503050406030204" pitchFamily="18" charset="0"/>
                <a:ea typeface="Cambria" panose="02040503050406030204" pitchFamily="18" charset="0"/>
                <a:cs typeface="Arial-Rounded" panose="020B0500000000000000" pitchFamily="34" charset="0"/>
              </a:rPr>
              <a:t>cho</a:t>
            </a:r>
            <a:r>
              <a:rPr lang="en-US" altLang="zh-CN" sz="28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a:t>
            </a:r>
            <a:r>
              <a:rPr lang="en-US" altLang="zh-CN" sz="2800" b="1" dirty="0" err="1">
                <a:solidFill>
                  <a:srgbClr val="002060"/>
                </a:solidFill>
                <a:latin typeface="Cambria" panose="02040503050406030204" pitchFamily="18" charset="0"/>
                <a:ea typeface="Cambria" panose="02040503050406030204" pitchFamily="18" charset="0"/>
                <a:cs typeface="Arial-Rounded" panose="020B0500000000000000" pitchFamily="34" charset="0"/>
              </a:rPr>
              <a:t>thấy</a:t>
            </a:r>
            <a:r>
              <a:rPr lang="en-US" altLang="zh-CN" sz="28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a:t>
            </a:r>
            <a:r>
              <a:rPr lang="en-US" altLang="zh-CN" sz="2800" b="1" dirty="0" err="1">
                <a:solidFill>
                  <a:srgbClr val="002060"/>
                </a:solidFill>
                <a:latin typeface="Cambria" panose="02040503050406030204" pitchFamily="18" charset="0"/>
                <a:ea typeface="Cambria" panose="02040503050406030204" pitchFamily="18" charset="0"/>
                <a:cs typeface="Arial-Rounded" panose="020B0500000000000000" pitchFamily="34" charset="0"/>
              </a:rPr>
              <a:t>ông</a:t>
            </a:r>
            <a:r>
              <a:rPr lang="en-US" altLang="zh-CN" sz="28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a:t>
            </a:r>
            <a:r>
              <a:rPr lang="en-US" altLang="zh-CN" sz="2800" b="1" dirty="0" err="1">
                <a:solidFill>
                  <a:srgbClr val="002060"/>
                </a:solidFill>
                <a:latin typeface="Cambria" panose="02040503050406030204" pitchFamily="18" charset="0"/>
                <a:ea typeface="Cambria" panose="02040503050406030204" pitchFamily="18" charset="0"/>
                <a:cs typeface="Arial-Rounded" panose="020B0500000000000000" pitchFamily="34" charset="0"/>
              </a:rPr>
              <a:t>ngoại</a:t>
            </a:r>
            <a:r>
              <a:rPr lang="en-US" altLang="zh-CN" sz="28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a:t>
            </a:r>
            <a:r>
              <a:rPr lang="en-US" altLang="zh-CN" sz="2800" b="1" dirty="0" err="1">
                <a:solidFill>
                  <a:srgbClr val="002060"/>
                </a:solidFill>
                <a:latin typeface="Cambria" panose="02040503050406030204" pitchFamily="18" charset="0"/>
                <a:ea typeface="Cambria" panose="02040503050406030204" pitchFamily="18" charset="0"/>
                <a:cs typeface="Arial-Rounded" panose="020B0500000000000000" pitchFamily="34" charset="0"/>
              </a:rPr>
              <a:t>ngắm</a:t>
            </a:r>
            <a:r>
              <a:rPr lang="en-US" altLang="zh-CN" sz="28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a:t>
            </a:r>
            <a:r>
              <a:rPr lang="en-US" altLang="zh-CN" sz="2800" b="1" dirty="0" err="1">
                <a:solidFill>
                  <a:srgbClr val="002060"/>
                </a:solidFill>
                <a:latin typeface="Cambria" panose="02040503050406030204" pitchFamily="18" charset="0"/>
                <a:ea typeface="Cambria" panose="02040503050406030204" pitchFamily="18" charset="0"/>
                <a:cs typeface="Arial-Rounded" panose="020B0500000000000000" pitchFamily="34" charset="0"/>
              </a:rPr>
              <a:t>ngôi</a:t>
            </a:r>
            <a:r>
              <a:rPr lang="en-US" altLang="zh-CN" sz="28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a:t>
            </a:r>
            <a:r>
              <a:rPr lang="en-US" altLang="zh-CN" sz="2800" b="1" dirty="0" err="1">
                <a:solidFill>
                  <a:srgbClr val="002060"/>
                </a:solidFill>
                <a:latin typeface="Cambria" panose="02040503050406030204" pitchFamily="18" charset="0"/>
                <a:ea typeface="Cambria" panose="02040503050406030204" pitchFamily="18" charset="0"/>
                <a:cs typeface="Arial-Rounded" panose="020B0500000000000000" pitchFamily="34" charset="0"/>
              </a:rPr>
              <a:t>đền</a:t>
            </a:r>
            <a:r>
              <a:rPr lang="en-US" altLang="zh-CN" sz="28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a:t>
            </a:r>
            <a:r>
              <a:rPr lang="en-US" altLang="zh-CN" sz="2800" b="1" dirty="0" err="1">
                <a:solidFill>
                  <a:srgbClr val="002060"/>
                </a:solidFill>
                <a:latin typeface="Cambria" panose="02040503050406030204" pitchFamily="18" charset="0"/>
                <a:ea typeface="Cambria" panose="02040503050406030204" pitchFamily="18" charset="0"/>
                <a:cs typeface="Arial-Rounded" panose="020B0500000000000000" pitchFamily="34" charset="0"/>
              </a:rPr>
              <a:t>rất</a:t>
            </a:r>
            <a:r>
              <a:rPr lang="en-US" altLang="zh-CN" sz="28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a:t>
            </a:r>
            <a:r>
              <a:rPr lang="en-US" altLang="zh-CN" sz="2800" b="1" dirty="0" err="1">
                <a:solidFill>
                  <a:srgbClr val="002060"/>
                </a:solidFill>
                <a:latin typeface="Cambria" panose="02040503050406030204" pitchFamily="18" charset="0"/>
                <a:ea typeface="Cambria" panose="02040503050406030204" pitchFamily="18" charset="0"/>
                <a:cs typeface="Arial-Rounded" panose="020B0500000000000000" pitchFamily="34" charset="0"/>
              </a:rPr>
              <a:t>kĩ</a:t>
            </a:r>
            <a:r>
              <a:rPr lang="en-US" altLang="zh-CN" sz="28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a:t>
            </a:r>
            <a:r>
              <a:rPr lang="en-US" altLang="zh-CN" sz="2800" b="1" dirty="0" err="1">
                <a:solidFill>
                  <a:srgbClr val="002060"/>
                </a:solidFill>
                <a:latin typeface="Cambria" panose="02040503050406030204" pitchFamily="18" charset="0"/>
                <a:ea typeface="Cambria" panose="02040503050406030204" pitchFamily="18" charset="0"/>
                <a:cs typeface="Arial-Rounded" panose="020B0500000000000000" pitchFamily="34" charset="0"/>
              </a:rPr>
              <a:t>và</a:t>
            </a:r>
            <a:r>
              <a:rPr lang="en-US" altLang="zh-CN" sz="28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a:t>
            </a:r>
            <a:r>
              <a:rPr lang="en-US" altLang="zh-CN" sz="2800" b="1" dirty="0" err="1">
                <a:solidFill>
                  <a:srgbClr val="002060"/>
                </a:solidFill>
                <a:latin typeface="Cambria" panose="02040503050406030204" pitchFamily="18" charset="0"/>
                <a:ea typeface="Cambria" panose="02040503050406030204" pitchFamily="18" charset="0"/>
                <a:cs typeface="Arial-Rounded" panose="020B0500000000000000" pitchFamily="34" charset="0"/>
              </a:rPr>
              <a:t>đầy</a:t>
            </a:r>
            <a:r>
              <a:rPr lang="en-US" altLang="zh-CN" sz="28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a:t>
            </a:r>
            <a:r>
              <a:rPr lang="en-US" altLang="zh-CN" sz="2800" b="1" dirty="0" err="1">
                <a:solidFill>
                  <a:srgbClr val="002060"/>
                </a:solidFill>
                <a:latin typeface="Cambria" panose="02040503050406030204" pitchFamily="18" charset="0"/>
                <a:ea typeface="Cambria" panose="02040503050406030204" pitchFamily="18" charset="0"/>
                <a:cs typeface="Arial-Rounded" panose="020B0500000000000000" pitchFamily="34" charset="0"/>
              </a:rPr>
              <a:t>xúc</a:t>
            </a:r>
            <a:r>
              <a:rPr lang="en-US" altLang="zh-CN" sz="28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a:t>
            </a:r>
            <a:r>
              <a:rPr lang="en-US" altLang="zh-CN" sz="2800" b="1" dirty="0" err="1">
                <a:solidFill>
                  <a:srgbClr val="002060"/>
                </a:solidFill>
                <a:latin typeface="Cambria" panose="02040503050406030204" pitchFamily="18" charset="0"/>
                <a:ea typeface="Cambria" panose="02040503050406030204" pitchFamily="18" charset="0"/>
                <a:cs typeface="Arial-Rounded" panose="020B0500000000000000" pitchFamily="34" charset="0"/>
              </a:rPr>
              <a:t>động</a:t>
            </a:r>
            <a:endParaRPr lang="en-US" altLang="zh-CN" sz="2800" b="1" dirty="0">
              <a:solidFill>
                <a:srgbClr val="002060"/>
              </a:solidFill>
              <a:latin typeface="Cambria" panose="02040503050406030204" pitchFamily="18" charset="0"/>
              <a:ea typeface="Cambria" panose="02040503050406030204" pitchFamily="18" charset="0"/>
              <a:cs typeface="Arial-Rounded" panose="020B0500000000000000" pitchFamily="34" charset="0"/>
            </a:endParaRPr>
          </a:p>
        </p:txBody>
      </p:sp>
      <p:sp>
        <p:nvSpPr>
          <p:cNvPr id="11" name="TextBox 10">
            <a:extLst>
              <a:ext uri="{FF2B5EF4-FFF2-40B4-BE49-F238E27FC236}">
                <a16:creationId xmlns:a16="http://schemas.microsoft.com/office/drawing/2014/main" id="{0A8B6D2E-D495-4C39-AE61-28E25E4BCA56}"/>
              </a:ext>
            </a:extLst>
          </p:cNvPr>
          <p:cNvSpPr txBox="1"/>
          <p:nvPr/>
        </p:nvSpPr>
        <p:spPr>
          <a:xfrm>
            <a:off x="516017" y="1555144"/>
            <a:ext cx="11218783" cy="2485787"/>
          </a:xfrm>
          <a:prstGeom prst="flowChartAlternateProcess">
            <a:avLst/>
          </a:prstGeom>
          <a:solidFill>
            <a:srgbClr val="FFFFCC"/>
          </a:solidFill>
          <a:ln w="28575">
            <a:solidFill>
              <a:srgbClr val="FF0000"/>
            </a:solidFill>
            <a:prstDash val="lgDashDotDot"/>
          </a:ln>
        </p:spPr>
        <p:style>
          <a:lnRef idx="2">
            <a:schemeClr val="accent2"/>
          </a:lnRef>
          <a:fillRef idx="1">
            <a:schemeClr val="lt1"/>
          </a:fillRef>
          <a:effectRef idx="0">
            <a:schemeClr val="accent2"/>
          </a:effectRef>
          <a:fontRef idx="minor">
            <a:schemeClr val="dk1"/>
          </a:fontRef>
        </p:style>
        <p:txBody>
          <a:bodyPr wrap="square">
            <a:spAutoFit/>
          </a:bodyPr>
          <a:lstStyle/>
          <a:p>
            <a:pPr lvl="0" algn="just"/>
            <a:r>
              <a:rPr lang="vi-VN" sz="2800" b="1" dirty="0">
                <a:solidFill>
                  <a:srgbClr val="000000"/>
                </a:solidFill>
                <a:latin typeface="Cambria" panose="02040503050406030204" pitchFamily="18" charset="0"/>
                <a:ea typeface="Cambria" panose="02040503050406030204" pitchFamily="18" charset="0"/>
                <a:cs typeface="Arial-Rounded" panose="020B0500000000000000" pitchFamily="34" charset="0"/>
              </a:rPr>
              <a:t>Những chi tiết cho thấy ông ngoại ngắm ngôi đền rất kĩ và xúc động là:</a:t>
            </a:r>
          </a:p>
          <a:p>
            <a:pPr lvl="0" algn="just"/>
            <a:r>
              <a:rPr lang="vi-VN" sz="2800" b="1" dirty="0">
                <a:solidFill>
                  <a:srgbClr val="000000"/>
                </a:solidFill>
                <a:latin typeface="Cambria" panose="02040503050406030204" pitchFamily="18" charset="0"/>
                <a:ea typeface="Cambria" panose="02040503050406030204" pitchFamily="18" charset="0"/>
                <a:cs typeface="Arial-Rounded" panose="020B0500000000000000" pitchFamily="34" charset="0"/>
              </a:rPr>
              <a:t>- Ông cứ đứng trầm ngâm trước những bức vẽ chạm trổ tinh xảo</a:t>
            </a:r>
          </a:p>
          <a:p>
            <a:pPr lvl="0" algn="just"/>
            <a:r>
              <a:rPr lang="vi-VN" sz="2800" b="1" dirty="0">
                <a:solidFill>
                  <a:srgbClr val="000000"/>
                </a:solidFill>
                <a:latin typeface="Cambria" panose="02040503050406030204" pitchFamily="18" charset="0"/>
                <a:ea typeface="Cambria" panose="02040503050406030204" pitchFamily="18" charset="0"/>
                <a:cs typeface="Arial-Rounded" panose="020B0500000000000000" pitchFamily="34" charset="0"/>
              </a:rPr>
              <a:t>- Bàn tay ông run run khi chạm vào các cột đá nhuốm màu thời gian</a:t>
            </a:r>
            <a:r>
              <a:rPr lang="en-US" sz="2800" b="1" dirty="0">
                <a:solidFill>
                  <a:srgbClr val="000000"/>
                </a:solidFill>
                <a:latin typeface="Cambria" panose="02040503050406030204" pitchFamily="18" charset="0"/>
                <a:ea typeface="Cambria" panose="02040503050406030204" pitchFamily="18" charset="0"/>
                <a:cs typeface="Arial-Rounded" panose="020B0500000000000000" pitchFamily="34" charset="0"/>
              </a:rPr>
              <a:t>.</a:t>
            </a:r>
            <a:endParaRPr lang="vi-VN" sz="2800" b="1" dirty="0">
              <a:solidFill>
                <a:srgbClr val="000000"/>
              </a:solidFill>
              <a:latin typeface="Cambria" panose="02040503050406030204" pitchFamily="18" charset="0"/>
              <a:ea typeface="Cambria" panose="02040503050406030204" pitchFamily="18" charset="0"/>
              <a:cs typeface="Arial-Rounded" panose="020B0500000000000000" pitchFamily="34" charset="0"/>
            </a:endParaRPr>
          </a:p>
        </p:txBody>
      </p:sp>
      <p:sp>
        <p:nvSpPr>
          <p:cNvPr id="12" name="Cloud 11">
            <a:extLst>
              <a:ext uri="{FF2B5EF4-FFF2-40B4-BE49-F238E27FC236}">
                <a16:creationId xmlns:a16="http://schemas.microsoft.com/office/drawing/2014/main" id="{2393C338-57DD-44DE-8A87-637452B2E28B}"/>
              </a:ext>
            </a:extLst>
          </p:cNvPr>
          <p:cNvSpPr/>
          <p:nvPr/>
        </p:nvSpPr>
        <p:spPr>
          <a:xfrm>
            <a:off x="688737" y="4388900"/>
            <a:ext cx="3016835" cy="1595527"/>
          </a:xfrm>
          <a:prstGeom prst="cloud">
            <a:avLst/>
          </a:prstGeom>
          <a:solidFill>
            <a:srgbClr val="66FF66"/>
          </a:solidFill>
          <a:ln w="28575">
            <a:solidFill>
              <a:schemeClr val="accent2">
                <a:lumMod val="50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79646">
                    <a:lumMod val="50000"/>
                  </a:srgbClr>
                </a:solidFill>
                <a:effectLst/>
                <a:uLnTx/>
                <a:uFillTx/>
                <a:latin typeface="Cambria" panose="02040503050406030204" pitchFamily="18" charset="0"/>
                <a:ea typeface="Cambria" panose="02040503050406030204" pitchFamily="18" charset="0"/>
                <a:cs typeface="Arial-Rounded" panose="020B0500000000000000" pitchFamily="34" charset="0"/>
              </a:rPr>
              <a:t>Đọc</a:t>
            </a:r>
            <a:r>
              <a:rPr kumimoji="0" lang="en-US" sz="2800" b="1" i="0" u="none" strike="noStrike" kern="1200" cap="none" spc="0" normalizeH="0" baseline="0" noProof="0" dirty="0">
                <a:ln>
                  <a:noFill/>
                </a:ln>
                <a:solidFill>
                  <a:srgbClr val="F79646">
                    <a:lumMod val="50000"/>
                  </a:srgbClr>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b="1" i="0" u="none" strike="noStrike" kern="1200" cap="none" spc="0" normalizeH="0" baseline="0" noProof="0" dirty="0" err="1">
                <a:ln>
                  <a:noFill/>
                </a:ln>
                <a:solidFill>
                  <a:srgbClr val="F79646">
                    <a:lumMod val="50000"/>
                  </a:srgbClr>
                </a:solidFill>
                <a:effectLst/>
                <a:uLnTx/>
                <a:uFillTx/>
                <a:latin typeface="Cambria" panose="02040503050406030204" pitchFamily="18" charset="0"/>
                <a:ea typeface="Cambria" panose="02040503050406030204" pitchFamily="18" charset="0"/>
                <a:cs typeface="Arial-Rounded" panose="020B0500000000000000" pitchFamily="34" charset="0"/>
              </a:rPr>
              <a:t>thầm</a:t>
            </a:r>
            <a:r>
              <a:rPr kumimoji="0" lang="en-US" sz="2800" b="1" i="0" u="none" strike="noStrike" kern="1200" cap="none" spc="0" normalizeH="0" baseline="0" noProof="0" dirty="0">
                <a:ln>
                  <a:noFill/>
                </a:ln>
                <a:solidFill>
                  <a:srgbClr val="F79646">
                    <a:lumMod val="50000"/>
                  </a:srgbClr>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b="1" i="0" u="none" strike="noStrike" kern="1200" cap="none" spc="0" normalizeH="0" baseline="0" noProof="0" dirty="0" err="1">
                <a:ln>
                  <a:noFill/>
                </a:ln>
                <a:solidFill>
                  <a:srgbClr val="F79646">
                    <a:lumMod val="50000"/>
                  </a:srgbClr>
                </a:solidFill>
                <a:effectLst/>
                <a:uLnTx/>
                <a:uFillTx/>
                <a:latin typeface="Cambria" panose="02040503050406030204" pitchFamily="18" charset="0"/>
                <a:ea typeface="Cambria" panose="02040503050406030204" pitchFamily="18" charset="0"/>
                <a:cs typeface="Arial-Rounded" panose="020B0500000000000000" pitchFamily="34" charset="0"/>
              </a:rPr>
              <a:t>đoạn</a:t>
            </a:r>
            <a:r>
              <a:rPr kumimoji="0" lang="en-US" sz="2800" b="1" i="0" u="none" strike="noStrike" kern="1200" cap="none" spc="0" normalizeH="0" baseline="0" noProof="0" dirty="0">
                <a:ln>
                  <a:noFill/>
                </a:ln>
                <a:solidFill>
                  <a:srgbClr val="F79646">
                    <a:lumMod val="50000"/>
                  </a:srgbClr>
                </a:solidFill>
                <a:effectLst/>
                <a:uLnTx/>
                <a:uFillTx/>
                <a:latin typeface="Cambria" panose="02040503050406030204" pitchFamily="18" charset="0"/>
                <a:ea typeface="Cambria" panose="02040503050406030204" pitchFamily="18" charset="0"/>
                <a:cs typeface="Arial-Rounded" panose="020B0500000000000000" pitchFamily="34" charset="0"/>
              </a:rPr>
              <a:t> 2</a:t>
            </a:r>
          </a:p>
        </p:txBody>
      </p:sp>
      <p:pic>
        <p:nvPicPr>
          <p:cNvPr id="13" name="Picture 12">
            <a:extLst>
              <a:ext uri="{FF2B5EF4-FFF2-40B4-BE49-F238E27FC236}">
                <a16:creationId xmlns:a16="http://schemas.microsoft.com/office/drawing/2014/main" id="{81E687D0-FF0E-49B2-855F-E14673CA2BF7}"/>
              </a:ext>
            </a:extLst>
          </p:cNvPr>
          <p:cNvPicPr>
            <a:picLocks noChangeAspect="1"/>
          </p:cNvPicPr>
          <p:nvPr/>
        </p:nvPicPr>
        <p:blipFill>
          <a:blip r:embed="rId3">
            <a:extLst>
              <a:ext uri="{BEBA8EAE-BF5A-486C-A8C5-ECC9F3942E4B}">
                <a14:imgProps xmlns:a14="http://schemas.microsoft.com/office/drawing/2010/main">
                  <a14:imgLayer r:embed="rId4">
                    <a14:imgEffect>
                      <a14:saturation sat="227000"/>
                    </a14:imgEffect>
                  </a14:imgLayer>
                </a14:imgProps>
              </a:ext>
            </a:extLst>
          </a:blip>
          <a:stretch>
            <a:fillRect/>
          </a:stretch>
        </p:blipFill>
        <p:spPr>
          <a:xfrm>
            <a:off x="3399058" y="4196080"/>
            <a:ext cx="5022578" cy="2804608"/>
          </a:xfrm>
          <a:prstGeom prst="ellipse">
            <a:avLst/>
          </a:prstGeom>
          <a:ln>
            <a:noFill/>
          </a:ln>
          <a:effectLst>
            <a:softEdge rad="112500"/>
          </a:effectLst>
        </p:spPr>
      </p:pic>
    </p:spTree>
    <p:custDataLst>
      <p:tags r:id="rId1"/>
    </p:custDataLst>
    <p:extLst>
      <p:ext uri="{BB962C8B-B14F-4D97-AF65-F5344CB8AC3E}">
        <p14:creationId xmlns:p14="http://schemas.microsoft.com/office/powerpoint/2010/main" val="233536058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1">
                                            <p:bg/>
                                          </p:spTgt>
                                        </p:tgtEl>
                                        <p:attrNameLst>
                                          <p:attrName>style.visibility</p:attrName>
                                        </p:attrNameLst>
                                      </p:cBhvr>
                                      <p:to>
                                        <p:strVal val="visible"/>
                                      </p:to>
                                    </p:set>
                                    <p:animEffect transition="in" filter="wipe(down)">
                                      <p:cBhvr>
                                        <p:cTn id="20" dur="500"/>
                                        <p:tgtEl>
                                          <p:spTgt spid="11">
                                            <p:bg/>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Effect transition="in" filter="wipe(down)">
                                      <p:cBhvr>
                                        <p:cTn id="25" dur="500"/>
                                        <p:tgtEl>
                                          <p:spTgt spid="11">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1">
                                            <p:txEl>
                                              <p:pRg st="1" end="1"/>
                                            </p:txEl>
                                          </p:spTgt>
                                        </p:tgtEl>
                                        <p:attrNameLst>
                                          <p:attrName>style.visibility</p:attrName>
                                        </p:attrNameLst>
                                      </p:cBhvr>
                                      <p:to>
                                        <p:strVal val="visible"/>
                                      </p:to>
                                    </p:set>
                                    <p:animEffect transition="in" filter="wipe(down)">
                                      <p:cBhvr>
                                        <p:cTn id="30" dur="500"/>
                                        <p:tgtEl>
                                          <p:spTgt spid="11">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1">
                                            <p:txEl>
                                              <p:pRg st="2" end="2"/>
                                            </p:txEl>
                                          </p:spTgt>
                                        </p:tgtEl>
                                        <p:attrNameLst>
                                          <p:attrName>style.visibility</p:attrName>
                                        </p:attrNameLst>
                                      </p:cBhvr>
                                      <p:to>
                                        <p:strVal val="visible"/>
                                      </p:to>
                                    </p:set>
                                    <p:animEffect transition="in" filter="wipe(down)">
                                      <p:cBhvr>
                                        <p:cTn id="35"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build="p" animBg="1"/>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5772856-72CC-4070-AD47-B55E6279A94F}"/>
              </a:ext>
            </a:extLst>
          </p:cNvPr>
          <p:cNvSpPr txBox="1"/>
          <p:nvPr/>
        </p:nvSpPr>
        <p:spPr>
          <a:xfrm>
            <a:off x="576977" y="242213"/>
            <a:ext cx="11217626" cy="646986"/>
          </a:xfrm>
          <a:prstGeom prst="round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en-US" altLang="zh-CN" sz="3200" b="1" dirty="0">
                <a:solidFill>
                  <a:srgbClr val="002060"/>
                </a:solidFill>
                <a:latin typeface="Cambria" panose="02040503050406030204" pitchFamily="18" charset="0"/>
                <a:ea typeface="Cambria" panose="02040503050406030204" pitchFamily="18" charset="0"/>
                <a:cs typeface="Arial-Rounded" panose="020B0500000000000000" pitchFamily="34" charset="0"/>
              </a:rPr>
              <a:t>3. </a:t>
            </a:r>
            <a:r>
              <a:rPr lang="vi-VN" altLang="zh-CN" sz="3200" b="1" dirty="0">
                <a:solidFill>
                  <a:srgbClr val="002060"/>
                </a:solidFill>
                <a:latin typeface="Cambria" panose="02040503050406030204" pitchFamily="18" charset="0"/>
                <a:ea typeface="Cambria" panose="02040503050406030204" pitchFamily="18" charset="0"/>
                <a:cs typeface="Arial-Rounded" panose="020B0500000000000000" pitchFamily="34" charset="0"/>
              </a:rPr>
              <a:t>Dương đã thay đổi những suy nghĩ về ông như thế nào?</a:t>
            </a:r>
          </a:p>
        </p:txBody>
      </p:sp>
      <p:sp>
        <p:nvSpPr>
          <p:cNvPr id="11" name="TextBox 10">
            <a:extLst>
              <a:ext uri="{FF2B5EF4-FFF2-40B4-BE49-F238E27FC236}">
                <a16:creationId xmlns:a16="http://schemas.microsoft.com/office/drawing/2014/main" id="{0A8B6D2E-D495-4C39-AE61-28E25E4BCA56}"/>
              </a:ext>
            </a:extLst>
          </p:cNvPr>
          <p:cNvSpPr txBox="1"/>
          <p:nvPr/>
        </p:nvSpPr>
        <p:spPr>
          <a:xfrm>
            <a:off x="576977" y="1209704"/>
            <a:ext cx="4801334" cy="1328023"/>
          </a:xfrm>
          <a:prstGeom prst="flowChartAlternateProcess">
            <a:avLst/>
          </a:prstGeom>
          <a:solidFill>
            <a:srgbClr val="FFFFCC"/>
          </a:solidFill>
          <a:ln w="28575">
            <a:solidFill>
              <a:srgbClr val="FF0000"/>
            </a:solidFill>
            <a:prstDash val="lgDashDotDot"/>
          </a:ln>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Trước</a:t>
            </a:r>
            <a:r>
              <a:rPr kumimoji="0" lang="en-US" sz="3600" b="1"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3600" b="1"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khi</a:t>
            </a:r>
            <a:r>
              <a:rPr kumimoji="0" lang="en-US" sz="3600" b="1"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3600" b="1"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đi</a:t>
            </a:r>
            <a:r>
              <a:rPr kumimoji="0" lang="en-US" sz="3600" b="1"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du </a:t>
            </a:r>
            <a:r>
              <a:rPr kumimoji="0" lang="en-US" sz="3600" b="1"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lịch</a:t>
            </a:r>
            <a:endParaRPr kumimoji="0" lang="en-US" sz="3600" b="1"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baseline="0" dirty="0" err="1">
                <a:solidFill>
                  <a:srgbClr val="000000"/>
                </a:solidFill>
                <a:latin typeface="Cambria" panose="02040503050406030204" pitchFamily="18" charset="0"/>
                <a:ea typeface="Cambria" panose="02040503050406030204" pitchFamily="18" charset="0"/>
                <a:cs typeface="Arial-Rounded" panose="020B0500000000000000" pitchFamily="34" charset="0"/>
              </a:rPr>
              <a:t>Dương</a:t>
            </a:r>
            <a:r>
              <a:rPr lang="en-US" sz="3600" b="1" dirty="0">
                <a:solidFill>
                  <a:srgbClr val="000000"/>
                </a:solidFill>
                <a:latin typeface="Cambria" panose="02040503050406030204" pitchFamily="18" charset="0"/>
                <a:ea typeface="Cambria" panose="02040503050406030204" pitchFamily="18" charset="0"/>
                <a:cs typeface="Arial-Rounded" panose="020B0500000000000000" pitchFamily="34" charset="0"/>
              </a:rPr>
              <a:t> </a:t>
            </a:r>
            <a:r>
              <a:rPr lang="en-US" sz="3600" b="1" dirty="0" err="1">
                <a:solidFill>
                  <a:srgbClr val="000000"/>
                </a:solidFill>
                <a:latin typeface="Cambria" panose="02040503050406030204" pitchFamily="18" charset="0"/>
                <a:ea typeface="Cambria" panose="02040503050406030204" pitchFamily="18" charset="0"/>
                <a:cs typeface="Arial-Rounded" panose="020B0500000000000000" pitchFamily="34" charset="0"/>
              </a:rPr>
              <a:t>nghĩ</a:t>
            </a:r>
            <a:r>
              <a:rPr lang="en-US" sz="3600" b="1" dirty="0">
                <a:solidFill>
                  <a:srgbClr val="000000"/>
                </a:solidFill>
                <a:latin typeface="Cambria" panose="02040503050406030204" pitchFamily="18" charset="0"/>
                <a:ea typeface="Cambria" panose="02040503050406030204" pitchFamily="18" charset="0"/>
                <a:cs typeface="Arial-Rounded" panose="020B0500000000000000" pitchFamily="34" charset="0"/>
              </a:rPr>
              <a:t> (…)</a:t>
            </a:r>
            <a:endParaRPr kumimoji="0" lang="vi-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6" name="TextBox 5">
            <a:extLst>
              <a:ext uri="{FF2B5EF4-FFF2-40B4-BE49-F238E27FC236}">
                <a16:creationId xmlns:a16="http://schemas.microsoft.com/office/drawing/2014/main" id="{5723EA7A-C0FE-42EA-B87B-D3099CE8F494}"/>
              </a:ext>
            </a:extLst>
          </p:cNvPr>
          <p:cNvSpPr txBox="1"/>
          <p:nvPr/>
        </p:nvSpPr>
        <p:spPr>
          <a:xfrm>
            <a:off x="6459617" y="1209703"/>
            <a:ext cx="4801334" cy="1328023"/>
          </a:xfrm>
          <a:prstGeom prst="flowChartAlternateProcess">
            <a:avLst/>
          </a:prstGeom>
          <a:solidFill>
            <a:srgbClr val="FFFFCC"/>
          </a:solidFill>
          <a:ln w="28575">
            <a:solidFill>
              <a:srgbClr val="FF0000"/>
            </a:solidFill>
            <a:prstDash val="lgDashDotDot"/>
          </a:ln>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Trong</a:t>
            </a:r>
            <a:r>
              <a:rPr kumimoji="0" lang="en-US" sz="3600" b="1"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3600" b="1"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khi</a:t>
            </a:r>
            <a:r>
              <a:rPr kumimoji="0" lang="en-US" sz="3600" b="1"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3600" b="1"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đi</a:t>
            </a:r>
            <a:r>
              <a:rPr kumimoji="0" lang="en-US" sz="3600" b="1"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du </a:t>
            </a:r>
            <a:r>
              <a:rPr kumimoji="0" lang="en-US" sz="3600" b="1"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lịch</a:t>
            </a:r>
            <a:endParaRPr kumimoji="0" lang="en-US" sz="3600" b="1"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baseline="0" dirty="0" err="1">
                <a:solidFill>
                  <a:srgbClr val="000000"/>
                </a:solidFill>
                <a:latin typeface="Cambria" panose="02040503050406030204" pitchFamily="18" charset="0"/>
                <a:ea typeface="Cambria" panose="02040503050406030204" pitchFamily="18" charset="0"/>
                <a:cs typeface="Arial-Rounded" panose="020B0500000000000000" pitchFamily="34" charset="0"/>
              </a:rPr>
              <a:t>Dương</a:t>
            </a:r>
            <a:r>
              <a:rPr lang="en-US" sz="3600" b="1" dirty="0">
                <a:solidFill>
                  <a:srgbClr val="000000"/>
                </a:solidFill>
                <a:latin typeface="Cambria" panose="02040503050406030204" pitchFamily="18" charset="0"/>
                <a:ea typeface="Cambria" panose="02040503050406030204" pitchFamily="18" charset="0"/>
                <a:cs typeface="Arial-Rounded" panose="020B0500000000000000" pitchFamily="34" charset="0"/>
              </a:rPr>
              <a:t> </a:t>
            </a:r>
            <a:r>
              <a:rPr lang="en-US" sz="3600" b="1" dirty="0" err="1">
                <a:solidFill>
                  <a:srgbClr val="000000"/>
                </a:solidFill>
                <a:latin typeface="Cambria" panose="02040503050406030204" pitchFamily="18" charset="0"/>
                <a:ea typeface="Cambria" panose="02040503050406030204" pitchFamily="18" charset="0"/>
                <a:cs typeface="Arial-Rounded" panose="020B0500000000000000" pitchFamily="34" charset="0"/>
              </a:rPr>
              <a:t>nhận</a:t>
            </a:r>
            <a:r>
              <a:rPr lang="en-US" sz="3600" b="1" dirty="0">
                <a:solidFill>
                  <a:srgbClr val="000000"/>
                </a:solidFill>
                <a:latin typeface="Cambria" panose="02040503050406030204" pitchFamily="18" charset="0"/>
                <a:ea typeface="Cambria" panose="02040503050406030204" pitchFamily="18" charset="0"/>
                <a:cs typeface="Arial-Rounded" panose="020B0500000000000000" pitchFamily="34" charset="0"/>
              </a:rPr>
              <a:t> </a:t>
            </a:r>
            <a:r>
              <a:rPr lang="en-US" sz="3600" b="1" dirty="0" err="1">
                <a:solidFill>
                  <a:srgbClr val="000000"/>
                </a:solidFill>
                <a:latin typeface="Cambria" panose="02040503050406030204" pitchFamily="18" charset="0"/>
                <a:ea typeface="Cambria" panose="02040503050406030204" pitchFamily="18" charset="0"/>
                <a:cs typeface="Arial-Rounded" panose="020B0500000000000000" pitchFamily="34" charset="0"/>
              </a:rPr>
              <a:t>ra</a:t>
            </a:r>
            <a:r>
              <a:rPr lang="en-US" sz="3600" b="1" dirty="0">
                <a:solidFill>
                  <a:srgbClr val="000000"/>
                </a:solidFill>
                <a:latin typeface="Cambria" panose="02040503050406030204" pitchFamily="18" charset="0"/>
                <a:ea typeface="Cambria" panose="02040503050406030204" pitchFamily="18" charset="0"/>
                <a:cs typeface="Arial-Rounded" panose="020B0500000000000000" pitchFamily="34" charset="0"/>
              </a:rPr>
              <a:t> (…)</a:t>
            </a:r>
            <a:endParaRPr kumimoji="0" lang="vi-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2" name="TextBox 1">
            <a:extLst>
              <a:ext uri="{FF2B5EF4-FFF2-40B4-BE49-F238E27FC236}">
                <a16:creationId xmlns:a16="http://schemas.microsoft.com/office/drawing/2014/main" id="{97FE9901-758B-4994-99A0-26A3AECC91B4}"/>
              </a:ext>
            </a:extLst>
          </p:cNvPr>
          <p:cNvSpPr txBox="1"/>
          <p:nvPr/>
        </p:nvSpPr>
        <p:spPr>
          <a:xfrm>
            <a:off x="650240" y="3271520"/>
            <a:ext cx="10891520" cy="584775"/>
          </a:xfrm>
          <a:prstGeom prst="rect">
            <a:avLst/>
          </a:prstGeom>
          <a:noFill/>
        </p:spPr>
        <p:txBody>
          <a:bodyPr wrap="square" rtlCol="0">
            <a:spAutoFit/>
          </a:bodyPr>
          <a:lstStyle/>
          <a:p>
            <a:pPr algn="just"/>
            <a:r>
              <a:rPr lang="vi-VN" sz="3200" b="1" i="0" dirty="0">
                <a:solidFill>
                  <a:srgbClr val="002060"/>
                </a:solidFill>
                <a:effectLst/>
                <a:latin typeface="Cambria" panose="02040503050406030204" pitchFamily="18" charset="0"/>
                <a:ea typeface="Cambria" panose="02040503050406030204" pitchFamily="18" charset="0"/>
                <a:cs typeface="Arial-Rounded" panose="020B0500000000000000" pitchFamily="34" charset="0"/>
              </a:rPr>
              <a:t>- Trước khi đi du lịch, Dương nghĩ ông rất nhanh nhẹn</a:t>
            </a:r>
            <a:endParaRPr lang="en-US" sz="3200" b="1" dirty="0">
              <a:solidFill>
                <a:srgbClr val="002060"/>
              </a:solidFill>
              <a:latin typeface="Cambria" panose="02040503050406030204" pitchFamily="18" charset="0"/>
              <a:ea typeface="Cambria" panose="02040503050406030204" pitchFamily="18" charset="0"/>
              <a:cs typeface="Arial-Rounded" panose="020B0500000000000000" pitchFamily="34" charset="0"/>
            </a:endParaRPr>
          </a:p>
        </p:txBody>
      </p:sp>
      <p:sp>
        <p:nvSpPr>
          <p:cNvPr id="14" name="TextBox 13">
            <a:extLst>
              <a:ext uri="{FF2B5EF4-FFF2-40B4-BE49-F238E27FC236}">
                <a16:creationId xmlns:a16="http://schemas.microsoft.com/office/drawing/2014/main" id="{7C47EAF1-6F5D-4722-B794-5E9A31BEA112}"/>
              </a:ext>
            </a:extLst>
          </p:cNvPr>
          <p:cNvSpPr txBox="1"/>
          <p:nvPr/>
        </p:nvSpPr>
        <p:spPr>
          <a:xfrm>
            <a:off x="650240" y="4196080"/>
            <a:ext cx="10891520" cy="1077218"/>
          </a:xfrm>
          <a:prstGeom prst="rect">
            <a:avLst/>
          </a:prstGeom>
          <a:noFill/>
        </p:spPr>
        <p:txBody>
          <a:bodyPr wrap="square" rtlCol="0">
            <a:spAutoFit/>
          </a:bodyPr>
          <a:lstStyle/>
          <a:p>
            <a:pPr algn="just"/>
            <a:r>
              <a:rPr lang="vi-VN" sz="32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Trong khi đi du lịch, Dương nhận ra ông không còn khỏe như trước.</a:t>
            </a:r>
          </a:p>
        </p:txBody>
      </p:sp>
    </p:spTree>
    <p:custDataLst>
      <p:tags r:id="rId1"/>
    </p:custDataLst>
    <p:extLst>
      <p:ext uri="{BB962C8B-B14F-4D97-AF65-F5344CB8AC3E}">
        <p14:creationId xmlns:p14="http://schemas.microsoft.com/office/powerpoint/2010/main" val="67736713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barn(inVertical)">
                                      <p:cBhvr>
                                        <p:cTn id="22" dur="500"/>
                                        <p:tgtEl>
                                          <p:spTgt spid="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animEffect transition="in" filter="barn(inVertical)">
                                      <p:cBhvr>
                                        <p:cTn id="27"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5772856-72CC-4070-AD47-B55E6279A94F}"/>
              </a:ext>
            </a:extLst>
          </p:cNvPr>
          <p:cNvSpPr txBox="1"/>
          <p:nvPr/>
        </p:nvSpPr>
        <p:spPr>
          <a:xfrm>
            <a:off x="810656" y="151567"/>
            <a:ext cx="10822543" cy="1055608"/>
          </a:xfrm>
          <a:prstGeom prst="round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just">
              <a:defRPr/>
            </a:pPr>
            <a:r>
              <a:rPr lang="en-US" altLang="zh-CN" sz="2800" b="1" dirty="0">
                <a:solidFill>
                  <a:srgbClr val="002060"/>
                </a:solidFill>
                <a:latin typeface="Cambria" panose="02040503050406030204" pitchFamily="18" charset="0"/>
                <a:ea typeface="Cambria" panose="02040503050406030204" pitchFamily="18" charset="0"/>
                <a:cs typeface="Arial-Rounded" panose="020B0500000000000000" pitchFamily="34" charset="0"/>
              </a:rPr>
              <a:t>4. </a:t>
            </a:r>
            <a:r>
              <a:rPr lang="vi-VN" altLang="zh-CN" sz="2800" b="1" dirty="0">
                <a:solidFill>
                  <a:srgbClr val="002060"/>
                </a:solidFill>
                <a:latin typeface="Cambria" panose="02040503050406030204" pitchFamily="18" charset="0"/>
                <a:ea typeface="Cambria" panose="02040503050406030204" pitchFamily="18" charset="0"/>
                <a:cs typeface="Arial-Rounded" panose="020B0500000000000000" pitchFamily="34" charset="0"/>
              </a:rPr>
              <a:t>Theo em, vì sao Dương nghĩ từ bây giờ nó mới là người đưa tay cho ông nắm?</a:t>
            </a:r>
          </a:p>
        </p:txBody>
      </p:sp>
      <p:sp>
        <p:nvSpPr>
          <p:cNvPr id="11" name="TextBox 10">
            <a:extLst>
              <a:ext uri="{FF2B5EF4-FFF2-40B4-BE49-F238E27FC236}">
                <a16:creationId xmlns:a16="http://schemas.microsoft.com/office/drawing/2014/main" id="{0A8B6D2E-D495-4C39-AE61-28E25E4BCA56}"/>
              </a:ext>
            </a:extLst>
          </p:cNvPr>
          <p:cNvSpPr txBox="1"/>
          <p:nvPr/>
        </p:nvSpPr>
        <p:spPr>
          <a:xfrm>
            <a:off x="810657" y="1290179"/>
            <a:ext cx="10751423" cy="1940957"/>
          </a:xfrm>
          <a:prstGeom prst="flowChartAlternateProcess">
            <a:avLst/>
          </a:prstGeom>
          <a:solidFill>
            <a:srgbClr val="FFFFCC"/>
          </a:solidFill>
          <a:ln w="28575">
            <a:solidFill>
              <a:srgbClr val="FF0000"/>
            </a:solidFill>
            <a:prstDash val="lgDashDotDot"/>
          </a:ln>
        </p:spPr>
        <p:style>
          <a:lnRef idx="2">
            <a:schemeClr val="accent2"/>
          </a:lnRef>
          <a:fillRef idx="1">
            <a:schemeClr val="lt1"/>
          </a:fillRef>
          <a:effectRef idx="0">
            <a:schemeClr val="accent2"/>
          </a:effectRef>
          <a:fontRef idx="minor">
            <a:schemeClr val="dk1"/>
          </a:fontRef>
        </p:style>
        <p:txBody>
          <a:bodyPr wrap="square">
            <a:spAutoFit/>
          </a:bodyPr>
          <a:lstStyle/>
          <a:p>
            <a:pPr lvl="0" algn="ctr"/>
            <a:r>
              <a:rPr lang="vi-VN" sz="3600" b="1" dirty="0">
                <a:solidFill>
                  <a:srgbClr val="000000"/>
                </a:solidFill>
                <a:latin typeface="Cambria" panose="02040503050406030204" pitchFamily="18" charset="0"/>
                <a:ea typeface="Cambria" panose="02040503050406030204" pitchFamily="18" charset="0"/>
                <a:cs typeface="Arial-Rounded" panose="020B0500000000000000" pitchFamily="34" charset="0"/>
              </a:rPr>
              <a:t>Dương nghĩ từ bây giờ nó mới là người đưa tay cho ông nắm vì ông ngày càng già đi còn nó thì ngày càng lớn lên, mạnh mẽ hơn.</a:t>
            </a:r>
          </a:p>
        </p:txBody>
      </p:sp>
      <p:sp>
        <p:nvSpPr>
          <p:cNvPr id="12" name="Cloud 11">
            <a:extLst>
              <a:ext uri="{FF2B5EF4-FFF2-40B4-BE49-F238E27FC236}">
                <a16:creationId xmlns:a16="http://schemas.microsoft.com/office/drawing/2014/main" id="{2393C338-57DD-44DE-8A87-637452B2E28B}"/>
              </a:ext>
            </a:extLst>
          </p:cNvPr>
          <p:cNvSpPr/>
          <p:nvPr/>
        </p:nvSpPr>
        <p:spPr>
          <a:xfrm>
            <a:off x="190897" y="3560670"/>
            <a:ext cx="3680063" cy="1595527"/>
          </a:xfrm>
          <a:prstGeom prst="cloud">
            <a:avLst/>
          </a:prstGeom>
          <a:solidFill>
            <a:srgbClr val="66FF66"/>
          </a:solidFill>
          <a:ln w="28575">
            <a:solidFill>
              <a:schemeClr val="accent2">
                <a:lumMod val="50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err="1">
                <a:solidFill>
                  <a:srgbClr val="F79646">
                    <a:lumMod val="50000"/>
                  </a:srgbClr>
                </a:solidFill>
                <a:latin typeface="Cambria" panose="02040503050406030204" pitchFamily="18" charset="0"/>
                <a:ea typeface="Cambria" panose="02040503050406030204" pitchFamily="18" charset="0"/>
                <a:cs typeface="Arial-Rounded" panose="020B0500000000000000" pitchFamily="34" charset="0"/>
              </a:rPr>
              <a:t>Đọc</a:t>
            </a:r>
            <a:r>
              <a:rPr lang="en-US" sz="2800" b="1" dirty="0">
                <a:solidFill>
                  <a:srgbClr val="F79646">
                    <a:lumMod val="50000"/>
                  </a:srgbClr>
                </a:solidFill>
                <a:latin typeface="Cambria" panose="02040503050406030204" pitchFamily="18" charset="0"/>
                <a:ea typeface="Cambria" panose="02040503050406030204" pitchFamily="18" charset="0"/>
                <a:cs typeface="Arial-Rounded" panose="020B0500000000000000" pitchFamily="34" charset="0"/>
              </a:rPr>
              <a:t> </a:t>
            </a:r>
            <a:r>
              <a:rPr lang="en-US" sz="2800" b="1" dirty="0" err="1">
                <a:solidFill>
                  <a:srgbClr val="F79646">
                    <a:lumMod val="50000"/>
                  </a:srgbClr>
                </a:solidFill>
                <a:latin typeface="Cambria" panose="02040503050406030204" pitchFamily="18" charset="0"/>
                <a:ea typeface="Cambria" panose="02040503050406030204" pitchFamily="18" charset="0"/>
                <a:cs typeface="Arial-Rounded" panose="020B0500000000000000" pitchFamily="34" charset="0"/>
              </a:rPr>
              <a:t>đoạn</a:t>
            </a:r>
            <a:r>
              <a:rPr lang="en-US" sz="2800" b="1" dirty="0">
                <a:solidFill>
                  <a:srgbClr val="F79646">
                    <a:lumMod val="50000"/>
                  </a:srgbClr>
                </a:solidFill>
                <a:latin typeface="Cambria" panose="02040503050406030204" pitchFamily="18" charset="0"/>
                <a:ea typeface="Cambria" panose="02040503050406030204" pitchFamily="18" charset="0"/>
                <a:cs typeface="Arial-Rounded" panose="020B0500000000000000" pitchFamily="34" charset="0"/>
              </a:rPr>
              <a:t> </a:t>
            </a:r>
            <a:r>
              <a:rPr lang="en-US" sz="2800" b="1" dirty="0" err="1">
                <a:solidFill>
                  <a:srgbClr val="F79646">
                    <a:lumMod val="50000"/>
                  </a:srgbClr>
                </a:solidFill>
                <a:latin typeface="Cambria" panose="02040503050406030204" pitchFamily="18" charset="0"/>
                <a:ea typeface="Cambria" panose="02040503050406030204" pitchFamily="18" charset="0"/>
                <a:cs typeface="Arial-Rounded" panose="020B0500000000000000" pitchFamily="34" charset="0"/>
              </a:rPr>
              <a:t>cuối</a:t>
            </a:r>
            <a:r>
              <a:rPr lang="en-US" sz="2800" b="1" dirty="0">
                <a:solidFill>
                  <a:srgbClr val="F79646">
                    <a:lumMod val="50000"/>
                  </a:srgbClr>
                </a:solidFill>
                <a:latin typeface="Cambria" panose="02040503050406030204" pitchFamily="18" charset="0"/>
                <a:ea typeface="Cambria" panose="02040503050406030204" pitchFamily="18" charset="0"/>
                <a:cs typeface="Arial-Rounded" panose="020B0500000000000000" pitchFamily="34" charset="0"/>
              </a:rPr>
              <a:t> </a:t>
            </a:r>
            <a:r>
              <a:rPr lang="en-US" sz="2800" b="1" dirty="0" err="1">
                <a:solidFill>
                  <a:srgbClr val="F79646">
                    <a:lumMod val="50000"/>
                  </a:srgbClr>
                </a:solidFill>
                <a:latin typeface="Cambria" panose="02040503050406030204" pitchFamily="18" charset="0"/>
                <a:ea typeface="Cambria" panose="02040503050406030204" pitchFamily="18" charset="0"/>
                <a:cs typeface="Arial-Rounded" panose="020B0500000000000000" pitchFamily="34" charset="0"/>
              </a:rPr>
              <a:t>kết</a:t>
            </a:r>
            <a:r>
              <a:rPr lang="en-US" sz="2800" b="1" dirty="0">
                <a:solidFill>
                  <a:srgbClr val="F79646">
                    <a:lumMod val="50000"/>
                  </a:srgbClr>
                </a:solidFill>
                <a:latin typeface="Cambria" panose="02040503050406030204" pitchFamily="18" charset="0"/>
                <a:ea typeface="Cambria" panose="02040503050406030204" pitchFamily="18" charset="0"/>
                <a:cs typeface="Arial-Rounded" panose="020B0500000000000000" pitchFamily="34" charset="0"/>
              </a:rPr>
              <a:t> </a:t>
            </a:r>
            <a:r>
              <a:rPr lang="en-US" sz="2800" b="1" dirty="0" err="1">
                <a:solidFill>
                  <a:srgbClr val="F79646">
                    <a:lumMod val="50000"/>
                  </a:srgbClr>
                </a:solidFill>
                <a:latin typeface="Cambria" panose="02040503050406030204" pitchFamily="18" charset="0"/>
                <a:ea typeface="Cambria" panose="02040503050406030204" pitchFamily="18" charset="0"/>
                <a:cs typeface="Arial-Rounded" panose="020B0500000000000000" pitchFamily="34" charset="0"/>
              </a:rPr>
              <a:t>hợp</a:t>
            </a:r>
            <a:r>
              <a:rPr lang="en-US" sz="2800" b="1" dirty="0">
                <a:solidFill>
                  <a:srgbClr val="F79646">
                    <a:lumMod val="50000"/>
                  </a:srgbClr>
                </a:solidFill>
                <a:latin typeface="Cambria" panose="02040503050406030204" pitchFamily="18" charset="0"/>
                <a:ea typeface="Cambria" panose="02040503050406030204" pitchFamily="18" charset="0"/>
                <a:cs typeface="Arial-Rounded" panose="020B0500000000000000" pitchFamily="34" charset="0"/>
              </a:rPr>
              <a:t> </a:t>
            </a:r>
            <a:r>
              <a:rPr lang="en-US" sz="2800" b="1" dirty="0" err="1">
                <a:solidFill>
                  <a:srgbClr val="F79646">
                    <a:lumMod val="50000"/>
                  </a:srgbClr>
                </a:solidFill>
                <a:latin typeface="Cambria" panose="02040503050406030204" pitchFamily="18" charset="0"/>
                <a:ea typeface="Cambria" panose="02040503050406030204" pitchFamily="18" charset="0"/>
                <a:cs typeface="Arial-Rounded" panose="020B0500000000000000" pitchFamily="34" charset="0"/>
              </a:rPr>
              <a:t>suy</a:t>
            </a:r>
            <a:r>
              <a:rPr lang="en-US" sz="2800" b="1" dirty="0">
                <a:solidFill>
                  <a:srgbClr val="F79646">
                    <a:lumMod val="50000"/>
                  </a:srgbClr>
                </a:solidFill>
                <a:latin typeface="Cambria" panose="02040503050406030204" pitchFamily="18" charset="0"/>
                <a:ea typeface="Cambria" panose="02040503050406030204" pitchFamily="18" charset="0"/>
                <a:cs typeface="Arial-Rounded" panose="020B0500000000000000" pitchFamily="34" charset="0"/>
              </a:rPr>
              <a:t> </a:t>
            </a:r>
            <a:r>
              <a:rPr lang="en-US" sz="2800" b="1" dirty="0" err="1">
                <a:solidFill>
                  <a:srgbClr val="F79646">
                    <a:lumMod val="50000"/>
                  </a:srgbClr>
                </a:solidFill>
                <a:latin typeface="Cambria" panose="02040503050406030204" pitchFamily="18" charset="0"/>
                <a:ea typeface="Cambria" panose="02040503050406030204" pitchFamily="18" charset="0"/>
                <a:cs typeface="Arial-Rounded" panose="020B0500000000000000" pitchFamily="34" charset="0"/>
              </a:rPr>
              <a:t>nghĩ</a:t>
            </a:r>
            <a:endParaRPr kumimoji="0" lang="en-US" sz="2800" b="1" i="0" u="none" strike="noStrike" kern="1200" cap="none" spc="0" normalizeH="0" baseline="0" noProof="0" dirty="0">
              <a:ln>
                <a:noFill/>
              </a:ln>
              <a:solidFill>
                <a:srgbClr val="F79646">
                  <a:lumMod val="50000"/>
                </a:srgbClr>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pic>
        <p:nvPicPr>
          <p:cNvPr id="13" name="Picture 12">
            <a:extLst>
              <a:ext uri="{FF2B5EF4-FFF2-40B4-BE49-F238E27FC236}">
                <a16:creationId xmlns:a16="http://schemas.microsoft.com/office/drawing/2014/main" id="{81E687D0-FF0E-49B2-855F-E14673CA2BF7}"/>
              </a:ext>
            </a:extLst>
          </p:cNvPr>
          <p:cNvPicPr>
            <a:picLocks noChangeAspect="1"/>
          </p:cNvPicPr>
          <p:nvPr/>
        </p:nvPicPr>
        <p:blipFill>
          <a:blip r:embed="rId3">
            <a:extLst>
              <a:ext uri="{BEBA8EAE-BF5A-486C-A8C5-ECC9F3942E4B}">
                <a14:imgProps xmlns:a14="http://schemas.microsoft.com/office/drawing/2010/main">
                  <a14:imgLayer r:embed="rId4">
                    <a14:imgEffect>
                      <a14:saturation sat="227000"/>
                    </a14:imgEffect>
                  </a14:imgLayer>
                </a14:imgProps>
              </a:ext>
            </a:extLst>
          </a:blip>
          <a:stretch>
            <a:fillRect/>
          </a:stretch>
        </p:blipFill>
        <p:spPr>
          <a:xfrm>
            <a:off x="3240492" y="3560670"/>
            <a:ext cx="5891751" cy="3289954"/>
          </a:xfrm>
          <a:prstGeom prst="ellipse">
            <a:avLst/>
          </a:prstGeom>
          <a:ln>
            <a:noFill/>
          </a:ln>
          <a:effectLst>
            <a:softEdge rad="112500"/>
          </a:effectLst>
        </p:spPr>
      </p:pic>
    </p:spTree>
    <p:custDataLst>
      <p:tags r:id="rId1"/>
    </p:custDataLst>
    <p:extLst>
      <p:ext uri="{BB962C8B-B14F-4D97-AF65-F5344CB8AC3E}">
        <p14:creationId xmlns:p14="http://schemas.microsoft.com/office/powerpoint/2010/main" val="299659716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9">
            <a:extLst>
              <a:ext uri="{FF2B5EF4-FFF2-40B4-BE49-F238E27FC236}">
                <a16:creationId xmlns:a16="http://schemas.microsoft.com/office/drawing/2014/main" id="{DA334ED0-7919-41D8-83DB-8A20082447BE}"/>
              </a:ext>
            </a:extLst>
          </p:cNvPr>
          <p:cNvGrpSpPr/>
          <p:nvPr/>
        </p:nvGrpSpPr>
        <p:grpSpPr>
          <a:xfrm>
            <a:off x="1532645" y="185343"/>
            <a:ext cx="8159995" cy="1353345"/>
            <a:chOff x="1603464" y="2459552"/>
            <a:chExt cx="9533109" cy="856397"/>
          </a:xfrm>
        </p:grpSpPr>
        <p:sp>
          <p:nvSpPr>
            <p:cNvPr id="3" name="矩形 30">
              <a:extLst>
                <a:ext uri="{FF2B5EF4-FFF2-40B4-BE49-F238E27FC236}">
                  <a16:creationId xmlns:a16="http://schemas.microsoft.com/office/drawing/2014/main" id="{30EE722D-A537-422E-AE1F-12E1EF66696E}"/>
                </a:ext>
              </a:extLst>
            </p:cNvPr>
            <p:cNvSpPr/>
            <p:nvPr/>
          </p:nvSpPr>
          <p:spPr>
            <a:xfrm>
              <a:off x="1924334" y="2524836"/>
              <a:ext cx="9212239" cy="742950"/>
            </a:xfrm>
            <a:prstGeom prst="rect">
              <a:avLst/>
            </a:prstGeom>
            <a:noFill/>
            <a:ln w="76200" cap="flat" cmpd="sng" algn="ctr">
              <a:solidFill>
                <a:srgbClr val="48A04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1" i="0" u="none" strike="noStrike" kern="0" cap="none" spc="0" normalizeH="0" baseline="0" noProof="0">
                <a:ln>
                  <a:noFill/>
                </a:ln>
                <a:solidFill>
                  <a:srgbClr val="FFFFFF"/>
                </a:solidFill>
                <a:effectLst/>
                <a:uLnTx/>
                <a:uFillTx/>
                <a:latin typeface="Cambria" panose="02040503050406030204" pitchFamily="18" charset="0"/>
                <a:ea typeface="Arial-Rounded" panose="020B0500000000000000" pitchFamily="34" charset="0"/>
                <a:cs typeface="Arial-Rounded" panose="020B0500000000000000" pitchFamily="34" charset="0"/>
              </a:endParaRPr>
            </a:p>
          </p:txBody>
        </p:sp>
        <p:sp>
          <p:nvSpPr>
            <p:cNvPr id="4" name="箭头: 五边形 29">
              <a:extLst>
                <a:ext uri="{FF2B5EF4-FFF2-40B4-BE49-F238E27FC236}">
                  <a16:creationId xmlns:a16="http://schemas.microsoft.com/office/drawing/2014/main" id="{0A41027A-575A-4055-8057-C1E795500D01}"/>
                </a:ext>
              </a:extLst>
            </p:cNvPr>
            <p:cNvSpPr/>
            <p:nvPr/>
          </p:nvSpPr>
          <p:spPr>
            <a:xfrm>
              <a:off x="1603464" y="2459552"/>
              <a:ext cx="948668" cy="856397"/>
            </a:xfrm>
            <a:prstGeom prst="homePlate">
              <a:avLst/>
            </a:prstGeom>
            <a:solidFill>
              <a:srgbClr val="48A04D"/>
            </a:solidFill>
            <a:ln w="762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2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grpSp>
      <p:sp>
        <p:nvSpPr>
          <p:cNvPr id="5" name="TextBox 4">
            <a:extLst>
              <a:ext uri="{FF2B5EF4-FFF2-40B4-BE49-F238E27FC236}">
                <a16:creationId xmlns:a16="http://schemas.microsoft.com/office/drawing/2014/main" id="{DA8688B6-14B2-4F2E-A611-7EEF642E52EC}"/>
              </a:ext>
            </a:extLst>
          </p:cNvPr>
          <p:cNvSpPr txBox="1"/>
          <p:nvPr/>
        </p:nvSpPr>
        <p:spPr>
          <a:xfrm>
            <a:off x="1440628" y="488742"/>
            <a:ext cx="9310744" cy="830997"/>
          </a:xfrm>
          <a:prstGeom prst="rect">
            <a:avLst/>
          </a:prstGeom>
          <a:noFill/>
        </p:spPr>
        <p:txBody>
          <a:bodyPr wrap="square" rtlCol="0">
            <a:spAutoFit/>
          </a:bodyPr>
          <a:lstStyle/>
          <a:p>
            <a:pPr lvl="0" algn="ctr"/>
            <a:r>
              <a:rPr lang="en-US" sz="48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Nội</a:t>
            </a:r>
            <a:r>
              <a:rPr lang="en-US" sz="48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dung </a:t>
            </a:r>
            <a:r>
              <a:rPr lang="en-US" sz="48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của</a:t>
            </a:r>
            <a:r>
              <a:rPr lang="en-US" sz="48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48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bài</a:t>
            </a:r>
            <a:r>
              <a:rPr lang="en-US" sz="48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48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đọc</a:t>
            </a:r>
            <a:endParaRPr lang="en-US" sz="4800" b="1" dirty="0">
              <a:solidFill>
                <a:srgbClr val="FF0000"/>
              </a:solidFill>
              <a:latin typeface="Cambria" panose="02040503050406030204" pitchFamily="18" charset="0"/>
              <a:ea typeface="Cambria" panose="02040503050406030204" pitchFamily="18" charset="0"/>
              <a:cs typeface="Arial-Rounded" panose="020B0500000000000000" pitchFamily="34" charset="0"/>
            </a:endParaRPr>
          </a:p>
        </p:txBody>
      </p:sp>
      <p:sp>
        <p:nvSpPr>
          <p:cNvPr id="6" name="Rectangle 5">
            <a:extLst>
              <a:ext uri="{FF2B5EF4-FFF2-40B4-BE49-F238E27FC236}">
                <a16:creationId xmlns:a16="http://schemas.microsoft.com/office/drawing/2014/main" id="{27A5BDCC-C4E6-4BA2-98D1-91E45E6D8D53}"/>
              </a:ext>
            </a:extLst>
          </p:cNvPr>
          <p:cNvSpPr/>
          <p:nvPr/>
        </p:nvSpPr>
        <p:spPr>
          <a:xfrm>
            <a:off x="943382" y="1751146"/>
            <a:ext cx="10048467" cy="4202613"/>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lvl="0" algn="just"/>
            <a:r>
              <a:rPr lang="en-US" sz="40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a:t>
            </a:r>
            <a:r>
              <a:rPr lang="vi-VN" sz="4000" b="1" dirty="0">
                <a:solidFill>
                  <a:srgbClr val="002060"/>
                </a:solidFill>
                <a:latin typeface="Cambria" panose="02040503050406030204" pitchFamily="18" charset="0"/>
                <a:ea typeface="Cambria" panose="02040503050406030204" pitchFamily="18" charset="0"/>
                <a:cs typeface="Arial-Rounded" panose="020B0500000000000000" pitchFamily="34" charset="0"/>
              </a:rPr>
              <a:t>Bài tập đọc nói về sự xúc động của cô bé Dương khi phát hiện ra người ông thân yêu của mình đã già yếu. Cô bé có một suy nghĩ rất “người lớn” đó là muốn trở thành người che chở, chăm sóc và bảo vệ ông.</a:t>
            </a:r>
          </a:p>
        </p:txBody>
      </p:sp>
    </p:spTree>
    <p:extLst>
      <p:ext uri="{BB962C8B-B14F-4D97-AF65-F5344CB8AC3E}">
        <p14:creationId xmlns:p14="http://schemas.microsoft.com/office/powerpoint/2010/main" val="20550467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365327-57B4-6CF3-3AEF-2FFD6FB0880E}"/>
              </a:ext>
            </a:extLst>
          </p:cNvPr>
          <p:cNvSpPr/>
          <p:nvPr/>
        </p:nvSpPr>
        <p:spPr>
          <a:xfrm>
            <a:off x="422522" y="350609"/>
            <a:ext cx="11348931" cy="6165938"/>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lvl="0" algn="just"/>
            <a:endParaRPr lang="vi-VN" sz="4000" b="1" dirty="0">
              <a:solidFill>
                <a:srgbClr val="002060"/>
              </a:solidFill>
              <a:latin typeface="Cambria" panose="02040503050406030204" pitchFamily="18" charset="0"/>
              <a:ea typeface="Cambria" panose="02040503050406030204" pitchFamily="18" charset="0"/>
              <a:cs typeface="Arial-Rounded" panose="020B0500000000000000" pitchFamily="34" charset="0"/>
            </a:endParaRPr>
          </a:p>
        </p:txBody>
      </p:sp>
      <p:grpSp>
        <p:nvGrpSpPr>
          <p:cNvPr id="3" name="Group 2">
            <a:extLst>
              <a:ext uri="{FF2B5EF4-FFF2-40B4-BE49-F238E27FC236}">
                <a16:creationId xmlns:a16="http://schemas.microsoft.com/office/drawing/2014/main" id="{A99D4300-0CC9-B3F5-684E-AA12AC50E540}"/>
              </a:ext>
            </a:extLst>
          </p:cNvPr>
          <p:cNvGrpSpPr/>
          <p:nvPr/>
        </p:nvGrpSpPr>
        <p:grpSpPr>
          <a:xfrm>
            <a:off x="2642416" y="791515"/>
            <a:ext cx="4712153" cy="625703"/>
            <a:chOff x="1053394" y="206467"/>
            <a:chExt cx="2880723" cy="432581"/>
          </a:xfrm>
        </p:grpSpPr>
        <p:sp>
          <p:nvSpPr>
            <p:cNvPr id="4" name="Rectangle: Rounded Corners 43">
              <a:extLst>
                <a:ext uri="{FF2B5EF4-FFF2-40B4-BE49-F238E27FC236}">
                  <a16:creationId xmlns:a16="http://schemas.microsoft.com/office/drawing/2014/main" id="{1E827448-4095-6749-8E44-0A44C9646778}"/>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rgbClr val="ED7D31">
                <a:lumMod val="40000"/>
                <a:lumOff val="60000"/>
              </a:srgbClr>
            </a:solidFill>
            <a:ln w="12700" cap="flat" cmpd="sng" algn="ctr">
              <a:solidFill>
                <a:srgbClr val="ED7D31">
                  <a:lumMod val="50000"/>
                </a:srgbClr>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5" name="Rectangle 4">
              <a:extLst>
                <a:ext uri="{FF2B5EF4-FFF2-40B4-BE49-F238E27FC236}">
                  <a16:creationId xmlns:a16="http://schemas.microsoft.com/office/drawing/2014/main" id="{919D6AD4-43B4-9AAE-69EF-826DBA33D160}"/>
                </a:ext>
              </a:extLst>
            </p:cNvPr>
            <p:cNvSpPr/>
            <p:nvPr/>
          </p:nvSpPr>
          <p:spPr>
            <a:xfrm>
              <a:off x="1053394" y="206467"/>
              <a:ext cx="2880723" cy="40428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Luyện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đọc</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lại</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toàn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bài</a:t>
              </a:r>
              <a:endPar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pic>
        <p:nvPicPr>
          <p:cNvPr id="6" name="Picture 5">
            <a:extLst>
              <a:ext uri="{FF2B5EF4-FFF2-40B4-BE49-F238E27FC236}">
                <a16:creationId xmlns:a16="http://schemas.microsoft.com/office/drawing/2014/main" id="{ED88DAB0-CF98-FBBB-5D7E-B8B324C5E32B}"/>
              </a:ext>
            </a:extLst>
          </p:cNvPr>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2085529" y="738879"/>
            <a:ext cx="667016" cy="744576"/>
          </a:xfrm>
          <a:prstGeom prst="rect">
            <a:avLst/>
          </a:prstGeom>
        </p:spPr>
      </p:pic>
      <p:pic>
        <p:nvPicPr>
          <p:cNvPr id="7" name="Picture 6">
            <a:extLst>
              <a:ext uri="{FF2B5EF4-FFF2-40B4-BE49-F238E27FC236}">
                <a16:creationId xmlns:a16="http://schemas.microsoft.com/office/drawing/2014/main" id="{A1D2D03B-B112-2F9D-12C0-E409620514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2870611" y="4293655"/>
            <a:ext cx="918316" cy="710199"/>
          </a:xfrm>
          <a:prstGeom prst="rect">
            <a:avLst/>
          </a:prstGeom>
        </p:spPr>
      </p:pic>
      <p:pic>
        <p:nvPicPr>
          <p:cNvPr id="8" name="Picture 7">
            <a:extLst>
              <a:ext uri="{FF2B5EF4-FFF2-40B4-BE49-F238E27FC236}">
                <a16:creationId xmlns:a16="http://schemas.microsoft.com/office/drawing/2014/main" id="{D75BDFFA-2176-1BF7-4CBB-EAA4BF8096B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flipV="1">
            <a:off x="9608189" y="4369105"/>
            <a:ext cx="820756" cy="634749"/>
          </a:xfrm>
          <a:prstGeom prst="rect">
            <a:avLst/>
          </a:prstGeom>
        </p:spPr>
      </p:pic>
      <p:sp>
        <p:nvSpPr>
          <p:cNvPr id="9" name="Rounded Rectangle 31">
            <a:extLst>
              <a:ext uri="{FF2B5EF4-FFF2-40B4-BE49-F238E27FC236}">
                <a16:creationId xmlns:a16="http://schemas.microsoft.com/office/drawing/2014/main" id="{3B64CB11-3701-E3F6-90D6-94388A3E7C42}"/>
              </a:ext>
            </a:extLst>
          </p:cNvPr>
          <p:cNvSpPr/>
          <p:nvPr/>
        </p:nvSpPr>
        <p:spPr>
          <a:xfrm>
            <a:off x="1775423" y="2708542"/>
            <a:ext cx="3645680" cy="523585"/>
          </a:xfrm>
          <a:prstGeom prst="roundRect">
            <a:avLst>
              <a:gd name="adj" fmla="val 50000"/>
            </a:avLst>
          </a:prstGeom>
          <a:solidFill>
            <a:srgbClr val="C1EF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10" name="Rectangle 9">
            <a:extLst>
              <a:ext uri="{FF2B5EF4-FFF2-40B4-BE49-F238E27FC236}">
                <a16:creationId xmlns:a16="http://schemas.microsoft.com/office/drawing/2014/main" id="{6F21E721-47E8-C284-725B-C7420D7DCB45}"/>
              </a:ext>
            </a:extLst>
          </p:cNvPr>
          <p:cNvSpPr/>
          <p:nvPr/>
        </p:nvSpPr>
        <p:spPr>
          <a:xfrm>
            <a:off x="2983266" y="1639587"/>
            <a:ext cx="3425939"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Tiêu</a:t>
            </a:r>
            <a:r>
              <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chí</a:t>
            </a:r>
            <a:r>
              <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đánh</a:t>
            </a:r>
            <a:r>
              <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giá</a:t>
            </a:r>
            <a:endPar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11" name="Rectangle 10">
            <a:extLst>
              <a:ext uri="{FF2B5EF4-FFF2-40B4-BE49-F238E27FC236}">
                <a16:creationId xmlns:a16="http://schemas.microsoft.com/office/drawing/2014/main" id="{7A69BBAD-49DE-50CF-25DE-7C639116AB75}"/>
              </a:ext>
            </a:extLst>
          </p:cNvPr>
          <p:cNvSpPr/>
          <p:nvPr/>
        </p:nvSpPr>
        <p:spPr>
          <a:xfrm>
            <a:off x="2509489" y="2640150"/>
            <a:ext cx="177644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r>
              <a:rPr kumimoji="0" lang="zh-CN" altLang="en-US" sz="3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đúng</a:t>
            </a:r>
            <a:endParaRPr kumimoji="0" lang="zh-CN" altLang="en-US" sz="3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12" name="Oval 11">
            <a:extLst>
              <a:ext uri="{FF2B5EF4-FFF2-40B4-BE49-F238E27FC236}">
                <a16:creationId xmlns:a16="http://schemas.microsoft.com/office/drawing/2014/main" id="{CBBDBD94-A978-0C48-BAFD-6B7B0BAE1461}"/>
              </a:ext>
            </a:extLst>
          </p:cNvPr>
          <p:cNvSpPr/>
          <p:nvPr/>
        </p:nvSpPr>
        <p:spPr>
          <a:xfrm>
            <a:off x="1867736" y="2754334"/>
            <a:ext cx="432000" cy="432000"/>
          </a:xfrm>
          <a:prstGeom prst="ellipse">
            <a:avLst/>
          </a:prstGeom>
          <a:solidFill>
            <a:srgbClr val="93E3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1</a:t>
            </a:r>
            <a:endParaRPr kumimoji="0" lang="en-US" sz="2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grpSp>
        <p:nvGrpSpPr>
          <p:cNvPr id="13" name="Group 12">
            <a:extLst>
              <a:ext uri="{FF2B5EF4-FFF2-40B4-BE49-F238E27FC236}">
                <a16:creationId xmlns:a16="http://schemas.microsoft.com/office/drawing/2014/main" id="{FB6E44C3-F30C-AD5A-3366-3C066658BEFD}"/>
              </a:ext>
            </a:extLst>
          </p:cNvPr>
          <p:cNvGrpSpPr/>
          <p:nvPr/>
        </p:nvGrpSpPr>
        <p:grpSpPr>
          <a:xfrm>
            <a:off x="1775423" y="3329334"/>
            <a:ext cx="3645680" cy="643894"/>
            <a:chOff x="1717199" y="4363552"/>
            <a:chExt cx="3645680" cy="643894"/>
          </a:xfrm>
        </p:grpSpPr>
        <p:sp>
          <p:nvSpPr>
            <p:cNvPr id="14" name="Rounded Rectangle 36">
              <a:extLst>
                <a:ext uri="{FF2B5EF4-FFF2-40B4-BE49-F238E27FC236}">
                  <a16:creationId xmlns:a16="http://schemas.microsoft.com/office/drawing/2014/main" id="{01557290-3D07-6378-0BE7-3F6AB465F780}"/>
                </a:ext>
              </a:extLst>
            </p:cNvPr>
            <p:cNvSpPr/>
            <p:nvPr/>
          </p:nvSpPr>
          <p:spPr>
            <a:xfrm>
              <a:off x="1717199" y="4407610"/>
              <a:ext cx="3645680" cy="563049"/>
            </a:xfrm>
            <a:prstGeom prst="roundRect">
              <a:avLst>
                <a:gd name="adj" fmla="val 50000"/>
              </a:avLst>
            </a:prstGeom>
            <a:solidFill>
              <a:srgbClr val="FFF09D"/>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15" name="Rectangle 14">
              <a:extLst>
                <a:ext uri="{FF2B5EF4-FFF2-40B4-BE49-F238E27FC236}">
                  <a16:creationId xmlns:a16="http://schemas.microsoft.com/office/drawing/2014/main" id="{262CFB2B-DB34-1AF2-03CA-91A0A94726DB}"/>
                </a:ext>
              </a:extLst>
            </p:cNvPr>
            <p:cNvSpPr/>
            <p:nvPr/>
          </p:nvSpPr>
          <p:spPr>
            <a:xfrm>
              <a:off x="2451265" y="4363552"/>
              <a:ext cx="1832553"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to,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rõ</a:t>
              </a:r>
              <a:endPar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16" name="Oval 15">
              <a:extLst>
                <a:ext uri="{FF2B5EF4-FFF2-40B4-BE49-F238E27FC236}">
                  <a16:creationId xmlns:a16="http://schemas.microsoft.com/office/drawing/2014/main" id="{0B306F9D-1BC6-A233-0CE4-A22281F10D44}"/>
                </a:ext>
              </a:extLst>
            </p:cNvPr>
            <p:cNvSpPr/>
            <p:nvPr/>
          </p:nvSpPr>
          <p:spPr>
            <a:xfrm>
              <a:off x="1824062" y="4469499"/>
              <a:ext cx="432000" cy="432000"/>
            </a:xfrm>
            <a:prstGeom prst="ellipse">
              <a:avLst/>
            </a:prstGeom>
            <a:solidFill>
              <a:srgbClr val="FFE443"/>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2</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grpSp>
        <p:nvGrpSpPr>
          <p:cNvPr id="17" name="Group 16">
            <a:extLst>
              <a:ext uri="{FF2B5EF4-FFF2-40B4-BE49-F238E27FC236}">
                <a16:creationId xmlns:a16="http://schemas.microsoft.com/office/drawing/2014/main" id="{05EE39A0-ACC2-3819-17CB-0450C8539290}"/>
              </a:ext>
            </a:extLst>
          </p:cNvPr>
          <p:cNvGrpSpPr/>
          <p:nvPr/>
        </p:nvGrpSpPr>
        <p:grpSpPr>
          <a:xfrm>
            <a:off x="1775423" y="4067802"/>
            <a:ext cx="5119273" cy="643894"/>
            <a:chOff x="1717199" y="5199333"/>
            <a:chExt cx="5119273" cy="643894"/>
          </a:xfrm>
        </p:grpSpPr>
        <p:sp>
          <p:nvSpPr>
            <p:cNvPr id="18" name="Rounded Rectangle 40">
              <a:extLst>
                <a:ext uri="{FF2B5EF4-FFF2-40B4-BE49-F238E27FC236}">
                  <a16:creationId xmlns:a16="http://schemas.microsoft.com/office/drawing/2014/main" id="{418FE003-A0F6-FB19-8784-FEF91D048466}"/>
                </a:ext>
              </a:extLst>
            </p:cNvPr>
            <p:cNvSpPr/>
            <p:nvPr/>
          </p:nvSpPr>
          <p:spPr>
            <a:xfrm>
              <a:off x="1717199" y="5206535"/>
              <a:ext cx="5119273" cy="584583"/>
            </a:xfrm>
            <a:prstGeom prst="roundRect">
              <a:avLst>
                <a:gd name="adj" fmla="val 50000"/>
              </a:avLst>
            </a:prstGeom>
            <a:solidFill>
              <a:srgbClr val="FFD1C5"/>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19" name="Rectangle 18">
              <a:extLst>
                <a:ext uri="{FF2B5EF4-FFF2-40B4-BE49-F238E27FC236}">
                  <a16:creationId xmlns:a16="http://schemas.microsoft.com/office/drawing/2014/main" id="{5EA0A0D9-68E9-E938-BA25-F6145FA8DD2C}"/>
                </a:ext>
              </a:extLst>
            </p:cNvPr>
            <p:cNvSpPr/>
            <p:nvPr/>
          </p:nvSpPr>
          <p:spPr>
            <a:xfrm>
              <a:off x="2451265" y="5199333"/>
              <a:ext cx="3437159"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Ngắt</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nghỉ</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đúng</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chỗ</a:t>
              </a:r>
              <a:endPar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20" name="Oval 19">
              <a:extLst>
                <a:ext uri="{FF2B5EF4-FFF2-40B4-BE49-F238E27FC236}">
                  <a16:creationId xmlns:a16="http://schemas.microsoft.com/office/drawing/2014/main" id="{2BD0332E-476F-1759-294E-EECE1B8B6774}"/>
                </a:ext>
              </a:extLst>
            </p:cNvPr>
            <p:cNvSpPr/>
            <p:nvPr/>
          </p:nvSpPr>
          <p:spPr>
            <a:xfrm>
              <a:off x="1859964" y="5282826"/>
              <a:ext cx="432000" cy="432000"/>
            </a:xfrm>
            <a:prstGeom prst="ellipse">
              <a:avLst/>
            </a:prstGeom>
            <a:solidFill>
              <a:srgbClr val="FFB7A3"/>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3</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pic>
        <p:nvPicPr>
          <p:cNvPr id="21" name="Picture 2" descr="Star Cartoon Images, Stock Photos &amp;amp; Vectors | Shutterstock">
            <a:extLst>
              <a:ext uri="{FF2B5EF4-FFF2-40B4-BE49-F238E27FC236}">
                <a16:creationId xmlns:a16="http://schemas.microsoft.com/office/drawing/2014/main" id="{BDF10BE4-8C07-FCC5-52AF-C283D613DC75}"/>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5513416" y="2708542"/>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Star Cartoon Images, Stock Photos &amp;amp; Vectors | Shutterstock">
            <a:extLst>
              <a:ext uri="{FF2B5EF4-FFF2-40B4-BE49-F238E27FC236}">
                <a16:creationId xmlns:a16="http://schemas.microsoft.com/office/drawing/2014/main" id="{3487388E-A2F7-3F7B-2643-CA3457EE943B}"/>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5566677" y="3357423"/>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Star Cartoon Images, Stock Photos &amp;amp; Vectors | Shutterstock">
            <a:extLst>
              <a:ext uri="{FF2B5EF4-FFF2-40B4-BE49-F238E27FC236}">
                <a16:creationId xmlns:a16="http://schemas.microsoft.com/office/drawing/2014/main" id="{EFEC1AEA-1BF0-5D82-FCED-FA73119DBE53}"/>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894696" y="4104794"/>
            <a:ext cx="1841154" cy="525002"/>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oup 23">
            <a:extLst>
              <a:ext uri="{FF2B5EF4-FFF2-40B4-BE49-F238E27FC236}">
                <a16:creationId xmlns:a16="http://schemas.microsoft.com/office/drawing/2014/main" id="{65AF5A1E-1346-B829-AFE8-01743CE5AD1D}"/>
              </a:ext>
            </a:extLst>
          </p:cNvPr>
          <p:cNvGrpSpPr/>
          <p:nvPr/>
        </p:nvGrpSpPr>
        <p:grpSpPr>
          <a:xfrm>
            <a:off x="1775423" y="4755574"/>
            <a:ext cx="8097635" cy="643894"/>
            <a:chOff x="1717199" y="5199333"/>
            <a:chExt cx="8097635" cy="643894"/>
          </a:xfrm>
        </p:grpSpPr>
        <p:sp>
          <p:nvSpPr>
            <p:cNvPr id="25" name="Rounded Rectangle 47">
              <a:extLst>
                <a:ext uri="{FF2B5EF4-FFF2-40B4-BE49-F238E27FC236}">
                  <a16:creationId xmlns:a16="http://schemas.microsoft.com/office/drawing/2014/main" id="{C793203A-CE18-C93A-9F21-DDA55C34C506}"/>
                </a:ext>
              </a:extLst>
            </p:cNvPr>
            <p:cNvSpPr/>
            <p:nvPr/>
          </p:nvSpPr>
          <p:spPr>
            <a:xfrm>
              <a:off x="1717199" y="5206535"/>
              <a:ext cx="8097635" cy="584583"/>
            </a:xfrm>
            <a:prstGeom prst="roundRect">
              <a:avLst>
                <a:gd name="adj" fmla="val 50000"/>
              </a:avLst>
            </a:prstGeom>
            <a:solidFill>
              <a:srgbClr val="70AD47">
                <a:lumMod val="40000"/>
                <a:lumOff val="60000"/>
              </a:srgbClr>
            </a:solidFill>
            <a:ln w="1270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26" name="Rectangle 25">
              <a:extLst>
                <a:ext uri="{FF2B5EF4-FFF2-40B4-BE49-F238E27FC236}">
                  <a16:creationId xmlns:a16="http://schemas.microsoft.com/office/drawing/2014/main" id="{6530154C-B1FA-09D6-135E-0449E2E39FE8}"/>
                </a:ext>
              </a:extLst>
            </p:cNvPr>
            <p:cNvSpPr/>
            <p:nvPr/>
          </p:nvSpPr>
          <p:spPr>
            <a:xfrm>
              <a:off x="2414689" y="5199333"/>
              <a:ext cx="5803192"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Giọng</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và</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nhấn</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giọng</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phù</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hợp</a:t>
              </a:r>
              <a:endPar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27" name="Oval 26">
              <a:extLst>
                <a:ext uri="{FF2B5EF4-FFF2-40B4-BE49-F238E27FC236}">
                  <a16:creationId xmlns:a16="http://schemas.microsoft.com/office/drawing/2014/main" id="{75CB07C6-625A-0149-9160-E426C26F154F}"/>
                </a:ext>
              </a:extLst>
            </p:cNvPr>
            <p:cNvSpPr/>
            <p:nvPr/>
          </p:nvSpPr>
          <p:spPr>
            <a:xfrm>
              <a:off x="1859964" y="5282826"/>
              <a:ext cx="432000" cy="432000"/>
            </a:xfrm>
            <a:prstGeom prst="ellipse">
              <a:avLst/>
            </a:prstGeom>
            <a:solidFill>
              <a:srgbClr val="70AD47">
                <a:lumMod val="60000"/>
                <a:lumOff val="40000"/>
              </a:srgbClr>
            </a:solidFill>
            <a:ln w="1270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4</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pic>
        <p:nvPicPr>
          <p:cNvPr id="28" name="Picture 2" descr="Star Cartoon Images, Stock Photos &amp;amp; Vectors | Shutterstock">
            <a:extLst>
              <a:ext uri="{FF2B5EF4-FFF2-40B4-BE49-F238E27FC236}">
                <a16:creationId xmlns:a16="http://schemas.microsoft.com/office/drawing/2014/main" id="{01A161A3-A25A-3DC9-0196-E9AFBD8BB9EA}"/>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10015823" y="4792566"/>
            <a:ext cx="1841154" cy="525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848187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1-原创素材\1_mm1102\PPT\PPT_014\materaials\pageimg_g16.png">
            <a:extLst>
              <a:ext uri="{FF2B5EF4-FFF2-40B4-BE49-F238E27FC236}">
                <a16:creationId xmlns:a16="http://schemas.microsoft.com/office/drawing/2014/main" id="{BA4C94FE-74E4-46F3-A635-2392683A00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6272" y="219920"/>
            <a:ext cx="8673217" cy="5024110"/>
          </a:xfrm>
          <a:prstGeom prst="rect">
            <a:avLst/>
          </a:prstGeom>
          <a:noFill/>
          <a:effectLst/>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C1D9402A-F91F-44A0-B6B0-49E3A82BAC8D}"/>
              </a:ext>
            </a:extLst>
          </p:cNvPr>
          <p:cNvGrpSpPr/>
          <p:nvPr/>
        </p:nvGrpSpPr>
        <p:grpSpPr>
          <a:xfrm>
            <a:off x="-215774" y="2347510"/>
            <a:ext cx="5315675" cy="4504460"/>
            <a:chOff x="-215774" y="2347510"/>
            <a:chExt cx="5315675" cy="4504460"/>
          </a:xfrm>
        </p:grpSpPr>
        <p:pic>
          <p:nvPicPr>
            <p:cNvPr id="7" name="图片 3" descr="图片包含 餐桌&#10;&#10;描述已自动生成">
              <a:extLst>
                <a:ext uri="{FF2B5EF4-FFF2-40B4-BE49-F238E27FC236}">
                  <a16:creationId xmlns:a16="http://schemas.microsoft.com/office/drawing/2014/main" id="{C7735DD7-FDE4-4EC1-81E7-3F445F9E2C2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15774" y="2347510"/>
              <a:ext cx="5315675" cy="4504460"/>
            </a:xfrm>
            <a:prstGeom prst="rect">
              <a:avLst/>
            </a:prstGeom>
          </p:spPr>
        </p:pic>
        <p:sp>
          <p:nvSpPr>
            <p:cNvPr id="9" name="Rectangle 8">
              <a:extLst>
                <a:ext uri="{FF2B5EF4-FFF2-40B4-BE49-F238E27FC236}">
                  <a16:creationId xmlns:a16="http://schemas.microsoft.com/office/drawing/2014/main" id="{76B9ACF7-7FB3-4AB6-9A6F-2EA9F195A900}"/>
                </a:ext>
              </a:extLst>
            </p:cNvPr>
            <p:cNvSpPr/>
            <p:nvPr/>
          </p:nvSpPr>
          <p:spPr>
            <a:xfrm rot="20941502">
              <a:off x="1112362" y="3487658"/>
              <a:ext cx="1395167" cy="443321"/>
            </a:xfrm>
            <a:prstGeom prst="rect">
              <a:avLst/>
            </a:prstGeom>
            <a:solidFill>
              <a:srgbClr val="4B482F"/>
            </a:solidFill>
            <a:ln>
              <a:solidFill>
                <a:srgbClr val="4B4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0" name="Rectangle 9">
              <a:extLst>
                <a:ext uri="{FF2B5EF4-FFF2-40B4-BE49-F238E27FC236}">
                  <a16:creationId xmlns:a16="http://schemas.microsoft.com/office/drawing/2014/main" id="{68E29AE1-7774-4057-8E6E-4B348881A02A}"/>
                </a:ext>
              </a:extLst>
            </p:cNvPr>
            <p:cNvSpPr/>
            <p:nvPr/>
          </p:nvSpPr>
          <p:spPr>
            <a:xfrm rot="908466">
              <a:off x="404064" y="5261910"/>
              <a:ext cx="1288938" cy="305204"/>
            </a:xfrm>
            <a:prstGeom prst="rect">
              <a:avLst/>
            </a:prstGeom>
            <a:solidFill>
              <a:srgbClr val="ED8C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292DE962-48F6-49E4-B431-E2923003FC6B}"/>
                </a:ext>
              </a:extLst>
            </p:cNvPr>
            <p:cNvSpPr/>
            <p:nvPr/>
          </p:nvSpPr>
          <p:spPr>
            <a:xfrm rot="908466">
              <a:off x="1021930" y="5538136"/>
              <a:ext cx="546638" cy="305204"/>
            </a:xfrm>
            <a:prstGeom prst="rect">
              <a:avLst/>
            </a:prstGeom>
            <a:solidFill>
              <a:srgbClr val="ED8C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2" name="Rectangle 11">
              <a:extLst>
                <a:ext uri="{FF2B5EF4-FFF2-40B4-BE49-F238E27FC236}">
                  <a16:creationId xmlns:a16="http://schemas.microsoft.com/office/drawing/2014/main" id="{7EB9F221-4B58-401C-97BC-561D3ADC4E41}"/>
                </a:ext>
              </a:extLst>
            </p:cNvPr>
            <p:cNvSpPr/>
            <p:nvPr/>
          </p:nvSpPr>
          <p:spPr>
            <a:xfrm rot="20941502">
              <a:off x="1665321" y="3777486"/>
              <a:ext cx="837105" cy="443321"/>
            </a:xfrm>
            <a:prstGeom prst="rect">
              <a:avLst/>
            </a:prstGeom>
            <a:solidFill>
              <a:srgbClr val="4B482F"/>
            </a:solidFill>
            <a:ln>
              <a:solidFill>
                <a:srgbClr val="4B4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pic>
        <p:nvPicPr>
          <p:cNvPr id="2" name="Picture 1">
            <a:extLst>
              <a:ext uri="{FF2B5EF4-FFF2-40B4-BE49-F238E27FC236}">
                <a16:creationId xmlns:a16="http://schemas.microsoft.com/office/drawing/2014/main" id="{AAD817C1-22E7-4C26-CB1F-99B409B99F52}"/>
              </a:ext>
            </a:extLst>
          </p:cNvPr>
          <p:cNvPicPr>
            <a:picLocks noChangeAspect="1"/>
          </p:cNvPicPr>
          <p:nvPr/>
        </p:nvPicPr>
        <p:blipFill>
          <a:blip r:embed="rId5"/>
          <a:stretch>
            <a:fillRect/>
          </a:stretch>
        </p:blipFill>
        <p:spPr>
          <a:xfrm>
            <a:off x="3657600" y="2291620"/>
            <a:ext cx="7003841" cy="1615995"/>
          </a:xfrm>
          <a:prstGeom prst="rect">
            <a:avLst/>
          </a:prstGeom>
        </p:spPr>
      </p:pic>
    </p:spTree>
    <p:custDataLst>
      <p:tags r:id="rId1"/>
    </p:custDataLst>
    <p:extLst>
      <p:ext uri="{BB962C8B-B14F-4D97-AF65-F5344CB8AC3E}">
        <p14:creationId xmlns:p14="http://schemas.microsoft.com/office/powerpoint/2010/main" val="299835123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98A2633-F5BB-4BF0-B43A-CDA3C2FA6B16}"/>
              </a:ext>
            </a:extLst>
          </p:cNvPr>
          <p:cNvSpPr/>
          <p:nvPr/>
        </p:nvSpPr>
        <p:spPr>
          <a:xfrm>
            <a:off x="3376545" y="389378"/>
            <a:ext cx="1688283" cy="5847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a:ln>
                  <a:noFill/>
                </a:ln>
                <a:solidFill>
                  <a:srgbClr val="0070C0"/>
                </a:solidFill>
                <a:effectLst/>
                <a:uLnTx/>
                <a:uFillTx/>
                <a:latin typeface="Arial"/>
                <a:ea typeface="inpin heiti" charset="-122"/>
                <a:cs typeface="Times New Roman" panose="02020603050405020304" pitchFamily="18" charset="0"/>
                <a:sym typeface="Arial"/>
              </a:rPr>
              <a:t>Đọc mẫu</a:t>
            </a:r>
            <a:endParaRPr kumimoji="0" lang="zh-CN" altLang="en-US" sz="3200" b="1" i="0" u="none" strike="noStrike" kern="0" cap="none" spc="0" normalizeH="0" baseline="0" noProof="0" dirty="0">
              <a:ln>
                <a:noFill/>
              </a:ln>
              <a:solidFill>
                <a:srgbClr val="0070C0"/>
              </a:solidFill>
              <a:effectLst/>
              <a:uLnTx/>
              <a:uFillTx/>
              <a:latin typeface="Arial"/>
              <a:ea typeface="inpin heiti" charset="-122"/>
              <a:cs typeface="Times New Roman" panose="02020603050405020304" pitchFamily="18" charset="0"/>
              <a:sym typeface="Arial"/>
            </a:endParaRPr>
          </a:p>
        </p:txBody>
      </p:sp>
      <p:pic>
        <p:nvPicPr>
          <p:cNvPr id="6" name="图片 2">
            <a:extLst>
              <a:ext uri="{FF2B5EF4-FFF2-40B4-BE49-F238E27FC236}">
                <a16:creationId xmlns:a16="http://schemas.microsoft.com/office/drawing/2014/main" id="{4F6A0519-31F8-4F8D-8F50-05BC9FB8E5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27329" y="3478955"/>
            <a:ext cx="4776026" cy="1169382"/>
          </a:xfrm>
          <a:prstGeom prst="rect">
            <a:avLst/>
          </a:prstGeom>
        </p:spPr>
      </p:pic>
      <p:pic>
        <p:nvPicPr>
          <p:cNvPr id="7" name="Picture 6" descr="A close-up of a toy&#10;&#10;Description automatically generated with medium confidence">
            <a:extLst>
              <a:ext uri="{FF2B5EF4-FFF2-40B4-BE49-F238E27FC236}">
                <a16:creationId xmlns:a16="http://schemas.microsoft.com/office/drawing/2014/main" id="{19199FE6-16D2-4B85-B7A3-18DE55B096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2155" y="1365394"/>
            <a:ext cx="1946374" cy="2246561"/>
          </a:xfrm>
          <a:prstGeom prst="rect">
            <a:avLst/>
          </a:prstGeom>
        </p:spPr>
      </p:pic>
      <p:sp>
        <p:nvSpPr>
          <p:cNvPr id="8" name="TextBox 28">
            <a:extLst>
              <a:ext uri="{FF2B5EF4-FFF2-40B4-BE49-F238E27FC236}">
                <a16:creationId xmlns:a16="http://schemas.microsoft.com/office/drawing/2014/main" id="{4D063A5A-0D77-4CDA-BD77-1ECD3610046D}"/>
              </a:ext>
            </a:extLst>
          </p:cNvPr>
          <p:cNvSpPr txBox="1"/>
          <p:nvPr/>
        </p:nvSpPr>
        <p:spPr>
          <a:xfrm>
            <a:off x="4392825" y="5308951"/>
            <a:ext cx="3717630" cy="983873"/>
          </a:xfrm>
          <a:prstGeom prst="cloud">
            <a:avLst/>
          </a:prstGeom>
          <a:solidFill>
            <a:srgbClr val="EC9DAE"/>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a:ln>
                  <a:noFill/>
                </a:ln>
                <a:solidFill>
                  <a:prstClr val="black"/>
                </a:solidFill>
                <a:effectLst/>
                <a:uLnTx/>
                <a:uFillTx/>
                <a:latin typeface="Arial"/>
                <a:ea typeface="inpin heiti" charset="-122"/>
                <a:cs typeface="Times New Roman" panose="02020603050405020304" pitchFamily="18" charset="0"/>
                <a:sym typeface="Arial"/>
              </a:rPr>
              <a:t>MẮT DÕI</a:t>
            </a:r>
            <a:endParaRPr kumimoji="0" lang="zh-CN" altLang="en-US" sz="3600" b="1" i="0" u="none" strike="noStrike" kern="1200" cap="none" spc="0" normalizeH="0" baseline="0" noProof="0" dirty="0">
              <a:ln>
                <a:noFill/>
              </a:ln>
              <a:solidFill>
                <a:prstClr val="black"/>
              </a:solidFill>
              <a:effectLst/>
              <a:uLnTx/>
              <a:uFillTx/>
              <a:latin typeface="Arial"/>
              <a:ea typeface="inpin heiti" charset="-122"/>
              <a:cs typeface="Times New Roman" panose="02020603050405020304" pitchFamily="18" charset="0"/>
              <a:sym typeface="Arial"/>
            </a:endParaRPr>
          </a:p>
        </p:txBody>
      </p:sp>
      <p:sp>
        <p:nvSpPr>
          <p:cNvPr id="9" name="TextBox 28">
            <a:extLst>
              <a:ext uri="{FF2B5EF4-FFF2-40B4-BE49-F238E27FC236}">
                <a16:creationId xmlns:a16="http://schemas.microsoft.com/office/drawing/2014/main" id="{2A90A941-644B-4F04-BE0F-CC9D7B00F01B}"/>
              </a:ext>
            </a:extLst>
          </p:cNvPr>
          <p:cNvSpPr txBox="1"/>
          <p:nvPr/>
        </p:nvSpPr>
        <p:spPr>
          <a:xfrm>
            <a:off x="8014941" y="2201640"/>
            <a:ext cx="3661674" cy="983873"/>
          </a:xfrm>
          <a:prstGeom prst="cloud">
            <a:avLst/>
          </a:prstGeom>
          <a:solidFill>
            <a:srgbClr val="FFC000">
              <a:lumMod val="60000"/>
              <a:lumOff val="4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prstClr val="black"/>
                </a:solidFill>
                <a:effectLst/>
                <a:uLnTx/>
                <a:uFillTx/>
                <a:latin typeface="Arial"/>
                <a:ea typeface="inpin heiti" charset="-122"/>
                <a:cs typeface="Times New Roman" panose="02020603050405020304" pitchFamily="18" charset="0"/>
                <a:sym typeface="Arial"/>
              </a:rPr>
              <a:t>TAI NGHE</a:t>
            </a:r>
            <a:endParaRPr kumimoji="0" lang="zh-CN" altLang="en-US" sz="3600" b="1" i="0" u="none" strike="noStrike" kern="0" cap="none" spc="0" normalizeH="0" baseline="0" noProof="0" dirty="0">
              <a:ln>
                <a:noFill/>
              </a:ln>
              <a:solidFill>
                <a:prstClr val="black"/>
              </a:solidFill>
              <a:effectLst/>
              <a:uLnTx/>
              <a:uFillTx/>
              <a:latin typeface="Arial"/>
              <a:ea typeface="inpin heiti" charset="-122"/>
              <a:cs typeface="Times New Roman" panose="02020603050405020304" pitchFamily="18" charset="0"/>
              <a:sym typeface="Arial"/>
            </a:endParaRPr>
          </a:p>
        </p:txBody>
      </p:sp>
      <p:sp>
        <p:nvSpPr>
          <p:cNvPr id="10" name="TextBox 28">
            <a:extLst>
              <a:ext uri="{FF2B5EF4-FFF2-40B4-BE49-F238E27FC236}">
                <a16:creationId xmlns:a16="http://schemas.microsoft.com/office/drawing/2014/main" id="{F95DA823-6C3C-4B9F-B3BA-FDE4D0454695}"/>
              </a:ext>
            </a:extLst>
          </p:cNvPr>
          <p:cNvSpPr txBox="1"/>
          <p:nvPr/>
        </p:nvSpPr>
        <p:spPr>
          <a:xfrm>
            <a:off x="894896" y="2364210"/>
            <a:ext cx="2950113" cy="983873"/>
          </a:xfrm>
          <a:prstGeom prst="cloud">
            <a:avLst/>
          </a:prstGeom>
          <a:solidFill>
            <a:srgbClr val="ED7D31">
              <a:lumMod val="60000"/>
              <a:lumOff val="4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a:ln>
                  <a:noFill/>
                </a:ln>
                <a:solidFill>
                  <a:prstClr val="black"/>
                </a:solidFill>
                <a:effectLst/>
                <a:uLnTx/>
                <a:uFillTx/>
                <a:latin typeface="Arial"/>
                <a:ea typeface="inpin heiti" charset="-122"/>
                <a:cs typeface="Times New Roman" panose="02020603050405020304" pitchFamily="18" charset="0"/>
                <a:sym typeface="Arial"/>
              </a:rPr>
              <a:t>TAY DÒ</a:t>
            </a:r>
            <a:endParaRPr kumimoji="0" lang="zh-CN" altLang="en-US" sz="3600" b="1" i="0" u="none" strike="noStrike" kern="0" cap="none" spc="0" normalizeH="0" baseline="0" noProof="0" dirty="0">
              <a:ln>
                <a:noFill/>
              </a:ln>
              <a:solidFill>
                <a:prstClr val="black"/>
              </a:solidFill>
              <a:effectLst/>
              <a:uLnTx/>
              <a:uFillTx/>
              <a:latin typeface="Arial"/>
              <a:ea typeface="inpin heiti" charset="-122"/>
              <a:cs typeface="Times New Roman" panose="02020603050405020304" pitchFamily="18" charset="0"/>
              <a:sym typeface="Arial"/>
            </a:endParaRPr>
          </a:p>
        </p:txBody>
      </p:sp>
      <p:pic>
        <p:nvPicPr>
          <p:cNvPr id="11" name="Picture 4" descr="Check out Arrow icon created by 4B Icons | Graphic design posters, Mini  drawings, Desktop wallpaper art">
            <a:extLst>
              <a:ext uri="{FF2B5EF4-FFF2-40B4-BE49-F238E27FC236}">
                <a16:creationId xmlns:a16="http://schemas.microsoft.com/office/drawing/2014/main" id="{9945603C-96F2-4C8E-9DF9-699A399DDE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49808" flipV="1">
            <a:off x="5681510" y="4510508"/>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heck out Arrow icon created by 4B Icons | Graphic design posters, Mini  drawings, Desktop wallpaper art">
            <a:extLst>
              <a:ext uri="{FF2B5EF4-FFF2-40B4-BE49-F238E27FC236}">
                <a16:creationId xmlns:a16="http://schemas.microsoft.com/office/drawing/2014/main" id="{A0EA5BE7-5771-48DB-AEC5-5448772C1A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8526325" flipV="1">
            <a:off x="7216004" y="2435214"/>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Check out Arrow icon created by 4B Icons | Graphic design posters, Mini  drawings, Desktop wallpaper art">
            <a:extLst>
              <a:ext uri="{FF2B5EF4-FFF2-40B4-BE49-F238E27FC236}">
                <a16:creationId xmlns:a16="http://schemas.microsoft.com/office/drawing/2014/main" id="{38A16461-5082-4C8C-B351-3EEC8FA3F6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073675" flipH="1" flipV="1">
            <a:off x="4021087" y="2422316"/>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3DA0E375-BC87-42E3-B2A3-D3E98F80660E}"/>
              </a:ext>
            </a:extLst>
          </p:cNvPr>
          <p:cNvPicPr>
            <a:picLocks noChangeAspect="1"/>
          </p:cNvPicPr>
          <p:nvPr/>
        </p:nvPicPr>
        <p:blipFill>
          <a:blip r:embed="rId6">
            <a:clrChange>
              <a:clrFrom>
                <a:srgbClr val="F3FFD5"/>
              </a:clrFrom>
              <a:clrTo>
                <a:srgbClr val="F3FFD5">
                  <a:alpha val="0"/>
                </a:srgbClr>
              </a:clrTo>
            </a:clrChange>
            <a:extLst>
              <a:ext uri="{BEBA8EAE-BF5A-486C-A8C5-ECC9F3942E4B}">
                <a14:imgProps xmlns:a14="http://schemas.microsoft.com/office/drawing/2010/main">
                  <a14:imgLayer r:embed="rId7">
                    <a14:imgEffect>
                      <a14:backgroundRemoval t="9375" b="88542" l="2326" r="98837"/>
                    </a14:imgEffect>
                  </a14:imgLayer>
                </a14:imgProps>
              </a:ext>
            </a:extLst>
          </a:blip>
          <a:stretch>
            <a:fillRect/>
          </a:stretch>
        </p:blipFill>
        <p:spPr>
          <a:xfrm>
            <a:off x="2617866" y="275312"/>
            <a:ext cx="626045" cy="698841"/>
          </a:xfrm>
          <a:prstGeom prst="rect">
            <a:avLst/>
          </a:prstGeom>
        </p:spPr>
      </p:pic>
    </p:spTree>
    <p:custDataLst>
      <p:tags r:id="rId1"/>
    </p:custDataLst>
    <p:extLst>
      <p:ext uri="{BB962C8B-B14F-4D97-AF65-F5344CB8AC3E}">
        <p14:creationId xmlns:p14="http://schemas.microsoft.com/office/powerpoint/2010/main" val="412006133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par>
                          <p:cTn id="15" fill="hold">
                            <p:stCondLst>
                              <p:cond delay="1000"/>
                            </p:stCondLst>
                            <p:childTnLst>
                              <p:par>
                                <p:cTn id="16" presetID="37"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900" decel="100000" fill="hold"/>
                                        <p:tgtEl>
                                          <p:spTgt spid="6"/>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22" fill="hold">
                            <p:stCondLst>
                              <p:cond delay="2000"/>
                            </p:stCondLst>
                            <p:childTnLst>
                              <p:par>
                                <p:cTn id="23" presetID="55" presetClass="entr" presetSubtype="0" fill="hold" grpId="0" nodeType="afterEffect">
                                  <p:stCondLst>
                                    <p:cond delay="0"/>
                                  </p:stCondLst>
                                  <p:iterate type="lt">
                                    <p:tmPct val="10000"/>
                                  </p:iterate>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strVal val="#ppt_w*0.70"/>
                                          </p:val>
                                        </p:tav>
                                        <p:tav tm="100000">
                                          <p:val>
                                            <p:strVal val="#ppt_w"/>
                                          </p:val>
                                        </p:tav>
                                      </p:tavLst>
                                    </p:anim>
                                    <p:anim calcmode="lin" valueType="num">
                                      <p:cBhvr>
                                        <p:cTn id="26" dur="500" fill="hold"/>
                                        <p:tgtEl>
                                          <p:spTgt spid="8"/>
                                        </p:tgtEl>
                                        <p:attrNameLst>
                                          <p:attrName>ppt_h</p:attrName>
                                        </p:attrNameLst>
                                      </p:cBhvr>
                                      <p:tavLst>
                                        <p:tav tm="0">
                                          <p:val>
                                            <p:strVal val="#ppt_h"/>
                                          </p:val>
                                        </p:tav>
                                        <p:tav tm="100000">
                                          <p:val>
                                            <p:strVal val="#ppt_h"/>
                                          </p:val>
                                        </p:tav>
                                      </p:tavLst>
                                    </p:anim>
                                    <p:animEffect transition="in" filter="fade">
                                      <p:cBhvr>
                                        <p:cTn id="27" dur="500"/>
                                        <p:tgtEl>
                                          <p:spTgt spid="8"/>
                                        </p:tgtEl>
                                      </p:cBhvr>
                                    </p:animEffect>
                                  </p:childTnLst>
                                </p:cTn>
                              </p:par>
                              <p:par>
                                <p:cTn id="28" presetID="22" presetClass="entr" presetSubtype="1"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up)">
                                      <p:cBhvr>
                                        <p:cTn id="30" dur="500"/>
                                        <p:tgtEl>
                                          <p:spTgt spid="11"/>
                                        </p:tgtEl>
                                      </p:cBhvr>
                                    </p:animEffect>
                                  </p:childTnLst>
                                </p:cTn>
                              </p:par>
                            </p:childTnLst>
                          </p:cTn>
                        </p:par>
                        <p:par>
                          <p:cTn id="31" fill="hold">
                            <p:stCondLst>
                              <p:cond delay="2750"/>
                            </p:stCondLst>
                            <p:childTnLst>
                              <p:par>
                                <p:cTn id="32" presetID="55" presetClass="entr" presetSubtype="0" fill="hold" grpId="0" nodeType="afterEffect">
                                  <p:stCondLst>
                                    <p:cond delay="0"/>
                                  </p:stCondLst>
                                  <p:iterate type="lt">
                                    <p:tmPct val="10000"/>
                                  </p:iterate>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strVal val="#ppt_w*0.70"/>
                                          </p:val>
                                        </p:tav>
                                        <p:tav tm="100000">
                                          <p:val>
                                            <p:strVal val="#ppt_w"/>
                                          </p:val>
                                        </p:tav>
                                      </p:tavLst>
                                    </p:anim>
                                    <p:anim calcmode="lin" valueType="num">
                                      <p:cBhvr>
                                        <p:cTn id="35" dur="500" fill="hold"/>
                                        <p:tgtEl>
                                          <p:spTgt spid="9"/>
                                        </p:tgtEl>
                                        <p:attrNameLst>
                                          <p:attrName>ppt_h</p:attrName>
                                        </p:attrNameLst>
                                      </p:cBhvr>
                                      <p:tavLst>
                                        <p:tav tm="0">
                                          <p:val>
                                            <p:strVal val="#ppt_h"/>
                                          </p:val>
                                        </p:tav>
                                        <p:tav tm="100000">
                                          <p:val>
                                            <p:strVal val="#ppt_h"/>
                                          </p:val>
                                        </p:tav>
                                      </p:tavLst>
                                    </p:anim>
                                    <p:animEffect transition="in" filter="fade">
                                      <p:cBhvr>
                                        <p:cTn id="36" dur="500"/>
                                        <p:tgtEl>
                                          <p:spTgt spid="9"/>
                                        </p:tgtEl>
                                      </p:cBhvr>
                                    </p:animEffect>
                                  </p:childTnLst>
                                </p:cTn>
                              </p:par>
                              <p:par>
                                <p:cTn id="37" presetID="22" presetClass="entr" presetSubtype="8"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par>
                          <p:cTn id="40" fill="hold">
                            <p:stCondLst>
                              <p:cond delay="3550"/>
                            </p:stCondLst>
                            <p:childTnLst>
                              <p:par>
                                <p:cTn id="41" presetID="55" presetClass="entr" presetSubtype="0" fill="hold" grpId="0" nodeType="afterEffect">
                                  <p:stCondLst>
                                    <p:cond delay="0"/>
                                  </p:stCondLst>
                                  <p:iterate type="lt">
                                    <p:tmPct val="10000"/>
                                  </p:iterate>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strVal val="#ppt_w*0.70"/>
                                          </p:val>
                                        </p:tav>
                                        <p:tav tm="100000">
                                          <p:val>
                                            <p:strVal val="#ppt_w"/>
                                          </p:val>
                                        </p:tav>
                                      </p:tavLst>
                                    </p:anim>
                                    <p:anim calcmode="lin" valueType="num">
                                      <p:cBhvr>
                                        <p:cTn id="44" dur="500" fill="hold"/>
                                        <p:tgtEl>
                                          <p:spTgt spid="10"/>
                                        </p:tgtEl>
                                        <p:attrNameLst>
                                          <p:attrName>ppt_h</p:attrName>
                                        </p:attrNameLst>
                                      </p:cBhvr>
                                      <p:tavLst>
                                        <p:tav tm="0">
                                          <p:val>
                                            <p:strVal val="#ppt_h"/>
                                          </p:val>
                                        </p:tav>
                                        <p:tav tm="100000">
                                          <p:val>
                                            <p:strVal val="#ppt_h"/>
                                          </p:val>
                                        </p:tav>
                                      </p:tavLst>
                                    </p:anim>
                                    <p:animEffect transition="in" filter="fade">
                                      <p:cBhvr>
                                        <p:cTn id="45" dur="500"/>
                                        <p:tgtEl>
                                          <p:spTgt spid="10"/>
                                        </p:tgtEl>
                                      </p:cBhvr>
                                    </p:animEffect>
                                  </p:childTnLst>
                                </p:cTn>
                              </p:par>
                              <p:par>
                                <p:cTn id="46" presetID="22" presetClass="entr" presetSubtype="2"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right)">
                                      <p:cBhvr>
                                        <p:cTn id="4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圆角 29">
            <a:extLst>
              <a:ext uri="{FF2B5EF4-FFF2-40B4-BE49-F238E27FC236}">
                <a16:creationId xmlns:a16="http://schemas.microsoft.com/office/drawing/2014/main" id="{CC11612D-1773-49E3-9706-9EC3315CEC16}"/>
              </a:ext>
            </a:extLst>
          </p:cNvPr>
          <p:cNvSpPr/>
          <p:nvPr/>
        </p:nvSpPr>
        <p:spPr>
          <a:xfrm>
            <a:off x="254000" y="660400"/>
            <a:ext cx="11663680" cy="5994400"/>
          </a:xfrm>
          <a:prstGeom prst="round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0070C0"/>
              </a:solidFill>
              <a:effectLst/>
              <a:uLnTx/>
              <a:uFillTx/>
              <a:latin typeface="Cambria" panose="02040503050406030204" pitchFamily="18" charset="0"/>
              <a:ea typeface="Arial-Rounded" panose="020B0500000000000000" pitchFamily="34" charset="0"/>
              <a:cs typeface="Arial-Rounded" panose="020B0500000000000000" pitchFamily="34" charset="0"/>
            </a:endParaRPr>
          </a:p>
        </p:txBody>
      </p:sp>
      <p:pic>
        <p:nvPicPr>
          <p:cNvPr id="3" name="Picture 2">
            <a:extLst>
              <a:ext uri="{FF2B5EF4-FFF2-40B4-BE49-F238E27FC236}">
                <a16:creationId xmlns:a16="http://schemas.microsoft.com/office/drawing/2014/main" id="{FA8320E0-88F9-4364-947C-A34E9E58F518}"/>
              </a:ext>
            </a:extLst>
          </p:cNvPr>
          <p:cNvPicPr>
            <a:picLocks noChangeAspect="1"/>
          </p:cNvPicPr>
          <p:nvPr/>
        </p:nvPicPr>
        <p:blipFill>
          <a:blip r:embed="rId3"/>
          <a:stretch>
            <a:fillRect/>
          </a:stretch>
        </p:blipFill>
        <p:spPr>
          <a:xfrm>
            <a:off x="8534400" y="5046738"/>
            <a:ext cx="3803650" cy="1811262"/>
          </a:xfrm>
          <a:prstGeom prst="rect">
            <a:avLst/>
          </a:prstGeom>
          <a:ln>
            <a:noFill/>
          </a:ln>
          <a:effectLst>
            <a:softEdge rad="112500"/>
          </a:effectLst>
        </p:spPr>
      </p:pic>
      <p:sp>
        <p:nvSpPr>
          <p:cNvPr id="4" name="TextBox 3">
            <a:extLst>
              <a:ext uri="{FF2B5EF4-FFF2-40B4-BE49-F238E27FC236}">
                <a16:creationId xmlns:a16="http://schemas.microsoft.com/office/drawing/2014/main" id="{75AD87BD-BBC3-4507-A27E-F0B266C0420E}"/>
              </a:ext>
            </a:extLst>
          </p:cNvPr>
          <p:cNvSpPr txBox="1"/>
          <p:nvPr/>
        </p:nvSpPr>
        <p:spPr>
          <a:xfrm>
            <a:off x="289367" y="807045"/>
            <a:ext cx="11547033" cy="60016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vi-VN"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Hè năm nay, Dương được đi du lịch ở Nha Trang cùng bố mẹ và ông ngoại.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vi-VN"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Tháp Bà Pô-na-ga là địa điểm tham quan cuối cùng của đoàn. Ngôi đền vàng rực trong khuôn viên xanh rợp bóng cây. Ông ngoại cứ đứng trầm ngâm trước những bức vẽ chạm trổ tinh xảo. Bàn tay ông run run khi chạm vào các cột đá nhuốm màu thời gian. Dương nhìn ông, lòng trào lên cảm xúc yêu thương khó tả.</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vi-VN"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Tiếng hướng dẫn viên du lịch giục đoàn rời điểm tham quan. Ông ngoại chần chừ chưa muốn đi nên rớt lại phía sau. Dương rời đoàn, chạy đến nắm tay ông dắt đi. Nó chợt thấy ông chậm chạp, ngơ ngác quá. Thường ngày, Dương luôn nghĩ ông rất nhanh nhẹn. Ông đưa nó đi học mỗi khi bố mẹ bận rộn. Ông hào hứng chơi trò các ngựa cùng nó.</a:t>
            </a:r>
            <a:endPar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vi-VN"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Từ trước đến nay, ông luôn là người dắt tay dẫn nó đi, là người bảo vệ nó. Đây là lần đầu tiên Dương nhận ra ông không còn khỏe như trước. Mỗi một ngày trôi qua, ông đang già đi, còn nó sẽ mạnh mẽ hơn.</a:t>
            </a:r>
            <a:r>
              <a:rPr kumimoji="0" lang="en-US"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vi-VN"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Dương choàng tay ông ôm, thủ thỉ:</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vi-VN"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Ông ngoại ơi, cháu yêu ông nhiều lắm!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vi-VN"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Dương nghĩ, từ bây giờ nó mới là người đưa tay cho ông nắm</a:t>
            </a:r>
            <a:r>
              <a:rPr lang="en-US" sz="2400" b="1" dirty="0">
                <a:solidFill>
                  <a:srgbClr val="000000"/>
                </a:solidFill>
                <a:latin typeface="Cambria" panose="02040503050406030204" pitchFamily="18" charset="0"/>
                <a:ea typeface="Cambria" panose="02040503050406030204" pitchFamily="18" charset="0"/>
                <a:cs typeface="Arial-Rounded" panose="020B0500000000000000" pitchFamily="34" charset="0"/>
              </a:rPr>
              <a:t>.</a:t>
            </a:r>
            <a:endParaRPr kumimoji="0" lang="en-US"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a:t>
            </a:r>
            <a:r>
              <a:rPr kumimoji="0" lang="en-US" sz="2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Dương</a:t>
            </a:r>
            <a:r>
              <a:rPr kumimoji="0" lang="en-US"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Thụy</a:t>
            </a:r>
            <a:r>
              <a:rPr kumimoji="0" lang="en-US"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a:t>
            </a:r>
            <a:endParaRPr kumimoji="0" lang="vi-VN"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pic>
        <p:nvPicPr>
          <p:cNvPr id="7" name="Picture 6">
            <a:extLst>
              <a:ext uri="{FF2B5EF4-FFF2-40B4-BE49-F238E27FC236}">
                <a16:creationId xmlns:a16="http://schemas.microsoft.com/office/drawing/2014/main" id="{0CB2A8B7-B0E7-5321-C487-5E3C0414EDD1}"/>
              </a:ext>
            </a:extLst>
          </p:cNvPr>
          <p:cNvPicPr>
            <a:picLocks noChangeAspect="1"/>
          </p:cNvPicPr>
          <p:nvPr/>
        </p:nvPicPr>
        <p:blipFill>
          <a:blip r:embed="rId4"/>
          <a:stretch>
            <a:fillRect/>
          </a:stretch>
        </p:blipFill>
        <p:spPr>
          <a:xfrm>
            <a:off x="3688010" y="0"/>
            <a:ext cx="6066046" cy="707197"/>
          </a:xfrm>
          <a:prstGeom prst="rect">
            <a:avLst/>
          </a:prstGeom>
        </p:spPr>
      </p:pic>
    </p:spTree>
    <p:custDataLst>
      <p:tags r:id="rId1"/>
    </p:custDataLst>
    <p:extLst>
      <p:ext uri="{BB962C8B-B14F-4D97-AF65-F5344CB8AC3E}">
        <p14:creationId xmlns:p14="http://schemas.microsoft.com/office/powerpoint/2010/main" val="17381582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descr="A picture containing text, toy, vector graphics&#10;&#10;Description automatically generated">
            <a:extLst>
              <a:ext uri="{FF2B5EF4-FFF2-40B4-BE49-F238E27FC236}">
                <a16:creationId xmlns:a16="http://schemas.microsoft.com/office/drawing/2014/main" id="{876CC3C8-72D8-4B07-8B5B-7D30261119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425" y="708699"/>
            <a:ext cx="6427664" cy="6021172"/>
          </a:xfrm>
          <a:prstGeom prst="rect">
            <a:avLst/>
          </a:prstGeom>
        </p:spPr>
      </p:pic>
      <p:grpSp>
        <p:nvGrpSpPr>
          <p:cNvPr id="34" name="Group 33">
            <a:extLst>
              <a:ext uri="{FF2B5EF4-FFF2-40B4-BE49-F238E27FC236}">
                <a16:creationId xmlns:a16="http://schemas.microsoft.com/office/drawing/2014/main" id="{C5744A64-CF9B-4AB1-9A13-D27C9FA0ECC0}"/>
              </a:ext>
            </a:extLst>
          </p:cNvPr>
          <p:cNvGrpSpPr/>
          <p:nvPr/>
        </p:nvGrpSpPr>
        <p:grpSpPr>
          <a:xfrm>
            <a:off x="6621877" y="2696772"/>
            <a:ext cx="4322439" cy="1121761"/>
            <a:chOff x="6410789" y="819970"/>
            <a:chExt cx="4322439" cy="1121761"/>
          </a:xfrm>
        </p:grpSpPr>
        <p:pic>
          <p:nvPicPr>
            <p:cNvPr id="35" name="Picture 34">
              <a:extLst>
                <a:ext uri="{FF2B5EF4-FFF2-40B4-BE49-F238E27FC236}">
                  <a16:creationId xmlns:a16="http://schemas.microsoft.com/office/drawing/2014/main" id="{712A8B1A-9EE4-4D69-8838-0EB7C4BADED8}"/>
                </a:ext>
              </a:extLst>
            </p:cNvPr>
            <p:cNvPicPr>
              <a:picLocks noChangeAspect="1"/>
            </p:cNvPicPr>
            <p:nvPr/>
          </p:nvPicPr>
          <p:blipFill>
            <a:blip r:embed="rId4">
              <a:duotone>
                <a:prstClr val="black"/>
                <a:schemeClr val="accent6">
                  <a:tint val="45000"/>
                  <a:satMod val="400000"/>
                </a:schemeClr>
              </a:duotone>
              <a:extLst>
                <a:ext uri="{BEBA8EAE-BF5A-486C-A8C5-ECC9F3942E4B}">
                  <a14:imgProps xmlns:a14="http://schemas.microsoft.com/office/drawing/2010/main">
                    <a14:imgLayer r:embed="rId5">
                      <a14:imgEffect>
                        <a14:artisticBlur/>
                      </a14:imgEffect>
                    </a14:imgLayer>
                  </a14:imgProps>
                </a:ext>
              </a:extLst>
            </a:blip>
            <a:stretch>
              <a:fillRect/>
            </a:stretch>
          </p:blipFill>
          <p:spPr>
            <a:xfrm>
              <a:off x="6410789" y="819970"/>
              <a:ext cx="4322439" cy="1121761"/>
            </a:xfrm>
            <a:prstGeom prst="rect">
              <a:avLst/>
            </a:prstGeom>
          </p:spPr>
        </p:pic>
        <p:sp>
          <p:nvSpPr>
            <p:cNvPr id="36" name="TextBox 35">
              <a:extLst>
                <a:ext uri="{FF2B5EF4-FFF2-40B4-BE49-F238E27FC236}">
                  <a16:creationId xmlns:a16="http://schemas.microsoft.com/office/drawing/2014/main" id="{38B027FF-2779-4E35-AF6C-5192E7CCDB6B}"/>
                </a:ext>
              </a:extLst>
            </p:cNvPr>
            <p:cNvSpPr txBox="1"/>
            <p:nvPr/>
          </p:nvSpPr>
          <p:spPr>
            <a:xfrm>
              <a:off x="6735045" y="915929"/>
              <a:ext cx="344039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cs typeface="Arial-Rounded" panose="020B0500000000000000" pitchFamily="34" charset="0"/>
                </a:rPr>
                <a:t>chạm</a:t>
              </a:r>
              <a:r>
                <a:rPr kumimoji="0" lang="en-US" sz="40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4000" b="1"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cs typeface="Arial-Rounded" panose="020B0500000000000000" pitchFamily="34" charset="0"/>
                </a:rPr>
                <a:t>trổ</a:t>
              </a:r>
              <a:endParaRPr kumimoji="0" lang="en-US" sz="40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grpSp>
      <p:grpSp>
        <p:nvGrpSpPr>
          <p:cNvPr id="37" name="Group 36">
            <a:extLst>
              <a:ext uri="{FF2B5EF4-FFF2-40B4-BE49-F238E27FC236}">
                <a16:creationId xmlns:a16="http://schemas.microsoft.com/office/drawing/2014/main" id="{816D1EA5-214C-42A7-B31E-FAFE4B336DE9}"/>
              </a:ext>
            </a:extLst>
          </p:cNvPr>
          <p:cNvGrpSpPr/>
          <p:nvPr/>
        </p:nvGrpSpPr>
        <p:grpSpPr>
          <a:xfrm>
            <a:off x="6587573" y="4088454"/>
            <a:ext cx="4322439" cy="1121761"/>
            <a:chOff x="6410789" y="2733385"/>
            <a:chExt cx="4322439" cy="1121761"/>
          </a:xfrm>
        </p:grpSpPr>
        <p:pic>
          <p:nvPicPr>
            <p:cNvPr id="38" name="Picture 37">
              <a:extLst>
                <a:ext uri="{FF2B5EF4-FFF2-40B4-BE49-F238E27FC236}">
                  <a16:creationId xmlns:a16="http://schemas.microsoft.com/office/drawing/2014/main" id="{0EB7CA6A-589B-49BC-AE07-CF30B181353F}"/>
                </a:ext>
              </a:extLst>
            </p:cNvPr>
            <p:cNvPicPr>
              <a:picLocks noChangeAspect="1"/>
            </p:cNvPicPr>
            <p:nvPr/>
          </p:nvPicPr>
          <p:blipFill>
            <a:blip r:embed="rId6">
              <a:extLst>
                <a:ext uri="{BEBA8EAE-BF5A-486C-A8C5-ECC9F3942E4B}">
                  <a14:imgProps xmlns:a14="http://schemas.microsoft.com/office/drawing/2010/main">
                    <a14:imgLayer r:embed="rId7">
                      <a14:imgEffect>
                        <a14:artisticBlur/>
                      </a14:imgEffect>
                    </a14:imgLayer>
                  </a14:imgProps>
                </a:ext>
              </a:extLst>
            </a:blip>
            <a:stretch>
              <a:fillRect/>
            </a:stretch>
          </p:blipFill>
          <p:spPr>
            <a:xfrm>
              <a:off x="6410789" y="2733385"/>
              <a:ext cx="4322439" cy="1121761"/>
            </a:xfrm>
            <a:prstGeom prst="rect">
              <a:avLst/>
            </a:prstGeom>
          </p:spPr>
        </p:pic>
        <p:sp>
          <p:nvSpPr>
            <p:cNvPr id="39" name="TextBox 38">
              <a:extLst>
                <a:ext uri="{FF2B5EF4-FFF2-40B4-BE49-F238E27FC236}">
                  <a16:creationId xmlns:a16="http://schemas.microsoft.com/office/drawing/2014/main" id="{D13AB605-A785-4A25-9172-B6A837D42ABA}"/>
                </a:ext>
              </a:extLst>
            </p:cNvPr>
            <p:cNvSpPr txBox="1"/>
            <p:nvPr/>
          </p:nvSpPr>
          <p:spPr>
            <a:xfrm>
              <a:off x="6735046" y="2868421"/>
              <a:ext cx="344039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cs typeface="Arial-Rounded" panose="020B0500000000000000" pitchFamily="34" charset="0"/>
                </a:rPr>
                <a:t>tinh</a:t>
              </a:r>
              <a:r>
                <a:rPr kumimoji="0" lang="en-US" sz="40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4000" b="1"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cs typeface="Arial-Rounded" panose="020B0500000000000000" pitchFamily="34" charset="0"/>
                </a:rPr>
                <a:t>xảo</a:t>
              </a:r>
              <a:endParaRPr kumimoji="0" lang="en-US" sz="40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grpSp>
      <p:grpSp>
        <p:nvGrpSpPr>
          <p:cNvPr id="41" name="Group 40">
            <a:extLst>
              <a:ext uri="{FF2B5EF4-FFF2-40B4-BE49-F238E27FC236}">
                <a16:creationId xmlns:a16="http://schemas.microsoft.com/office/drawing/2014/main" id="{ACC57AA4-738E-4931-82B0-CF0A0F9264A9}"/>
              </a:ext>
            </a:extLst>
          </p:cNvPr>
          <p:cNvGrpSpPr/>
          <p:nvPr/>
        </p:nvGrpSpPr>
        <p:grpSpPr>
          <a:xfrm>
            <a:off x="5760720" y="1380850"/>
            <a:ext cx="5827855" cy="1121761"/>
            <a:chOff x="6410789" y="819970"/>
            <a:chExt cx="4322439" cy="1121761"/>
          </a:xfrm>
        </p:grpSpPr>
        <p:pic>
          <p:nvPicPr>
            <p:cNvPr id="52" name="Picture 51">
              <a:extLst>
                <a:ext uri="{FF2B5EF4-FFF2-40B4-BE49-F238E27FC236}">
                  <a16:creationId xmlns:a16="http://schemas.microsoft.com/office/drawing/2014/main" id="{791AE9E5-00D6-4294-ADCF-486D5D14F3C0}"/>
                </a:ext>
              </a:extLst>
            </p:cNvPr>
            <p:cNvPicPr>
              <a:picLocks noChangeAspect="1"/>
            </p:cNvPicPr>
            <p:nvPr/>
          </p:nvPicPr>
          <p:blipFill>
            <a:blip r:embed="rId4">
              <a:extLst>
                <a:ext uri="{BEBA8EAE-BF5A-486C-A8C5-ECC9F3942E4B}">
                  <a14:imgProps xmlns:a14="http://schemas.microsoft.com/office/drawing/2010/main">
                    <a14:imgLayer r:embed="rId5">
                      <a14:imgEffect>
                        <a14:artisticBlur/>
                      </a14:imgEffect>
                    </a14:imgLayer>
                  </a14:imgProps>
                </a:ext>
              </a:extLst>
            </a:blip>
            <a:stretch>
              <a:fillRect/>
            </a:stretch>
          </p:blipFill>
          <p:spPr>
            <a:xfrm>
              <a:off x="6410789" y="819970"/>
              <a:ext cx="4322439" cy="1121761"/>
            </a:xfrm>
            <a:prstGeom prst="rect">
              <a:avLst/>
            </a:prstGeom>
          </p:spPr>
        </p:pic>
        <p:sp>
          <p:nvSpPr>
            <p:cNvPr id="53" name="TextBox 52">
              <a:extLst>
                <a:ext uri="{FF2B5EF4-FFF2-40B4-BE49-F238E27FC236}">
                  <a16:creationId xmlns:a16="http://schemas.microsoft.com/office/drawing/2014/main" id="{FCEFEDA5-0DD4-46E8-8F6D-FA4946D1C2DB}"/>
                </a:ext>
              </a:extLst>
            </p:cNvPr>
            <p:cNvSpPr txBox="1"/>
            <p:nvPr/>
          </p:nvSpPr>
          <p:spPr>
            <a:xfrm>
              <a:off x="6735045" y="915929"/>
              <a:ext cx="344039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err="1">
                  <a:solidFill>
                    <a:schemeClr val="bg1"/>
                  </a:solidFill>
                  <a:effectLst/>
                  <a:latin typeface="Cambria" panose="02040503050406030204" pitchFamily="18" charset="0"/>
                  <a:ea typeface="Cambria" panose="02040503050406030204" pitchFamily="18" charset="0"/>
                  <a:cs typeface="Arial-Rounded" panose="020B0500000000000000" pitchFamily="34" charset="0"/>
                </a:rPr>
                <a:t>Tháp</a:t>
              </a:r>
              <a:r>
                <a:rPr lang="en-US" sz="4000" b="1" dirty="0">
                  <a:solidFill>
                    <a:schemeClr val="bg1"/>
                  </a:solidFill>
                  <a:effectLst/>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chemeClr val="bg1"/>
                  </a:solidFill>
                  <a:effectLst/>
                  <a:latin typeface="Cambria" panose="02040503050406030204" pitchFamily="18" charset="0"/>
                  <a:ea typeface="Cambria" panose="02040503050406030204" pitchFamily="18" charset="0"/>
                  <a:cs typeface="Arial-Rounded" panose="020B0500000000000000" pitchFamily="34" charset="0"/>
                </a:rPr>
                <a:t>bà</a:t>
              </a:r>
              <a:r>
                <a:rPr lang="en-US" sz="4000" b="1" dirty="0">
                  <a:solidFill>
                    <a:schemeClr val="bg1"/>
                  </a:solidFill>
                  <a:effectLst/>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chemeClr val="bg1"/>
                  </a:solidFill>
                  <a:effectLst/>
                  <a:latin typeface="Cambria" panose="02040503050406030204" pitchFamily="18" charset="0"/>
                  <a:ea typeface="Cambria" panose="02040503050406030204" pitchFamily="18" charset="0"/>
                  <a:cs typeface="Arial-Rounded" panose="020B0500000000000000" pitchFamily="34" charset="0"/>
                </a:rPr>
                <a:t>Pô</a:t>
              </a:r>
              <a:r>
                <a:rPr lang="en-US" sz="4000" b="1" dirty="0">
                  <a:solidFill>
                    <a:schemeClr val="bg1"/>
                  </a:solidFill>
                  <a:effectLst/>
                  <a:latin typeface="Cambria" panose="02040503050406030204" pitchFamily="18" charset="0"/>
                  <a:ea typeface="Cambria" panose="02040503050406030204" pitchFamily="18" charset="0"/>
                  <a:cs typeface="Arial-Rounded" panose="020B0500000000000000" pitchFamily="34" charset="0"/>
                </a:rPr>
                <a:t>-</a:t>
              </a:r>
              <a:r>
                <a:rPr lang="en-US" sz="4000" b="1" dirty="0" err="1">
                  <a:solidFill>
                    <a:schemeClr val="bg1"/>
                  </a:solidFill>
                  <a:effectLst/>
                  <a:latin typeface="Cambria" panose="02040503050406030204" pitchFamily="18" charset="0"/>
                  <a:ea typeface="Cambria" panose="02040503050406030204" pitchFamily="18" charset="0"/>
                  <a:cs typeface="Arial-Rounded" panose="020B0500000000000000" pitchFamily="34" charset="0"/>
                </a:rPr>
                <a:t>na</a:t>
              </a:r>
              <a:r>
                <a:rPr lang="en-US" sz="4000" b="1" dirty="0">
                  <a:solidFill>
                    <a:schemeClr val="bg1"/>
                  </a:solidFill>
                  <a:effectLst/>
                  <a:latin typeface="Cambria" panose="02040503050406030204" pitchFamily="18" charset="0"/>
                  <a:ea typeface="Cambria" panose="02040503050406030204" pitchFamily="18" charset="0"/>
                  <a:cs typeface="Arial-Rounded" panose="020B0500000000000000" pitchFamily="34" charset="0"/>
                </a:rPr>
                <a:t>-ga</a:t>
              </a:r>
              <a:endParaRPr kumimoji="0" lang="en-US" sz="4000" b="1"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grpSp>
      <p:pic>
        <p:nvPicPr>
          <p:cNvPr id="2" name="Picture 1">
            <a:extLst>
              <a:ext uri="{FF2B5EF4-FFF2-40B4-BE49-F238E27FC236}">
                <a16:creationId xmlns:a16="http://schemas.microsoft.com/office/drawing/2014/main" id="{39EBD2EA-334F-FA73-9B15-16DB8F84D10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51195" y="0"/>
            <a:ext cx="5071598" cy="1730451"/>
          </a:xfrm>
          <a:prstGeom prst="rect">
            <a:avLst/>
          </a:prstGeom>
        </p:spPr>
      </p:pic>
    </p:spTree>
    <p:custDataLst>
      <p:tags r:id="rId1"/>
    </p:custDataLst>
    <p:extLst>
      <p:ext uri="{BB962C8B-B14F-4D97-AF65-F5344CB8AC3E}">
        <p14:creationId xmlns:p14="http://schemas.microsoft.com/office/powerpoint/2010/main" val="37816848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p:tgtEl>
                                          <p:spTgt spid="41"/>
                                        </p:tgtEl>
                                        <p:attrNameLst>
                                          <p:attrName>ppt_x</p:attrName>
                                        </p:attrNameLst>
                                      </p:cBhvr>
                                      <p:tavLst>
                                        <p:tav tm="0">
                                          <p:val>
                                            <p:strVal val="#ppt_x-#ppt_w*1.125000"/>
                                          </p:val>
                                        </p:tav>
                                        <p:tav tm="100000">
                                          <p:val>
                                            <p:strVal val="#ppt_x"/>
                                          </p:val>
                                        </p:tav>
                                      </p:tavLst>
                                    </p:anim>
                                    <p:animEffect transition="in" filter="wipe(right)">
                                      <p:cBhvr>
                                        <p:cTn id="8" dur="500"/>
                                        <p:tgtEl>
                                          <p:spTgt spid="41"/>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nodeType="click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additive="base">
                                        <p:cTn id="13" dur="500"/>
                                        <p:tgtEl>
                                          <p:spTgt spid="34"/>
                                        </p:tgtEl>
                                        <p:attrNameLst>
                                          <p:attrName>ppt_x</p:attrName>
                                        </p:attrNameLst>
                                      </p:cBhvr>
                                      <p:tavLst>
                                        <p:tav tm="0">
                                          <p:val>
                                            <p:strVal val="#ppt_x-#ppt_w*1.125000"/>
                                          </p:val>
                                        </p:tav>
                                        <p:tav tm="100000">
                                          <p:val>
                                            <p:strVal val="#ppt_x"/>
                                          </p:val>
                                        </p:tav>
                                      </p:tavLst>
                                    </p:anim>
                                    <p:animEffect transition="in" filter="wipe(right)">
                                      <p:cBhvr>
                                        <p:cTn id="14" dur="500"/>
                                        <p:tgtEl>
                                          <p:spTgt spid="3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p:tgtEl>
                                          <p:spTgt spid="37"/>
                                        </p:tgtEl>
                                        <p:attrNameLst>
                                          <p:attrName>ppt_x</p:attrName>
                                        </p:attrNameLst>
                                      </p:cBhvr>
                                      <p:tavLst>
                                        <p:tav tm="0">
                                          <p:val>
                                            <p:strVal val="#ppt_x-#ppt_w*1.125000"/>
                                          </p:val>
                                        </p:tav>
                                        <p:tav tm="100000">
                                          <p:val>
                                            <p:strVal val="#ppt_x"/>
                                          </p:val>
                                        </p:tav>
                                      </p:tavLst>
                                    </p:anim>
                                    <p:animEffect transition="in" filter="wipe(right)">
                                      <p:cBhvr>
                                        <p:cTn id="2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F:\1-原创素材\1_mm1102\PPT\PPT_014\materaials\pageimg_g16.png">
            <a:extLst>
              <a:ext uri="{FF2B5EF4-FFF2-40B4-BE49-F238E27FC236}">
                <a16:creationId xmlns:a16="http://schemas.microsoft.com/office/drawing/2014/main" id="{BAA7BF5D-845A-4352-A869-D75EDF99F6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75" y="397582"/>
            <a:ext cx="12401550" cy="3074823"/>
          </a:xfrm>
          <a:prstGeom prst="rect">
            <a:avLst/>
          </a:prstGeom>
          <a:noFill/>
          <a:effectLst/>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B7ACE852-B13E-4A0C-A8BA-E15BE6EABCAD}"/>
              </a:ext>
            </a:extLst>
          </p:cNvPr>
          <p:cNvGrpSpPr/>
          <p:nvPr/>
        </p:nvGrpSpPr>
        <p:grpSpPr>
          <a:xfrm>
            <a:off x="3057980" y="84731"/>
            <a:ext cx="7203619" cy="707886"/>
            <a:chOff x="1053394" y="206467"/>
            <a:chExt cx="2880723" cy="489398"/>
          </a:xfrm>
        </p:grpSpPr>
        <p:sp>
          <p:nvSpPr>
            <p:cNvPr id="12" name="Rectangle: Rounded Corners 43">
              <a:extLst>
                <a:ext uri="{FF2B5EF4-FFF2-40B4-BE49-F238E27FC236}">
                  <a16:creationId xmlns:a16="http://schemas.microsoft.com/office/drawing/2014/main" id="{8B715F17-98E1-4E62-AB78-EC71D9A7B2BA}"/>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chemeClr val="accent2"/>
            </a:solidFill>
            <a:ln w="12700" cap="flat" cmpd="sng" algn="ctr">
              <a:solidFill>
                <a:schemeClr val="accent2">
                  <a:lumMod val="50000"/>
                </a:schemeClr>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sym typeface="Arial"/>
              </a:endParaRPr>
            </a:p>
          </p:txBody>
        </p:sp>
        <p:sp>
          <p:nvSpPr>
            <p:cNvPr id="13" name="Rectangle 12">
              <a:extLst>
                <a:ext uri="{FF2B5EF4-FFF2-40B4-BE49-F238E27FC236}">
                  <a16:creationId xmlns:a16="http://schemas.microsoft.com/office/drawing/2014/main" id="{3977BD9B-4E13-449C-ADAC-A13E3D489955}"/>
                </a:ext>
              </a:extLst>
            </p:cNvPr>
            <p:cNvSpPr/>
            <p:nvPr/>
          </p:nvSpPr>
          <p:spPr>
            <a:xfrm>
              <a:off x="1053394" y="206467"/>
              <a:ext cx="2880723" cy="48939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4000" b="1" kern="0" dirty="0" err="1">
                  <a:solidFill>
                    <a:schemeClr val="bg1"/>
                  </a:solidFill>
                  <a:latin typeface="Cambria" panose="02040503050406030204" pitchFamily="18" charset="0"/>
                  <a:ea typeface="Cambria" panose="02040503050406030204" pitchFamily="18" charset="0"/>
                  <a:cs typeface="Arial-Rounded" panose="020B0500000000000000" pitchFamily="34" charset="0"/>
                  <a:sym typeface="Arial"/>
                </a:rPr>
                <a:t>Đọc</a:t>
              </a:r>
              <a:r>
                <a:rPr lang="en-US" sz="4000" b="1" kern="0" dirty="0">
                  <a:solidFill>
                    <a:schemeClr val="bg1"/>
                  </a:solidFill>
                  <a:latin typeface="Cambria" panose="02040503050406030204" pitchFamily="18" charset="0"/>
                  <a:ea typeface="Cambria" panose="02040503050406030204" pitchFamily="18" charset="0"/>
                  <a:cs typeface="Arial-Rounded" panose="020B0500000000000000" pitchFamily="34" charset="0"/>
                  <a:sym typeface="Arial"/>
                </a:rPr>
                <a:t> </a:t>
              </a:r>
              <a:r>
                <a:rPr lang="en-US" sz="4000" b="1" kern="0" dirty="0" err="1">
                  <a:solidFill>
                    <a:schemeClr val="bg1"/>
                  </a:solidFill>
                  <a:latin typeface="Cambria" panose="02040503050406030204" pitchFamily="18" charset="0"/>
                  <a:ea typeface="Cambria" panose="02040503050406030204" pitchFamily="18" charset="0"/>
                  <a:cs typeface="Arial-Rounded" panose="020B0500000000000000" pitchFamily="34" charset="0"/>
                  <a:sym typeface="Arial"/>
                </a:rPr>
                <a:t>diễn</a:t>
              </a:r>
              <a:r>
                <a:rPr lang="en-US" sz="4000" b="1" kern="0" dirty="0">
                  <a:solidFill>
                    <a:schemeClr val="bg1"/>
                  </a:solidFill>
                  <a:latin typeface="Cambria" panose="02040503050406030204" pitchFamily="18" charset="0"/>
                  <a:ea typeface="Cambria" panose="02040503050406030204" pitchFamily="18" charset="0"/>
                  <a:cs typeface="Arial-Rounded" panose="020B0500000000000000" pitchFamily="34" charset="0"/>
                  <a:sym typeface="Arial"/>
                </a:rPr>
                <a:t> </a:t>
              </a:r>
              <a:r>
                <a:rPr lang="en-US" sz="4000" b="1" kern="0" dirty="0" err="1">
                  <a:solidFill>
                    <a:schemeClr val="bg1"/>
                  </a:solidFill>
                  <a:latin typeface="Cambria" panose="02040503050406030204" pitchFamily="18" charset="0"/>
                  <a:ea typeface="Cambria" panose="02040503050406030204" pitchFamily="18" charset="0"/>
                  <a:cs typeface="Arial-Rounded" panose="020B0500000000000000" pitchFamily="34" charset="0"/>
                  <a:sym typeface="Arial"/>
                </a:rPr>
                <a:t>cảm</a:t>
              </a:r>
              <a:r>
                <a:rPr lang="en-US" sz="4000" b="1" kern="0" dirty="0">
                  <a:solidFill>
                    <a:schemeClr val="bg1"/>
                  </a:solidFill>
                  <a:latin typeface="Cambria" panose="02040503050406030204" pitchFamily="18" charset="0"/>
                  <a:ea typeface="Cambria" panose="02040503050406030204" pitchFamily="18" charset="0"/>
                  <a:cs typeface="Arial-Rounded" panose="020B0500000000000000" pitchFamily="34" charset="0"/>
                  <a:sym typeface="Arial"/>
                </a:rPr>
                <a:t> </a:t>
              </a:r>
              <a:r>
                <a:rPr lang="en-US" sz="4000" b="1" kern="0" dirty="0" err="1">
                  <a:solidFill>
                    <a:schemeClr val="bg1"/>
                  </a:solidFill>
                  <a:latin typeface="Cambria" panose="02040503050406030204" pitchFamily="18" charset="0"/>
                  <a:ea typeface="Cambria" panose="02040503050406030204" pitchFamily="18" charset="0"/>
                  <a:cs typeface="Arial-Rounded" panose="020B0500000000000000" pitchFamily="34" charset="0"/>
                  <a:sym typeface="Arial"/>
                </a:rPr>
                <a:t>lời</a:t>
              </a:r>
              <a:r>
                <a:rPr lang="en-US" sz="4000" b="1" kern="0" dirty="0">
                  <a:solidFill>
                    <a:schemeClr val="bg1"/>
                  </a:solidFill>
                  <a:latin typeface="Cambria" panose="02040503050406030204" pitchFamily="18" charset="0"/>
                  <a:ea typeface="Cambria" panose="02040503050406030204" pitchFamily="18" charset="0"/>
                  <a:cs typeface="Arial-Rounded" panose="020B0500000000000000" pitchFamily="34" charset="0"/>
                  <a:sym typeface="Arial"/>
                </a:rPr>
                <a:t> </a:t>
              </a:r>
              <a:r>
                <a:rPr lang="en-US" sz="4000" b="1" kern="0" dirty="0" err="1">
                  <a:solidFill>
                    <a:schemeClr val="bg1"/>
                  </a:solidFill>
                  <a:latin typeface="Cambria" panose="02040503050406030204" pitchFamily="18" charset="0"/>
                  <a:ea typeface="Cambria" panose="02040503050406030204" pitchFamily="18" charset="0"/>
                  <a:cs typeface="Arial-Rounded" panose="020B0500000000000000" pitchFamily="34" charset="0"/>
                  <a:sym typeface="Arial"/>
                </a:rPr>
                <a:t>nhân</a:t>
              </a:r>
              <a:r>
                <a:rPr lang="en-US" sz="4000" b="1" kern="0" dirty="0">
                  <a:solidFill>
                    <a:schemeClr val="bg1"/>
                  </a:solidFill>
                  <a:latin typeface="Cambria" panose="02040503050406030204" pitchFamily="18" charset="0"/>
                  <a:ea typeface="Cambria" panose="02040503050406030204" pitchFamily="18" charset="0"/>
                  <a:cs typeface="Arial-Rounded" panose="020B0500000000000000" pitchFamily="34" charset="0"/>
                  <a:sym typeface="Arial"/>
                </a:rPr>
                <a:t> </a:t>
              </a:r>
              <a:r>
                <a:rPr lang="en-US" sz="4000" b="1" kern="0" dirty="0" err="1">
                  <a:solidFill>
                    <a:schemeClr val="bg1"/>
                  </a:solidFill>
                  <a:latin typeface="Cambria" panose="02040503050406030204" pitchFamily="18" charset="0"/>
                  <a:ea typeface="Cambria" panose="02040503050406030204" pitchFamily="18" charset="0"/>
                  <a:cs typeface="Arial-Rounded" panose="020B0500000000000000" pitchFamily="34" charset="0"/>
                  <a:sym typeface="Arial"/>
                </a:rPr>
                <a:t>vật</a:t>
              </a:r>
              <a:endParaRPr kumimoji="0" lang="en-US" sz="4000" b="1" i="0" u="none" strike="noStrike" kern="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cs typeface="Arial-Rounded" panose="020B0500000000000000" pitchFamily="34" charset="0"/>
                <a:sym typeface="Arial"/>
              </a:endParaRPr>
            </a:p>
          </p:txBody>
        </p:sp>
      </p:grpSp>
      <p:sp>
        <p:nvSpPr>
          <p:cNvPr id="14" name="TextBox 13">
            <a:extLst>
              <a:ext uri="{FF2B5EF4-FFF2-40B4-BE49-F238E27FC236}">
                <a16:creationId xmlns:a16="http://schemas.microsoft.com/office/drawing/2014/main" id="{F453D625-1E61-4824-AAFC-5E16D26764C4}"/>
              </a:ext>
            </a:extLst>
          </p:cNvPr>
          <p:cNvSpPr txBox="1"/>
          <p:nvPr/>
        </p:nvSpPr>
        <p:spPr>
          <a:xfrm>
            <a:off x="1242695" y="1867623"/>
            <a:ext cx="10546080" cy="739883"/>
          </a:xfrm>
          <a:prstGeom prst="rect">
            <a:avLst/>
          </a:prstGeom>
          <a:noFill/>
        </p:spPr>
        <p:txBody>
          <a:bodyPr wrap="square">
            <a:spAutoFit/>
          </a:bodyPr>
          <a:lstStyle/>
          <a:p>
            <a:pPr algn="just">
              <a:lnSpc>
                <a:spcPct val="115000"/>
              </a:lnSpc>
            </a:pPr>
            <a:r>
              <a:rPr lang="vi-VN" sz="4000" b="1" dirty="0">
                <a:latin typeface="Cambria" panose="02040503050406030204" pitchFamily="18" charset="0"/>
                <a:ea typeface="Cambria" panose="02040503050406030204" pitchFamily="18" charset="0"/>
                <a:cs typeface="Arial-Rounded" panose="020B0500000000000000" pitchFamily="34" charset="0"/>
              </a:rPr>
              <a:t>Ông ngoại ơi,</a:t>
            </a:r>
            <a:r>
              <a:rPr lang="vi-VN" sz="4000" b="1" dirty="0">
                <a:solidFill>
                  <a:srgbClr val="FF0000"/>
                </a:solidFill>
                <a:latin typeface="Cambria" panose="02040503050406030204" pitchFamily="18" charset="0"/>
                <a:ea typeface="Cambria" panose="02040503050406030204" pitchFamily="18" charset="0"/>
                <a:cs typeface="Arial-Rounded" panose="020B0500000000000000" pitchFamily="34" charset="0"/>
              </a:rPr>
              <a:t>/</a:t>
            </a:r>
            <a:r>
              <a:rPr lang="vi-VN" sz="4000" b="1" dirty="0">
                <a:latin typeface="Cambria" panose="02040503050406030204" pitchFamily="18" charset="0"/>
                <a:ea typeface="Cambria" panose="02040503050406030204" pitchFamily="18" charset="0"/>
                <a:cs typeface="Arial-Rounded" panose="020B0500000000000000" pitchFamily="34" charset="0"/>
              </a:rPr>
              <a:t> cháu yêu ông nhiều lắm</a:t>
            </a:r>
            <a:r>
              <a:rPr lang="vi-VN" sz="4000" b="1" dirty="0">
                <a:solidFill>
                  <a:srgbClr val="FF0000"/>
                </a:solidFill>
                <a:latin typeface="Cambria" panose="02040503050406030204" pitchFamily="18" charset="0"/>
                <a:ea typeface="Cambria" panose="02040503050406030204" pitchFamily="18" charset="0"/>
                <a:cs typeface="Arial-Rounded" panose="020B0500000000000000" pitchFamily="34" charset="0"/>
              </a:rPr>
              <a:t>!//</a:t>
            </a:r>
            <a:endParaRPr lang="en-US" sz="4000" b="1" dirty="0">
              <a:solidFill>
                <a:srgbClr val="FF0000"/>
              </a:solidFill>
              <a:effectLst/>
              <a:latin typeface="Cambria" panose="02040503050406030204" pitchFamily="18" charset="0"/>
              <a:ea typeface="Cambria" panose="02040503050406030204" pitchFamily="18" charset="0"/>
              <a:cs typeface="Arial-Rounded" panose="020B0500000000000000" pitchFamily="34" charset="0"/>
            </a:endParaRPr>
          </a:p>
        </p:txBody>
      </p:sp>
    </p:spTree>
    <p:custDataLst>
      <p:tags r:id="rId1"/>
    </p:custDataLst>
    <p:extLst>
      <p:ext uri="{BB962C8B-B14F-4D97-AF65-F5344CB8AC3E}">
        <p14:creationId xmlns:p14="http://schemas.microsoft.com/office/powerpoint/2010/main" val="17337155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500" fill="hold"/>
                                        <p:tgtEl>
                                          <p:spTgt spid="11"/>
                                        </p:tgtEl>
                                        <p:attrNameLst>
                                          <p:attrName>ppt_x</p:attrName>
                                        </p:attrNameLst>
                                      </p:cBhvr>
                                      <p:tavLst>
                                        <p:tav tm="0">
                                          <p:val>
                                            <p:strVal val="0-#ppt_w/2"/>
                                          </p:val>
                                        </p:tav>
                                        <p:tav tm="100000">
                                          <p:val>
                                            <p:strVal val="#ppt_x"/>
                                          </p:val>
                                        </p:tav>
                                      </p:tavLst>
                                    </p:anim>
                                    <p:anim calcmode="lin" valueType="num">
                                      <p:cBhvr additive="base">
                                        <p:cTn id="11"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圆角 29">
            <a:extLst>
              <a:ext uri="{FF2B5EF4-FFF2-40B4-BE49-F238E27FC236}">
                <a16:creationId xmlns:a16="http://schemas.microsoft.com/office/drawing/2014/main" id="{CC11612D-1773-49E3-9706-9EC3315CEC16}"/>
              </a:ext>
            </a:extLst>
          </p:cNvPr>
          <p:cNvSpPr/>
          <p:nvPr/>
        </p:nvSpPr>
        <p:spPr>
          <a:xfrm>
            <a:off x="254000" y="660400"/>
            <a:ext cx="11663680" cy="5994400"/>
          </a:xfrm>
          <a:prstGeom prst="round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0070C0"/>
              </a:solidFill>
              <a:effectLst/>
              <a:uLnTx/>
              <a:uFillTx/>
              <a:latin typeface="Cambria" panose="02040503050406030204" pitchFamily="18" charset="0"/>
              <a:ea typeface="Arial-Rounded" panose="020B0500000000000000" pitchFamily="34" charset="0"/>
              <a:cs typeface="Arial-Rounded" panose="020B0500000000000000" pitchFamily="34" charset="0"/>
            </a:endParaRPr>
          </a:p>
        </p:txBody>
      </p:sp>
      <p:pic>
        <p:nvPicPr>
          <p:cNvPr id="2" name="Picture 1">
            <a:extLst>
              <a:ext uri="{FF2B5EF4-FFF2-40B4-BE49-F238E27FC236}">
                <a16:creationId xmlns:a16="http://schemas.microsoft.com/office/drawing/2014/main" id="{FADA9A73-1163-E891-6D38-CB287F2415D8}"/>
              </a:ext>
            </a:extLst>
          </p:cNvPr>
          <p:cNvPicPr>
            <a:picLocks noChangeAspect="1"/>
          </p:cNvPicPr>
          <p:nvPr/>
        </p:nvPicPr>
        <p:blipFill>
          <a:blip r:embed="rId3"/>
          <a:srcRect l="29033" r="30948" b="9387"/>
          <a:stretch/>
        </p:blipFill>
        <p:spPr>
          <a:xfrm>
            <a:off x="4178422" y="486351"/>
            <a:ext cx="4550229" cy="1408679"/>
          </a:xfrm>
          <a:prstGeom prst="rect">
            <a:avLst/>
          </a:prstGeom>
        </p:spPr>
      </p:pic>
      <p:sp>
        <p:nvSpPr>
          <p:cNvPr id="6" name="Rectangle 5">
            <a:extLst>
              <a:ext uri="{FF2B5EF4-FFF2-40B4-BE49-F238E27FC236}">
                <a16:creationId xmlns:a16="http://schemas.microsoft.com/office/drawing/2014/main" id="{02076834-B87B-36CE-00C8-180654BE7368}"/>
              </a:ext>
            </a:extLst>
          </p:cNvPr>
          <p:cNvSpPr/>
          <p:nvPr/>
        </p:nvSpPr>
        <p:spPr>
          <a:xfrm>
            <a:off x="3041661" y="1895030"/>
            <a:ext cx="7948920" cy="646331"/>
          </a:xfrm>
          <a:prstGeom prst="rect">
            <a:avLst/>
          </a:prstGeom>
          <a:solidFill>
            <a:schemeClr val="accent4">
              <a:lumMod val="20000"/>
              <a:lumOff val="80000"/>
            </a:schemeClr>
          </a:solidFill>
          <a:ln w="28575">
            <a:solidFill>
              <a:schemeClr val="tx1"/>
            </a:solidFill>
            <a:prstDash val="lgDash"/>
          </a:ln>
        </p:spPr>
        <p:txBody>
          <a:bodyPr wrap="square">
            <a:spAutoFit/>
          </a:bodyPr>
          <a:lstStyle/>
          <a:p>
            <a:pPr algn="ctr">
              <a:defRPr/>
            </a:pPr>
            <a:r>
              <a:rPr lang="vi-VN" sz="3600" b="1" dirty="0">
                <a:latin typeface="Cambria" panose="02040503050406030204" pitchFamily="18" charset="0"/>
                <a:ea typeface="Cambria" panose="02040503050406030204" pitchFamily="18" charset="0"/>
              </a:rPr>
              <a:t>từ đầu đến </a:t>
            </a:r>
            <a:r>
              <a:rPr lang="vi-VN" sz="3600" b="1" i="1" dirty="0">
                <a:latin typeface="Cambria" panose="02040503050406030204" pitchFamily="18" charset="0"/>
                <a:ea typeface="Cambria" panose="02040503050406030204" pitchFamily="18" charset="0"/>
              </a:rPr>
              <a:t>cùng bố mẹ và ông ngoại.</a:t>
            </a:r>
            <a:endParaRPr lang="en-SG" sz="3600" b="1" i="1" dirty="0">
              <a:latin typeface="Cambria" panose="02040503050406030204" pitchFamily="18" charset="0"/>
              <a:ea typeface="Cambria" panose="02040503050406030204" pitchFamily="18" charset="0"/>
            </a:endParaRPr>
          </a:p>
        </p:txBody>
      </p:sp>
      <p:sp>
        <p:nvSpPr>
          <p:cNvPr id="8" name="Rectangle 7">
            <a:extLst>
              <a:ext uri="{FF2B5EF4-FFF2-40B4-BE49-F238E27FC236}">
                <a16:creationId xmlns:a16="http://schemas.microsoft.com/office/drawing/2014/main" id="{E12FB027-1E1A-57EC-1707-B65DCF6DBAA0}"/>
              </a:ext>
            </a:extLst>
          </p:cNvPr>
          <p:cNvSpPr/>
          <p:nvPr/>
        </p:nvSpPr>
        <p:spPr>
          <a:xfrm>
            <a:off x="3041661" y="2928845"/>
            <a:ext cx="7948920" cy="646331"/>
          </a:xfrm>
          <a:prstGeom prst="rect">
            <a:avLst/>
          </a:prstGeom>
          <a:solidFill>
            <a:schemeClr val="accent4">
              <a:lumMod val="20000"/>
              <a:lumOff val="80000"/>
            </a:schemeClr>
          </a:solidFill>
          <a:ln w="28575">
            <a:solidFill>
              <a:schemeClr val="tx1"/>
            </a:solidFill>
            <a:prstDash val="lgDash"/>
          </a:ln>
        </p:spPr>
        <p:txBody>
          <a:bodyPr wrap="square">
            <a:spAutoFit/>
          </a:bodyPr>
          <a:lstStyle/>
          <a:p>
            <a:pPr algn="ctr">
              <a:defRPr/>
            </a:pPr>
            <a:r>
              <a:rPr lang="vi-VN" sz="3600" b="1" dirty="0">
                <a:latin typeface="Cambria" panose="02040503050406030204" pitchFamily="18" charset="0"/>
                <a:ea typeface="Cambria" panose="02040503050406030204" pitchFamily="18" charset="0"/>
              </a:rPr>
              <a:t> tiếp theo đến </a:t>
            </a:r>
            <a:r>
              <a:rPr lang="vi-VN" sz="3600" b="1" i="1" dirty="0">
                <a:latin typeface="Cambria" panose="02040503050406030204" pitchFamily="18" charset="0"/>
                <a:ea typeface="Cambria" panose="02040503050406030204" pitchFamily="18" charset="0"/>
              </a:rPr>
              <a:t>yêu thương khó tả.</a:t>
            </a:r>
            <a:endParaRPr lang="en-SG" sz="3600" b="1" i="1" dirty="0">
              <a:latin typeface="Cambria" panose="02040503050406030204" pitchFamily="18" charset="0"/>
              <a:ea typeface="Cambria" panose="02040503050406030204" pitchFamily="18" charset="0"/>
            </a:endParaRPr>
          </a:p>
        </p:txBody>
      </p:sp>
      <p:sp>
        <p:nvSpPr>
          <p:cNvPr id="9" name="Rectangle 8">
            <a:extLst>
              <a:ext uri="{FF2B5EF4-FFF2-40B4-BE49-F238E27FC236}">
                <a16:creationId xmlns:a16="http://schemas.microsoft.com/office/drawing/2014/main" id="{E113DD56-E80B-3B5C-9025-15C8F945030E}"/>
              </a:ext>
            </a:extLst>
          </p:cNvPr>
          <p:cNvSpPr/>
          <p:nvPr/>
        </p:nvSpPr>
        <p:spPr>
          <a:xfrm>
            <a:off x="3041661" y="3942274"/>
            <a:ext cx="7948920" cy="646331"/>
          </a:xfrm>
          <a:prstGeom prst="rect">
            <a:avLst/>
          </a:prstGeom>
          <a:solidFill>
            <a:schemeClr val="accent4">
              <a:lumMod val="20000"/>
              <a:lumOff val="80000"/>
            </a:schemeClr>
          </a:solidFill>
          <a:ln w="28575">
            <a:solidFill>
              <a:schemeClr val="tx1"/>
            </a:solidFill>
            <a:prstDash val="lgDash"/>
          </a:ln>
        </p:spPr>
        <p:txBody>
          <a:bodyPr wrap="square">
            <a:spAutoFit/>
          </a:bodyPr>
          <a:lstStyle/>
          <a:p>
            <a:pPr algn="ctr">
              <a:defRPr/>
            </a:pPr>
            <a:r>
              <a:rPr lang="vi-VN" sz="3600" b="1" dirty="0">
                <a:latin typeface="Cambria" panose="02040503050406030204" pitchFamily="18" charset="0"/>
                <a:ea typeface="Cambria" panose="02040503050406030204" pitchFamily="18" charset="0"/>
              </a:rPr>
              <a:t> tiếp theo đến </a:t>
            </a:r>
            <a:r>
              <a:rPr lang="vi-VN" sz="3600" b="1" i="1" dirty="0">
                <a:latin typeface="Cambria" panose="02040503050406030204" pitchFamily="18" charset="0"/>
                <a:ea typeface="Cambria" panose="02040503050406030204" pitchFamily="18" charset="0"/>
              </a:rPr>
              <a:t>yêu </a:t>
            </a:r>
            <a:r>
              <a:rPr lang="en-US" sz="3600" b="1" i="1" dirty="0">
                <a:latin typeface="Cambria" panose="02040503050406030204" pitchFamily="18" charset="0"/>
                <a:ea typeface="Cambria" panose="02040503050406030204" pitchFamily="18" charset="0"/>
              </a:rPr>
              <a:t>ô</a:t>
            </a:r>
            <a:r>
              <a:rPr lang="vi-VN" sz="3600" b="1" i="1" dirty="0">
                <a:latin typeface="Cambria" panose="02040503050406030204" pitchFamily="18" charset="0"/>
                <a:ea typeface="Cambria" panose="02040503050406030204" pitchFamily="18" charset="0"/>
              </a:rPr>
              <a:t>ng nhiều lắm.</a:t>
            </a:r>
            <a:endParaRPr lang="en-SG" sz="3600" b="1" i="1" dirty="0">
              <a:latin typeface="Cambria" panose="02040503050406030204" pitchFamily="18" charset="0"/>
              <a:ea typeface="Cambria" panose="02040503050406030204" pitchFamily="18" charset="0"/>
            </a:endParaRPr>
          </a:p>
        </p:txBody>
      </p:sp>
      <p:sp>
        <p:nvSpPr>
          <p:cNvPr id="10" name="文本框 18">
            <a:extLst>
              <a:ext uri="{FF2B5EF4-FFF2-40B4-BE49-F238E27FC236}">
                <a16:creationId xmlns:a16="http://schemas.microsoft.com/office/drawing/2014/main" id="{41EE45E8-5DB1-5C5F-ABFA-4ACA3F044904}"/>
              </a:ext>
            </a:extLst>
          </p:cNvPr>
          <p:cNvSpPr txBox="1"/>
          <p:nvPr/>
        </p:nvSpPr>
        <p:spPr>
          <a:xfrm>
            <a:off x="899779" y="1886753"/>
            <a:ext cx="1984838" cy="707886"/>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vi-VN" altLang="zh-CN" sz="4000" b="1" i="0" u="none" strike="noStrike" kern="1200" normalizeH="0" baseline="0" noProof="0" dirty="0">
                <a:ln w="0"/>
                <a:solidFill>
                  <a:srgbClr val="FF0000"/>
                </a:solidFill>
                <a:effectLst>
                  <a:outerShdw blurRad="38100" dist="25400" dir="5400000" algn="ctr" rotWithShape="0">
                    <a:srgbClr val="6E747A">
                      <a:alpha val="43000"/>
                    </a:srgbClr>
                  </a:outerShdw>
                </a:effectLst>
                <a:uLnTx/>
                <a:uFillTx/>
                <a:latin typeface="Cambria" panose="02040503050406030204" pitchFamily="18" charset="0"/>
                <a:ea typeface="Cambria" panose="02040503050406030204" pitchFamily="18" charset="0"/>
              </a:rPr>
              <a:t>ĐOẠN 1</a:t>
            </a:r>
            <a:endParaRPr kumimoji="1" lang="zh-CN" altLang="en-US" sz="4000" b="1" i="0" u="none" strike="noStrike" kern="1200" normalizeH="0" baseline="0" noProof="0" dirty="0">
              <a:ln w="0"/>
              <a:solidFill>
                <a:srgbClr val="FF0000"/>
              </a:solidFill>
              <a:effectLst>
                <a:outerShdw blurRad="38100" dist="25400" dir="5400000" algn="ctr" rotWithShape="0">
                  <a:srgbClr val="6E747A">
                    <a:alpha val="43000"/>
                  </a:srgbClr>
                </a:outerShdw>
              </a:effectLst>
              <a:uLnTx/>
              <a:uFillTx/>
              <a:latin typeface="Cambria" panose="02040503050406030204" pitchFamily="18" charset="0"/>
              <a:ea typeface="zihun7hao-wennuantongzhiti" pitchFamily="2" charset="-122"/>
            </a:endParaRPr>
          </a:p>
        </p:txBody>
      </p:sp>
      <p:sp>
        <p:nvSpPr>
          <p:cNvPr id="11" name="文本框 18">
            <a:extLst>
              <a:ext uri="{FF2B5EF4-FFF2-40B4-BE49-F238E27FC236}">
                <a16:creationId xmlns:a16="http://schemas.microsoft.com/office/drawing/2014/main" id="{AD5121D3-F35F-4EE0-73BA-F9EFAE54173F}"/>
              </a:ext>
            </a:extLst>
          </p:cNvPr>
          <p:cNvSpPr txBox="1"/>
          <p:nvPr/>
        </p:nvSpPr>
        <p:spPr>
          <a:xfrm>
            <a:off x="897983" y="2931469"/>
            <a:ext cx="1986634" cy="707886"/>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vi-VN" altLang="zh-CN" sz="4000" b="1" i="0" u="none" strike="noStrike" kern="1200" normalizeH="0" baseline="0" noProof="0" dirty="0">
                <a:ln w="0"/>
                <a:solidFill>
                  <a:srgbClr val="FF0000"/>
                </a:solidFill>
                <a:effectLst>
                  <a:outerShdw blurRad="38100" dist="25400" dir="5400000" algn="ctr" rotWithShape="0">
                    <a:srgbClr val="6E747A">
                      <a:alpha val="43000"/>
                    </a:srgbClr>
                  </a:outerShdw>
                </a:effectLst>
                <a:uLnTx/>
                <a:uFillTx/>
                <a:latin typeface="Cambria" panose="02040503050406030204" pitchFamily="18" charset="0"/>
                <a:ea typeface="Cambria" panose="02040503050406030204" pitchFamily="18" charset="0"/>
              </a:rPr>
              <a:t>ĐOẠN 2</a:t>
            </a:r>
            <a:endParaRPr kumimoji="1" lang="zh-CN" altLang="en-US" sz="4000" b="1" i="0" u="none" strike="noStrike" kern="1200" normalizeH="0" baseline="0" noProof="0" dirty="0">
              <a:ln w="0"/>
              <a:solidFill>
                <a:srgbClr val="FF0000"/>
              </a:solidFill>
              <a:effectLst>
                <a:outerShdw blurRad="38100" dist="25400" dir="5400000" algn="ctr" rotWithShape="0">
                  <a:srgbClr val="6E747A">
                    <a:alpha val="43000"/>
                  </a:srgbClr>
                </a:outerShdw>
              </a:effectLst>
              <a:uLnTx/>
              <a:uFillTx/>
              <a:latin typeface="Cambria" panose="02040503050406030204" pitchFamily="18" charset="0"/>
              <a:ea typeface="zihun7hao-wennuantongzhiti" pitchFamily="2" charset="-122"/>
            </a:endParaRPr>
          </a:p>
        </p:txBody>
      </p:sp>
      <p:sp>
        <p:nvSpPr>
          <p:cNvPr id="12" name="文本框 18">
            <a:extLst>
              <a:ext uri="{FF2B5EF4-FFF2-40B4-BE49-F238E27FC236}">
                <a16:creationId xmlns:a16="http://schemas.microsoft.com/office/drawing/2014/main" id="{082D1261-00A4-5ED9-971B-463F220902E9}"/>
              </a:ext>
            </a:extLst>
          </p:cNvPr>
          <p:cNvSpPr txBox="1"/>
          <p:nvPr/>
        </p:nvSpPr>
        <p:spPr>
          <a:xfrm>
            <a:off x="950882" y="3976998"/>
            <a:ext cx="1986634" cy="707886"/>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vi-VN" altLang="zh-CN" sz="4000" b="1" i="0" u="none" strike="noStrike" kern="1200" normalizeH="0" baseline="0" noProof="0" dirty="0">
                <a:ln w="0"/>
                <a:solidFill>
                  <a:srgbClr val="FF0000"/>
                </a:solidFill>
                <a:effectLst>
                  <a:outerShdw blurRad="38100" dist="25400" dir="5400000" algn="ctr" rotWithShape="0">
                    <a:srgbClr val="6E747A">
                      <a:alpha val="43000"/>
                    </a:srgbClr>
                  </a:outerShdw>
                </a:effectLst>
                <a:uLnTx/>
                <a:uFillTx/>
                <a:latin typeface="Cambria" panose="02040503050406030204" pitchFamily="18" charset="0"/>
                <a:ea typeface="Cambria" panose="02040503050406030204" pitchFamily="18" charset="0"/>
              </a:rPr>
              <a:t>ĐOẠN 3</a:t>
            </a:r>
            <a:endParaRPr kumimoji="1" lang="zh-CN" altLang="en-US" sz="4000" b="1" i="0" u="none" strike="noStrike" kern="1200" normalizeH="0" baseline="0" noProof="0" dirty="0">
              <a:ln w="0"/>
              <a:solidFill>
                <a:srgbClr val="FF0000"/>
              </a:solidFill>
              <a:effectLst>
                <a:outerShdw blurRad="38100" dist="25400" dir="5400000" algn="ctr" rotWithShape="0">
                  <a:srgbClr val="6E747A">
                    <a:alpha val="43000"/>
                  </a:srgbClr>
                </a:outerShdw>
              </a:effectLst>
              <a:uLnTx/>
              <a:uFillTx/>
              <a:latin typeface="Cambria" panose="02040503050406030204" pitchFamily="18" charset="0"/>
              <a:ea typeface="zihun7hao-wennuantongzhiti" pitchFamily="2" charset="-122"/>
            </a:endParaRPr>
          </a:p>
        </p:txBody>
      </p:sp>
      <p:sp>
        <p:nvSpPr>
          <p:cNvPr id="13" name="Rectangle 12">
            <a:extLst>
              <a:ext uri="{FF2B5EF4-FFF2-40B4-BE49-F238E27FC236}">
                <a16:creationId xmlns:a16="http://schemas.microsoft.com/office/drawing/2014/main" id="{5C1FCA31-CB92-ABF4-F390-68088634F923}"/>
              </a:ext>
            </a:extLst>
          </p:cNvPr>
          <p:cNvSpPr/>
          <p:nvPr/>
        </p:nvSpPr>
        <p:spPr>
          <a:xfrm>
            <a:off x="3018512" y="4972421"/>
            <a:ext cx="7948920" cy="646331"/>
          </a:xfrm>
          <a:prstGeom prst="rect">
            <a:avLst/>
          </a:prstGeom>
          <a:solidFill>
            <a:schemeClr val="accent4">
              <a:lumMod val="20000"/>
              <a:lumOff val="80000"/>
            </a:schemeClr>
          </a:solidFill>
          <a:ln w="28575">
            <a:solidFill>
              <a:schemeClr val="tx1"/>
            </a:solidFill>
            <a:prstDash val="lgDash"/>
          </a:ln>
        </p:spPr>
        <p:txBody>
          <a:bodyPr wrap="square">
            <a:spAutoFit/>
          </a:bodyPr>
          <a:lstStyle/>
          <a:p>
            <a:pPr algn="ctr">
              <a:defRPr/>
            </a:pPr>
            <a:r>
              <a:rPr lang="vi-VN" sz="3600" b="1" dirty="0">
                <a:latin typeface="Cambria" panose="02040503050406030204" pitchFamily="18" charset="0"/>
                <a:ea typeface="Cambria" panose="02040503050406030204" pitchFamily="18" charset="0"/>
              </a:rPr>
              <a:t>Đoạn còn lại</a:t>
            </a:r>
            <a:endParaRPr lang="en-SG" sz="3600" b="1" i="1" dirty="0">
              <a:latin typeface="Cambria" panose="02040503050406030204" pitchFamily="18" charset="0"/>
              <a:ea typeface="Cambria" panose="02040503050406030204" pitchFamily="18" charset="0"/>
            </a:endParaRPr>
          </a:p>
        </p:txBody>
      </p:sp>
      <p:sp>
        <p:nvSpPr>
          <p:cNvPr id="14" name="文本框 18">
            <a:extLst>
              <a:ext uri="{FF2B5EF4-FFF2-40B4-BE49-F238E27FC236}">
                <a16:creationId xmlns:a16="http://schemas.microsoft.com/office/drawing/2014/main" id="{1C751F51-21C3-7FEF-83CE-B35756C51AC1}"/>
              </a:ext>
            </a:extLst>
          </p:cNvPr>
          <p:cNvSpPr txBox="1"/>
          <p:nvPr/>
        </p:nvSpPr>
        <p:spPr>
          <a:xfrm>
            <a:off x="927733" y="4972421"/>
            <a:ext cx="1986634" cy="707886"/>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vi-VN" altLang="zh-CN" sz="4000" b="1" i="0" u="none" strike="noStrike" kern="1200" normalizeH="0" baseline="0" noProof="0" dirty="0">
                <a:ln w="0"/>
                <a:solidFill>
                  <a:srgbClr val="FF0000"/>
                </a:solidFill>
                <a:effectLst>
                  <a:outerShdw blurRad="38100" dist="25400" dir="5400000" algn="ctr" rotWithShape="0">
                    <a:srgbClr val="6E747A">
                      <a:alpha val="43000"/>
                    </a:srgbClr>
                  </a:outerShdw>
                </a:effectLst>
                <a:uLnTx/>
                <a:uFillTx/>
                <a:latin typeface="Cambria" panose="02040503050406030204" pitchFamily="18" charset="0"/>
                <a:ea typeface="Cambria" panose="02040503050406030204" pitchFamily="18" charset="0"/>
              </a:rPr>
              <a:t>ĐOẠN </a:t>
            </a:r>
            <a:r>
              <a:rPr kumimoji="1" lang="en-US" altLang="zh-CN" sz="4000" b="1" i="0" u="none" strike="noStrike" kern="1200" normalizeH="0" baseline="0" noProof="0" dirty="0">
                <a:ln w="0"/>
                <a:solidFill>
                  <a:srgbClr val="FF0000"/>
                </a:solidFill>
                <a:effectLst>
                  <a:outerShdw blurRad="38100" dist="25400" dir="5400000" algn="ctr" rotWithShape="0">
                    <a:srgbClr val="6E747A">
                      <a:alpha val="43000"/>
                    </a:srgbClr>
                  </a:outerShdw>
                </a:effectLst>
                <a:uLnTx/>
                <a:uFillTx/>
                <a:latin typeface="Cambria" panose="02040503050406030204" pitchFamily="18" charset="0"/>
                <a:ea typeface="Cambria" panose="02040503050406030204" pitchFamily="18" charset="0"/>
              </a:rPr>
              <a:t>4</a:t>
            </a:r>
            <a:endParaRPr kumimoji="1" lang="zh-CN" altLang="en-US" sz="4000" b="1" i="0" u="none" strike="noStrike" kern="1200" normalizeH="0" baseline="0" noProof="0" dirty="0">
              <a:ln w="0"/>
              <a:solidFill>
                <a:srgbClr val="FF0000"/>
              </a:solidFill>
              <a:effectLst>
                <a:outerShdw blurRad="38100" dist="25400" dir="5400000" algn="ctr" rotWithShape="0">
                  <a:srgbClr val="6E747A">
                    <a:alpha val="43000"/>
                  </a:srgbClr>
                </a:outerShdw>
              </a:effectLst>
              <a:uLnTx/>
              <a:uFillTx/>
              <a:latin typeface="Cambria" panose="02040503050406030204" pitchFamily="18" charset="0"/>
              <a:ea typeface="zihun7hao-wennuantongzhiti" pitchFamily="2" charset="-122"/>
            </a:endParaRPr>
          </a:p>
        </p:txBody>
      </p:sp>
    </p:spTree>
    <p:custDataLst>
      <p:tags r:id="rId1"/>
    </p:custDataLst>
    <p:extLst>
      <p:ext uri="{BB962C8B-B14F-4D97-AF65-F5344CB8AC3E}">
        <p14:creationId xmlns:p14="http://schemas.microsoft.com/office/powerpoint/2010/main" val="4767094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14" presetClass="entr" presetSubtype="1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0-#ppt_w/2"/>
                                          </p:val>
                                        </p:tav>
                                        <p:tav tm="100000">
                                          <p:val>
                                            <p:strVal val="#ppt_x"/>
                                          </p:val>
                                        </p:tav>
                                      </p:tavLst>
                                    </p:anim>
                                    <p:anim calcmode="lin" valueType="num">
                                      <p:cBhvr additive="base">
                                        <p:cTn id="17" dur="500" fill="hold"/>
                                        <p:tgtEl>
                                          <p:spTgt spid="11"/>
                                        </p:tgtEl>
                                        <p:attrNameLst>
                                          <p:attrName>ppt_y</p:attrName>
                                        </p:attrNameLst>
                                      </p:cBhvr>
                                      <p:tavLst>
                                        <p:tav tm="0">
                                          <p:val>
                                            <p:strVal val="#ppt_y"/>
                                          </p:val>
                                        </p:tav>
                                        <p:tav tm="100000">
                                          <p:val>
                                            <p:strVal val="#ppt_y"/>
                                          </p:val>
                                        </p:tav>
                                      </p:tavLst>
                                    </p:anim>
                                  </p:childTnLst>
                                </p:cTn>
                              </p:par>
                              <p:par>
                                <p:cTn id="18" presetID="14" presetClass="entr" presetSubtype="1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randombar(horizont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14" presetClass="entr" presetSubtype="1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randombar(horizontal)">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fill="hold"/>
                                        <p:tgtEl>
                                          <p:spTgt spid="14"/>
                                        </p:tgtEl>
                                        <p:attrNameLst>
                                          <p:attrName>ppt_x</p:attrName>
                                        </p:attrNameLst>
                                      </p:cBhvr>
                                      <p:tavLst>
                                        <p:tav tm="0">
                                          <p:val>
                                            <p:strVal val="0-#ppt_w/2"/>
                                          </p:val>
                                        </p:tav>
                                        <p:tav tm="100000">
                                          <p:val>
                                            <p:strVal val="#ppt_x"/>
                                          </p:val>
                                        </p:tav>
                                      </p:tavLst>
                                    </p:anim>
                                    <p:anim calcmode="lin" valueType="num">
                                      <p:cBhvr additive="base">
                                        <p:cTn id="35" dur="500" fill="hold"/>
                                        <p:tgtEl>
                                          <p:spTgt spid="14"/>
                                        </p:tgtEl>
                                        <p:attrNameLst>
                                          <p:attrName>ppt_y</p:attrName>
                                        </p:attrNameLst>
                                      </p:cBhvr>
                                      <p:tavLst>
                                        <p:tav tm="0">
                                          <p:val>
                                            <p:strVal val="#ppt_y"/>
                                          </p:val>
                                        </p:tav>
                                        <p:tav tm="100000">
                                          <p:val>
                                            <p:strVal val="#ppt_y"/>
                                          </p:val>
                                        </p:tav>
                                      </p:tavLst>
                                    </p:anim>
                                  </p:childTnLst>
                                </p:cTn>
                              </p:par>
                              <p:par>
                                <p:cTn id="36" presetID="14" presetClass="entr" presetSubtype="1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randombar(horizontal)">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p:bldP spid="11" grpId="0"/>
      <p:bldP spid="12" grpId="0"/>
      <p:bldP spid="13" grpId="0" animBg="1"/>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3" descr="图片包含 室内, 物体&#10;&#10;描述已自动生成">
            <a:extLst>
              <a:ext uri="{FF2B5EF4-FFF2-40B4-BE49-F238E27FC236}">
                <a16:creationId xmlns:a16="http://schemas.microsoft.com/office/drawing/2014/main" id="{B8C99BFC-1C08-4597-881E-67932CF5F4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788" y="-381582"/>
            <a:ext cx="10097970" cy="7144573"/>
          </a:xfrm>
          <a:prstGeom prst="rect">
            <a:avLst/>
          </a:prstGeom>
        </p:spPr>
      </p:pic>
      <p:pic>
        <p:nvPicPr>
          <p:cNvPr id="6" name="PA_图片 3">
            <a:extLst>
              <a:ext uri="{FF2B5EF4-FFF2-40B4-BE49-F238E27FC236}">
                <a16:creationId xmlns:a16="http://schemas.microsoft.com/office/drawing/2014/main" id="{D06A8479-43E2-4C40-8050-B30BC179BE7B}"/>
              </a:ext>
            </a:extLst>
          </p:cNvPr>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774547" y="2985969"/>
            <a:ext cx="4601708" cy="4601708"/>
          </a:xfrm>
          <a:prstGeom prst="rect">
            <a:avLst/>
          </a:prstGeom>
        </p:spPr>
      </p:pic>
      <p:sp>
        <p:nvSpPr>
          <p:cNvPr id="7" name="TextBox 6">
            <a:extLst>
              <a:ext uri="{FF2B5EF4-FFF2-40B4-BE49-F238E27FC236}">
                <a16:creationId xmlns:a16="http://schemas.microsoft.com/office/drawing/2014/main" id="{2B1F82C1-EF1F-466A-9216-41595393D79A}"/>
              </a:ext>
            </a:extLst>
          </p:cNvPr>
          <p:cNvSpPr txBox="1"/>
          <p:nvPr/>
        </p:nvSpPr>
        <p:spPr>
          <a:xfrm>
            <a:off x="2799892" y="1422350"/>
            <a:ext cx="6481762" cy="230832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4800" b="0"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sym typeface="Arial"/>
              </a:rPr>
              <a:t>Trong</a:t>
            </a:r>
            <a:r>
              <a:rPr kumimoji="0" lang="en-US" sz="4800"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sym typeface="Arial"/>
              </a:rPr>
              <a:t> </a:t>
            </a:r>
            <a:r>
              <a:rPr kumimoji="0" lang="en-US" sz="4800" b="0"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sym typeface="Arial"/>
              </a:rPr>
              <a:t>bài</a:t>
            </a:r>
            <a:r>
              <a:rPr kumimoji="0" lang="en-US" sz="4800"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sym typeface="Arial"/>
              </a:rPr>
              <a:t> “</a:t>
            </a:r>
            <a:r>
              <a:rPr lang="en-US" sz="4800" b="1" kern="0" dirty="0" err="1">
                <a:solidFill>
                  <a:srgbClr val="FF0000"/>
                </a:solidFill>
                <a:latin typeface="Cambria" panose="02040503050406030204" pitchFamily="18" charset="0"/>
                <a:ea typeface="Cambria" panose="02040503050406030204" pitchFamily="18" charset="0"/>
                <a:cs typeface="Arial-Rounded" panose="020B0500000000000000" pitchFamily="34" charset="0"/>
                <a:sym typeface="Arial"/>
              </a:rPr>
              <a:t>Để</a:t>
            </a:r>
            <a:r>
              <a:rPr lang="en-US" sz="4800" b="1" kern="0" dirty="0">
                <a:solidFill>
                  <a:srgbClr val="FF0000"/>
                </a:solidFill>
                <a:latin typeface="Cambria" panose="02040503050406030204" pitchFamily="18" charset="0"/>
                <a:ea typeface="Cambria" panose="02040503050406030204" pitchFamily="18" charset="0"/>
                <a:cs typeface="Arial-Rounded" panose="020B0500000000000000" pitchFamily="34" charset="0"/>
                <a:sym typeface="Arial"/>
              </a:rPr>
              <a:t> </a:t>
            </a:r>
            <a:r>
              <a:rPr lang="en-US" sz="4800" b="1" kern="0" dirty="0" err="1">
                <a:solidFill>
                  <a:srgbClr val="FF0000"/>
                </a:solidFill>
                <a:latin typeface="Cambria" panose="02040503050406030204" pitchFamily="18" charset="0"/>
                <a:ea typeface="Cambria" panose="02040503050406030204" pitchFamily="18" charset="0"/>
                <a:cs typeface="Arial-Rounded" panose="020B0500000000000000" pitchFamily="34" charset="0"/>
                <a:sym typeface="Arial"/>
              </a:rPr>
              <a:t>cháu</a:t>
            </a:r>
            <a:r>
              <a:rPr lang="en-US" sz="4800" b="1" kern="0" dirty="0">
                <a:solidFill>
                  <a:srgbClr val="FF0000"/>
                </a:solidFill>
                <a:latin typeface="Cambria" panose="02040503050406030204" pitchFamily="18" charset="0"/>
                <a:ea typeface="Cambria" panose="02040503050406030204" pitchFamily="18" charset="0"/>
                <a:cs typeface="Arial-Rounded" panose="020B0500000000000000" pitchFamily="34" charset="0"/>
                <a:sym typeface="Arial"/>
              </a:rPr>
              <a:t> </a:t>
            </a:r>
            <a:r>
              <a:rPr lang="en-US" sz="4800" b="1" kern="0" dirty="0" err="1">
                <a:solidFill>
                  <a:srgbClr val="FF0000"/>
                </a:solidFill>
                <a:latin typeface="Cambria" panose="02040503050406030204" pitchFamily="18" charset="0"/>
                <a:ea typeface="Cambria" panose="02040503050406030204" pitchFamily="18" charset="0"/>
                <a:cs typeface="Arial-Rounded" panose="020B0500000000000000" pitchFamily="34" charset="0"/>
                <a:sym typeface="Arial"/>
              </a:rPr>
              <a:t>nắm</a:t>
            </a:r>
            <a:r>
              <a:rPr lang="en-US" sz="4800" b="1" kern="0" dirty="0">
                <a:solidFill>
                  <a:srgbClr val="FF0000"/>
                </a:solidFill>
                <a:latin typeface="Cambria" panose="02040503050406030204" pitchFamily="18" charset="0"/>
                <a:ea typeface="Cambria" panose="02040503050406030204" pitchFamily="18" charset="0"/>
                <a:cs typeface="Arial-Rounded" panose="020B0500000000000000" pitchFamily="34" charset="0"/>
                <a:sym typeface="Arial"/>
              </a:rPr>
              <a:t> </a:t>
            </a:r>
            <a:r>
              <a:rPr lang="en-US" sz="4800" b="1" kern="0" dirty="0" err="1">
                <a:solidFill>
                  <a:srgbClr val="FF0000"/>
                </a:solidFill>
                <a:latin typeface="Cambria" panose="02040503050406030204" pitchFamily="18" charset="0"/>
                <a:ea typeface="Cambria" panose="02040503050406030204" pitchFamily="18" charset="0"/>
                <a:cs typeface="Arial-Rounded" panose="020B0500000000000000" pitchFamily="34" charset="0"/>
                <a:sym typeface="Arial"/>
              </a:rPr>
              <a:t>tay</a:t>
            </a:r>
            <a:r>
              <a:rPr lang="en-US" sz="4800" b="1" kern="0" dirty="0">
                <a:solidFill>
                  <a:srgbClr val="FF0000"/>
                </a:solidFill>
                <a:latin typeface="Cambria" panose="02040503050406030204" pitchFamily="18" charset="0"/>
                <a:ea typeface="Cambria" panose="02040503050406030204" pitchFamily="18" charset="0"/>
                <a:cs typeface="Arial-Rounded" panose="020B0500000000000000" pitchFamily="34" charset="0"/>
                <a:sym typeface="Arial"/>
              </a:rPr>
              <a:t> </a:t>
            </a:r>
            <a:r>
              <a:rPr lang="en-US" sz="4800" b="1" kern="0" dirty="0" err="1">
                <a:solidFill>
                  <a:srgbClr val="FF0000"/>
                </a:solidFill>
                <a:latin typeface="Cambria" panose="02040503050406030204" pitchFamily="18" charset="0"/>
                <a:ea typeface="Cambria" panose="02040503050406030204" pitchFamily="18" charset="0"/>
                <a:cs typeface="Arial-Rounded" panose="020B0500000000000000" pitchFamily="34" charset="0"/>
                <a:sym typeface="Arial"/>
              </a:rPr>
              <a:t>ông</a:t>
            </a:r>
            <a:r>
              <a:rPr kumimoji="0" lang="en-US" sz="4800"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sym typeface="Arial"/>
              </a:rPr>
              <a:t>” </a:t>
            </a:r>
            <a:r>
              <a:rPr kumimoji="0" lang="en-US" sz="4800" b="0"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sym typeface="Arial"/>
              </a:rPr>
              <a:t>có</a:t>
            </a:r>
            <a:r>
              <a:rPr kumimoji="0" lang="en-US" sz="4800"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sym typeface="Arial"/>
              </a:rPr>
              <a:t> </a:t>
            </a:r>
            <a:r>
              <a:rPr kumimoji="0" lang="en-US" sz="4800" b="0"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sym typeface="Arial"/>
              </a:rPr>
              <a:t>từ</a:t>
            </a:r>
            <a:r>
              <a:rPr kumimoji="0" lang="en-US" sz="4800"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sym typeface="Arial"/>
              </a:rPr>
              <a:t> </a:t>
            </a:r>
            <a:r>
              <a:rPr kumimoji="0" lang="en-US" sz="4800" b="0"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sym typeface="Arial"/>
              </a:rPr>
              <a:t>nào</a:t>
            </a:r>
            <a:r>
              <a:rPr kumimoji="0" lang="en-US" sz="4800"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sym typeface="Arial"/>
              </a:rPr>
              <a:t> </a:t>
            </a:r>
            <a:r>
              <a:rPr kumimoji="0" lang="en-US" sz="4800" b="0"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sym typeface="Arial"/>
              </a:rPr>
              <a:t>em</a:t>
            </a:r>
            <a:r>
              <a:rPr kumimoji="0" lang="en-US" sz="4800"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sym typeface="Arial"/>
              </a:rPr>
              <a:t> </a:t>
            </a:r>
            <a:r>
              <a:rPr kumimoji="0" lang="en-US" sz="4800" b="0"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sym typeface="Arial"/>
              </a:rPr>
              <a:t>chưa</a:t>
            </a:r>
            <a:r>
              <a:rPr kumimoji="0" lang="en-US" sz="4800"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sym typeface="Arial"/>
              </a:rPr>
              <a:t> </a:t>
            </a:r>
            <a:r>
              <a:rPr kumimoji="0" lang="en-US" sz="4800" b="0"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sym typeface="Arial"/>
              </a:rPr>
              <a:t>hiểu</a:t>
            </a:r>
            <a:r>
              <a:rPr kumimoji="0" lang="en-US" sz="4800"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sym typeface="Arial"/>
              </a:rPr>
              <a:t> </a:t>
            </a:r>
            <a:r>
              <a:rPr kumimoji="0" lang="en-US" sz="4800" b="0"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sym typeface="Arial"/>
              </a:rPr>
              <a:t>nghĩa</a:t>
            </a:r>
            <a:r>
              <a:rPr kumimoji="0" lang="en-US" sz="4800"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sym typeface="Arial"/>
              </a:rPr>
              <a:t>?</a:t>
            </a:r>
            <a:endParaRPr kumimoji="0" lang="vi-VN" sz="4800"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sym typeface="Arial"/>
            </a:endParaRPr>
          </a:p>
        </p:txBody>
      </p:sp>
    </p:spTree>
    <p:custDataLst>
      <p:tags r:id="rId1"/>
    </p:custDataLst>
    <p:extLst>
      <p:ext uri="{BB962C8B-B14F-4D97-AF65-F5344CB8AC3E}">
        <p14:creationId xmlns:p14="http://schemas.microsoft.com/office/powerpoint/2010/main" val="113016226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LIDE.DIAGRAM" val="#363021;"/>
</p:tagLst>
</file>

<file path=ppt/tags/tag10.xml><?xml version="1.0" encoding="utf-8"?>
<p:tagLst xmlns:a="http://schemas.openxmlformats.org/drawingml/2006/main" xmlns:r="http://schemas.openxmlformats.org/officeDocument/2006/relationships" xmlns:p="http://schemas.openxmlformats.org/presentationml/2006/main">
  <p:tag name="ISLIDE.DIAGRAM" val="#363052;"/>
</p:tagLst>
</file>

<file path=ppt/tags/tag11.xml><?xml version="1.0" encoding="utf-8"?>
<p:tagLst xmlns:a="http://schemas.openxmlformats.org/drawingml/2006/main" xmlns:r="http://schemas.openxmlformats.org/officeDocument/2006/relationships" xmlns:p="http://schemas.openxmlformats.org/presentationml/2006/main">
  <p:tag name="ISLIDE.DIAGRAM" val="#363052;"/>
</p:tagLst>
</file>

<file path=ppt/tags/tag12.xml><?xml version="1.0" encoding="utf-8"?>
<p:tagLst xmlns:a="http://schemas.openxmlformats.org/drawingml/2006/main" xmlns:r="http://schemas.openxmlformats.org/officeDocument/2006/relationships" xmlns:p="http://schemas.openxmlformats.org/presentationml/2006/main">
  <p:tag name="ISLIDE.DIAGRAM" val="#363070;"/>
</p:tagLst>
</file>

<file path=ppt/tags/tag13.xml><?xml version="1.0" encoding="utf-8"?>
<p:tagLst xmlns:a="http://schemas.openxmlformats.org/drawingml/2006/main" xmlns:r="http://schemas.openxmlformats.org/officeDocument/2006/relationships" xmlns:p="http://schemas.openxmlformats.org/presentationml/2006/main">
  <p:tag name="ISLIDE.DIAGRAM" val="#363070;"/>
</p:tagLst>
</file>

<file path=ppt/tags/tag14.xml><?xml version="1.0" encoding="utf-8"?>
<p:tagLst xmlns:a="http://schemas.openxmlformats.org/drawingml/2006/main" xmlns:r="http://schemas.openxmlformats.org/officeDocument/2006/relationships" xmlns:p="http://schemas.openxmlformats.org/presentationml/2006/main">
  <p:tag name="ISLIDE.DIAGRAM" val="#363048;"/>
</p:tagLst>
</file>

<file path=ppt/tags/tag15.xml><?xml version="1.0" encoding="utf-8"?>
<p:tagLst xmlns:a="http://schemas.openxmlformats.org/drawingml/2006/main" xmlns:r="http://schemas.openxmlformats.org/officeDocument/2006/relationships" xmlns:p="http://schemas.openxmlformats.org/presentationml/2006/main">
  <p:tag name="ISLIDE.DIAGRAM" val="#363070;"/>
</p:tagLst>
</file>

<file path=ppt/tags/tag16.xml><?xml version="1.0" encoding="utf-8"?>
<p:tagLst xmlns:a="http://schemas.openxmlformats.org/drawingml/2006/main" xmlns:r="http://schemas.openxmlformats.org/officeDocument/2006/relationships" xmlns:p="http://schemas.openxmlformats.org/presentationml/2006/main">
  <p:tag name="PA" val="v4.0.0"/>
</p:tagLst>
</file>

<file path=ppt/tags/tag17.xml><?xml version="1.0" encoding="utf-8"?>
<p:tagLst xmlns:a="http://schemas.openxmlformats.org/drawingml/2006/main" xmlns:r="http://schemas.openxmlformats.org/officeDocument/2006/relationships" xmlns:p="http://schemas.openxmlformats.org/presentationml/2006/main">
  <p:tag name="PA" val="v4.0.0"/>
</p:tagLst>
</file>

<file path=ppt/tags/tag18.xml><?xml version="1.0" encoding="utf-8"?>
<p:tagLst xmlns:a="http://schemas.openxmlformats.org/drawingml/2006/main" xmlns:r="http://schemas.openxmlformats.org/officeDocument/2006/relationships" xmlns:p="http://schemas.openxmlformats.org/presentationml/2006/main">
  <p:tag name="PA" val="v4.0.0"/>
</p:tagLst>
</file>

<file path=ppt/tags/tag19.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ISLIDE.DIAGRAM" val="#362919;"/>
</p:tagLst>
</file>

<file path=ppt/tags/tag20.xml><?xml version="1.0" encoding="utf-8"?>
<p:tagLst xmlns:a="http://schemas.openxmlformats.org/drawingml/2006/main" xmlns:r="http://schemas.openxmlformats.org/officeDocument/2006/relationships" xmlns:p="http://schemas.openxmlformats.org/presentationml/2006/main">
  <p:tag name="ISLIDE.DIAGRAM" val="#363042;"/>
</p:tagLst>
</file>

<file path=ppt/tags/tag21.xml><?xml version="1.0" encoding="utf-8"?>
<p:tagLst xmlns:a="http://schemas.openxmlformats.org/drawingml/2006/main" xmlns:r="http://schemas.openxmlformats.org/officeDocument/2006/relationships" xmlns:p="http://schemas.openxmlformats.org/presentationml/2006/main">
  <p:tag name="ISLIDE.DIAGRAM" val="#363042;"/>
</p:tagLst>
</file>

<file path=ppt/tags/tag22.xml><?xml version="1.0" encoding="utf-8"?>
<p:tagLst xmlns:a="http://schemas.openxmlformats.org/drawingml/2006/main" xmlns:r="http://schemas.openxmlformats.org/officeDocument/2006/relationships" xmlns:p="http://schemas.openxmlformats.org/presentationml/2006/main">
  <p:tag name="ISLIDE.DIAGRAM" val="#363042;"/>
</p:tagLst>
</file>

<file path=ppt/tags/tag23.xml><?xml version="1.0" encoding="utf-8"?>
<p:tagLst xmlns:a="http://schemas.openxmlformats.org/drawingml/2006/main" xmlns:r="http://schemas.openxmlformats.org/officeDocument/2006/relationships" xmlns:p="http://schemas.openxmlformats.org/presentationml/2006/main">
  <p:tag name="ISLIDE.DIAGRAM" val="#363042;"/>
</p:tagLst>
</file>

<file path=ppt/tags/tag3.xml><?xml version="1.0" encoding="utf-8"?>
<p:tagLst xmlns:a="http://schemas.openxmlformats.org/drawingml/2006/main" xmlns:r="http://schemas.openxmlformats.org/officeDocument/2006/relationships" xmlns:p="http://schemas.openxmlformats.org/presentationml/2006/main">
  <p:tag name="ISLIDE.DIAGRAM" val="#363070;"/>
</p:tagLst>
</file>

<file path=ppt/tags/tag4.xml><?xml version="1.0" encoding="utf-8"?>
<p:tagLst xmlns:a="http://schemas.openxmlformats.org/drawingml/2006/main" xmlns:r="http://schemas.openxmlformats.org/officeDocument/2006/relationships" xmlns:p="http://schemas.openxmlformats.org/presentationml/2006/main">
  <p:tag name="ISLIDE.DIAGRAM" val="#363041;"/>
</p:tagLst>
</file>

<file path=ppt/tags/tag5.xml><?xml version="1.0" encoding="utf-8"?>
<p:tagLst xmlns:a="http://schemas.openxmlformats.org/drawingml/2006/main" xmlns:r="http://schemas.openxmlformats.org/officeDocument/2006/relationships" xmlns:p="http://schemas.openxmlformats.org/presentationml/2006/main">
  <p:tag name="ISLIDE.DIAGRAM" val="#362941;"/>
</p:tagLst>
</file>

<file path=ppt/tags/tag6.xml><?xml version="1.0" encoding="utf-8"?>
<p:tagLst xmlns:a="http://schemas.openxmlformats.org/drawingml/2006/main" xmlns:r="http://schemas.openxmlformats.org/officeDocument/2006/relationships" xmlns:p="http://schemas.openxmlformats.org/presentationml/2006/main">
  <p:tag name="ISLIDE.DIAGRAM" val="#363070;"/>
</p:tagLst>
</file>

<file path=ppt/tags/tag7.xml><?xml version="1.0" encoding="utf-8"?>
<p:tagLst xmlns:a="http://schemas.openxmlformats.org/drawingml/2006/main" xmlns:r="http://schemas.openxmlformats.org/officeDocument/2006/relationships" xmlns:p="http://schemas.openxmlformats.org/presentationml/2006/main">
  <p:tag name="ISLIDE.DIAGRAM" val="#363073;"/>
</p:tagLst>
</file>

<file path=ppt/tags/tag8.xml><?xml version="1.0" encoding="utf-8"?>
<p:tagLst xmlns:a="http://schemas.openxmlformats.org/drawingml/2006/main" xmlns:r="http://schemas.openxmlformats.org/officeDocument/2006/relationships" xmlns:p="http://schemas.openxmlformats.org/presentationml/2006/main">
  <p:tag name="PA" val="v3.2.0"/>
</p:tagLst>
</file>

<file path=ppt/tags/tag9.xml><?xml version="1.0" encoding="utf-8"?>
<p:tagLst xmlns:a="http://schemas.openxmlformats.org/drawingml/2006/main" xmlns:r="http://schemas.openxmlformats.org/officeDocument/2006/relationships" xmlns:p="http://schemas.openxmlformats.org/presentationml/2006/main">
  <p:tag name="ISLIDE.DIAGRAM" val="#363052;"/>
</p:tagLst>
</file>

<file path=ppt/theme/theme1.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TotalTime>
  <Words>1164</Words>
  <Application>Microsoft Office PowerPoint</Application>
  <PresentationFormat>Widescreen</PresentationFormat>
  <Paragraphs>101</Paragraphs>
  <Slides>25</Slides>
  <Notes>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25</vt:i4>
      </vt:variant>
    </vt:vector>
  </HeadingPairs>
  <TitlesOfParts>
    <vt:vector size="38" baseType="lpstr">
      <vt:lpstr>宋体</vt:lpstr>
      <vt:lpstr>Arial</vt:lpstr>
      <vt:lpstr>Arial-Rounded</vt:lpstr>
      <vt:lpstr>Calibri</vt:lpstr>
      <vt:lpstr>Cambria</vt:lpstr>
      <vt:lpstr>Coiny</vt:lpstr>
      <vt:lpstr>等线</vt:lpstr>
      <vt:lpstr>inpin heiti</vt:lpstr>
      <vt:lpstr>Times New Roman</vt:lpstr>
      <vt:lpstr>zihun7hao-wennuantongzhiti</vt:lpstr>
      <vt:lpstr>站酷快乐体2016修订版</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90</cp:revision>
  <dcterms:created xsi:type="dcterms:W3CDTF">2022-08-26T08:32:25Z</dcterms:created>
  <dcterms:modified xsi:type="dcterms:W3CDTF">2025-12-02T09:06:57Z</dcterms:modified>
</cp:coreProperties>
</file>