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2" r:id="rId2"/>
    <p:sldId id="329" r:id="rId3"/>
    <p:sldId id="2641" r:id="rId4"/>
    <p:sldId id="300" r:id="rId5"/>
    <p:sldId id="333" r:id="rId6"/>
    <p:sldId id="323" r:id="rId7"/>
    <p:sldId id="2649" r:id="rId8"/>
    <p:sldId id="2633" r:id="rId9"/>
    <p:sldId id="2642" r:id="rId10"/>
    <p:sldId id="2643" r:id="rId11"/>
    <p:sldId id="342" r:id="rId12"/>
    <p:sldId id="2644" r:id="rId13"/>
    <p:sldId id="2645" r:id="rId14"/>
    <p:sldId id="2646" r:id="rId15"/>
    <p:sldId id="2647" r:id="rId16"/>
    <p:sldId id="347" r:id="rId17"/>
    <p:sldId id="294" r:id="rId18"/>
    <p:sldId id="2651" r:id="rId19"/>
    <p:sldId id="2637" r:id="rId20"/>
    <p:sldId id="2639" r:id="rId21"/>
    <p:sldId id="3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12/2/2025</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12/2/2025</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gi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 action="ppaction://noaction"/>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 action="ppaction://noaction"/>
            <a:extLst>
              <a:ext uri="{FF2B5EF4-FFF2-40B4-BE49-F238E27FC236}">
                <a16:creationId xmlns:a16="http://schemas.microsoft.com/office/drawing/2014/main" id="{C6C6100A-FA54-408C-B62C-C8D573975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6"/>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344</Words>
  <Application>Microsoft Office PowerPoint</Application>
  <PresentationFormat>Widescreen</PresentationFormat>
  <Paragraphs>52</Paragraphs>
  <Slides>21</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Arial</vt:lpstr>
      <vt:lpstr>Calibri</vt:lpstr>
      <vt:lpstr>Calibri Light</vt:lpstr>
      <vt:lpstr>Georgia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Administrator</cp:lastModifiedBy>
  <cp:revision>8</cp:revision>
  <dcterms:created xsi:type="dcterms:W3CDTF">2022-08-13T16:15:11Z</dcterms:created>
  <dcterms:modified xsi:type="dcterms:W3CDTF">2025-12-02T08:59:47Z</dcterms:modified>
</cp:coreProperties>
</file>