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007577202" r:id="rId4"/>
    <p:sldId id="2007577222" r:id="rId5"/>
    <p:sldId id="2007577203" r:id="rId6"/>
    <p:sldId id="2007577204" r:id="rId7"/>
    <p:sldId id="2007577206" r:id="rId8"/>
    <p:sldId id="2007577223" r:id="rId9"/>
    <p:sldId id="2007577224" r:id="rId10"/>
    <p:sldId id="294" r:id="rId11"/>
    <p:sldId id="2007577225" r:id="rId12"/>
    <p:sldId id="2007577226" r:id="rId13"/>
    <p:sldId id="2007577220" r:id="rId14"/>
    <p:sldId id="20075772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5BF0-BD66-4D26-BA4C-008EB3E9C65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8598-9A9B-4CF4-A198-98710268D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649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2419-E698-B1EC-1C1F-FEA374FE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A28A3-3846-93AD-5D75-F7F42D2C6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81D3-4794-387E-6FDD-D6F07C56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16E3-B5E0-91D9-AF8E-2698CB66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6375E-7AD7-8F05-BE87-B5AD3513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889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A47A-FAAE-1208-03A0-26716486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2AD06-5AE3-FDC8-A3A7-DA3DC3483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3333-4599-4D8B-626B-9F3C41D8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1532-A15B-29E8-A114-319DC40F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A3735-3E22-BC3C-B7DA-44966751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563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F0123-272A-7E6F-EC01-E119C2267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4D392-3A3D-64E3-056C-118FD5454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798A4-338B-1AF2-4F6D-B9B8B82E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8F21-71B3-CB09-BBF5-246D546A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2AFB-3DD6-0787-56F9-7891BDBD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173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28B2-E80C-9FD1-3023-E38F6DE9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F454-7F17-DFAB-2319-468C1A9BE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7DE9-6F47-197D-6A54-6B1D8696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A25F-16D5-F204-1783-33C1DAE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07257-C6C1-7365-892C-2FA89FE9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1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B2B-0A03-7EF9-6103-5778EE9C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8403-6497-D3D9-DE4A-289359A45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4B21-0552-1662-6D63-465CF823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B5DD-84AF-1FD9-75EF-D6FE7A5D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23EA-AFB9-D687-2580-31FC88C0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925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7D9A-10C5-6811-8D6C-755DC0E7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9BF0-CFF8-9FDB-03E8-8ED132571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B9723-9C0D-8013-4E0E-D222E5B2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6450-9A3D-D5AE-2E49-6D5356B2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3CD52-BB5B-8801-29D7-DBD0307F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78781-BF92-1CC1-65C3-0A261BB8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90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24F2-0EB0-4053-4269-9EF33058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FDD0B-6721-C623-39BE-5D6C8381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21183-C194-9C80-BAAC-E1E2D9B07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5C0E1-D02B-F164-600F-CD5A2A306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425F1-5C0A-CC40-FBD8-CD38E657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E8BC5-F5CD-3A6F-1755-D475ADED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F77AB-57F0-F86B-CCDA-F4F22149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C21FD-8331-E998-94AC-D589DB48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133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F4D4-D9A3-1D08-A7B7-1F1A5C88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0EF77-CB80-72D8-2133-8246070E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00ACB-55FE-46BD-686B-C0F4CEEC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C1130-4AF6-5089-966C-48035D7D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395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41C1A-847C-F7C9-3AD5-DC11C8E4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AF011-7239-0B22-3769-49252818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97E53-32C9-C813-16B2-235725E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571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C534-ECC2-9B48-9505-B03B6193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3374-7902-2D51-6941-C9893D2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1D509-2E6B-2680-7274-6E09DEA12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C5512-03A4-0FBD-D351-5E852EDA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82B03-A088-0FE3-EB17-D61730D8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C298C-1398-0AAD-1361-662B21EF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12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FCE7-CEEB-13B0-0A7B-D94A8FEF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E5199-C690-E308-0268-CA52A5D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F4367-DC4B-3B94-7B15-9F2A29C78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86C41-DCA1-6C99-F0C2-DDF29053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E5214-46AB-964D-7445-1B5DDED1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3907D-B06E-1C48-4843-3A77B4FD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156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B16D8-8084-DE29-3480-9BFFF8FE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11F4-C371-1F0C-1ADA-AA883084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7D85-9941-0B3F-A9A5-5F41F0418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6DDF8-3C23-47F5-AA11-0217A144E19F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FD48-7D1C-247F-0D2D-931DCEA69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A39D-E2E7-468A-F8D7-8CE0ED80F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5C3D0-B012-424D-A800-D70C13E521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2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0C8376A-5E1B-0766-C569-2D80810557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8" y="202534"/>
            <a:ext cx="1778185" cy="1677706"/>
          </a:xfrm>
          <a:prstGeom prst="ellipse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397A1C74-E800-BA1F-8E36-7394D4CA5F14}"/>
              </a:ext>
            </a:extLst>
          </p:cNvPr>
          <p:cNvSpPr txBox="1"/>
          <p:nvPr/>
        </p:nvSpPr>
        <p:spPr>
          <a:xfrm>
            <a:off x="1498060" y="867441"/>
            <a:ext cx="97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0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0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0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0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537" y="1885950"/>
            <a:ext cx="8796338" cy="28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422C1-DB5F-417C-9C5D-12687FF7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29" y="1207321"/>
            <a:ext cx="782794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28EF9-2E09-446F-8FBE-CB1469874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78" y="726475"/>
            <a:ext cx="8967993" cy="2109399"/>
          </a:xfrm>
          <a:prstGeom prst="rect">
            <a:avLst/>
          </a:prstGeom>
        </p:spPr>
      </p:pic>
      <p:pic>
        <p:nvPicPr>
          <p:cNvPr id="285" name="Picture 2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BC7E24-1A34-4D9F-BC96-92786872A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180974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AFFEDB-1E83-4424-A298-B54CB36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281E252-15FE-4A80-AC3E-1102A6C7BC68}"/>
              </a:ext>
            </a:extLst>
          </p:cNvPr>
          <p:cNvGrpSpPr/>
          <p:nvPr/>
        </p:nvGrpSpPr>
        <p:grpSpPr>
          <a:xfrm>
            <a:off x="431800" y="-166997"/>
            <a:ext cx="12255499" cy="7250049"/>
            <a:chOff x="431801" y="-166997"/>
            <a:chExt cx="11905342" cy="72500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1D050F-D2D6-4187-9926-D8C5DF6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194108-5F4A-4C33-AECB-8BBC0586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346E9A5-9A60-40D0-B353-2DDF5FBE7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77" y="5029469"/>
            <a:ext cx="1443873" cy="17187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0F7F55-3767-476E-993A-68CA99BE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490521" y="70052"/>
            <a:ext cx="1590229" cy="19158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2FF29C-CCFB-4DDA-9F0A-04F8C53C2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-57212"/>
            <a:ext cx="1266825" cy="1463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51F7F-5DB7-4C79-A972-15285BC6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62" y="769011"/>
            <a:ext cx="3091068" cy="101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B6ECE-03C8-48FC-9576-A1FB27C89F7D}"/>
              </a:ext>
            </a:extLst>
          </p:cNvPr>
          <p:cNvSpPr txBox="1"/>
          <p:nvPr/>
        </p:nvSpPr>
        <p:spPr>
          <a:xfrm>
            <a:off x="920195" y="1842073"/>
            <a:ext cx="10349564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kết thành từng nhóm.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20787-6D13-4196-B52A-DEA721375AB2}"/>
              </a:ext>
            </a:extLst>
          </p:cNvPr>
          <p:cNvGrpSpPr/>
          <p:nvPr/>
        </p:nvGrpSpPr>
        <p:grpSpPr>
          <a:xfrm>
            <a:off x="8543924" y="2378958"/>
            <a:ext cx="3286993" cy="3097917"/>
            <a:chOff x="3906736" y="2197503"/>
            <a:chExt cx="4073723" cy="40737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06EF-B4C1-4170-ADC0-8D2BCF0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F32BB1-368C-4736-B4C2-2514EA6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91C21-1744-4021-B8FB-A4FDDC56CADB}"/>
              </a:ext>
            </a:extLst>
          </p:cNvPr>
          <p:cNvSpPr txBox="1"/>
          <p:nvPr/>
        </p:nvSpPr>
        <p:spPr>
          <a:xfrm>
            <a:off x="939245" y="2642173"/>
            <a:ext cx="7690405" cy="304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ở vòng ngoài nắm tay nhau thể hiện ngôi nhà bao bọc; bên trong là chủ nhà.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Mỗi nhóm lựa chọn thể hiện bằng động tác cơ thể một công việc nhà để các nhóm khác đoán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1851" y="5130800"/>
            <a:ext cx="2067579" cy="1672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A5CF542-EECD-4086-B2DA-2B2B16908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5964" y="2176121"/>
            <a:ext cx="4040894" cy="33240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45F4DD-73C9-4A9B-8E8E-C463FF23397D}"/>
              </a:ext>
            </a:extLst>
          </p:cNvPr>
          <p:cNvGrpSpPr/>
          <p:nvPr/>
        </p:nvGrpSpPr>
        <p:grpSpPr>
          <a:xfrm>
            <a:off x="5200854" y="1415260"/>
            <a:ext cx="5630612" cy="2092361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451F900D-0C57-4580-A4DB-71BCA47268AC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B5A53EE5-FC3C-4C1A-95E1-87D457E3CC8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圆角矩形 13">
                <a:extLst>
                  <a:ext uri="{FF2B5EF4-FFF2-40B4-BE49-F238E27FC236}">
                    <a16:creationId xmlns:a16="http://schemas.microsoft.com/office/drawing/2014/main" id="{CA042397-9BD3-4E86-8229-F124D51FC2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FB7479B-9560-49C7-9FD0-4D0DE203F2CF}"/>
                </a:ext>
              </a:extLst>
            </p:cNvPr>
            <p:cNvSpPr txBox="1"/>
            <p:nvPr/>
          </p:nvSpPr>
          <p:spPr>
            <a:xfrm>
              <a:off x="1853" y="3391"/>
              <a:ext cx="15842" cy="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Ngôi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ấm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chúng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ta,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luôn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chăm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sóc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ngày</a:t>
              </a:r>
              <a:endPara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199</Words>
  <Application>Microsoft Office PowerPoint</Application>
  <PresentationFormat>Widescreen</PresentationFormat>
  <Paragraphs>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Aptos</vt:lpstr>
      <vt:lpstr>Aptos Display</vt:lpstr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2</cp:revision>
  <dcterms:created xsi:type="dcterms:W3CDTF">2024-12-13T10:48:44Z</dcterms:created>
  <dcterms:modified xsi:type="dcterms:W3CDTF">2025-12-10T23:31:49Z</dcterms:modified>
</cp:coreProperties>
</file>