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733" r:id="rId3"/>
  </p:sldMasterIdLst>
  <p:notesMasterIdLst>
    <p:notesMasterId r:id="rId19"/>
  </p:notesMasterIdLst>
  <p:sldIdLst>
    <p:sldId id="329" r:id="rId4"/>
    <p:sldId id="259" r:id="rId5"/>
    <p:sldId id="258" r:id="rId6"/>
    <p:sldId id="261" r:id="rId7"/>
    <p:sldId id="263" r:id="rId8"/>
    <p:sldId id="264" r:id="rId9"/>
    <p:sldId id="318" r:id="rId10"/>
    <p:sldId id="283" r:id="rId11"/>
    <p:sldId id="321" r:id="rId12"/>
    <p:sldId id="286" r:id="rId13"/>
    <p:sldId id="328" r:id="rId14"/>
    <p:sldId id="322" r:id="rId15"/>
    <p:sldId id="324" r:id="rId16"/>
    <p:sldId id="325" r:id="rId17"/>
    <p:sldId id="32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B1A6C-22CD-4A72-BB16-F1A968209B12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75520-7C83-4341-BAD2-B125F53DE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9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8E69B-8FC1-D4AF-28AF-68599674A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724C048-2754-3B9B-5096-25BEC4D1E2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CD8DD10-9C0E-C351-04C0-B03411DCB9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85F297-4AA3-651A-C801-41FC78157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517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851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058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53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674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385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02623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64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265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557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381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469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316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702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246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77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77471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46649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1FEE-56D5-4BA9-AC75-184C9A67A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37610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1FEE-56D5-4BA9-AC75-184C9A67A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530240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20207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40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79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21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27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061FEE-56D5-4BA9-AC75-184C9A67A85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FA2E7F3-096B-413D-B2D4-5725623671A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5BED0DE-B3D7-4C5F-BF74-E8D4D7A53B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F95A1B-65AB-4309-ACCC-E1390B66B8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图片 6" descr="图片包含 镜子, 事情&#10;&#10;已生成高可信度的说明">
              <a:extLst>
                <a:ext uri="{FF2B5EF4-FFF2-40B4-BE49-F238E27FC236}">
                  <a16:creationId xmlns:a16="http://schemas.microsoft.com/office/drawing/2014/main" id="{C11A98B6-6E0B-4DD7-835F-2FE23E9BE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99" y="198750"/>
              <a:ext cx="11803802" cy="6460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802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6461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g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BE963-8B83-62E4-5F46-0749188A5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01DDA1F-4A8B-99F7-E21F-34301CB801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r="5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C67C51B-3B73-21BF-5FC1-2FEAA28D67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r="5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图片包含 镜子, 事情&#10;&#10;已生成高可信度的说明">
            <a:extLst>
              <a:ext uri="{FF2B5EF4-FFF2-40B4-BE49-F238E27FC236}">
                <a16:creationId xmlns:a16="http://schemas.microsoft.com/office/drawing/2014/main" id="{A19F098F-CC3F-D0BE-3081-4E1A2B5E79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99" y="198749"/>
            <a:ext cx="11803802" cy="64605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7120361-37A8-AC8F-18B9-C0D3DF1061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3" y="1035673"/>
            <a:ext cx="3156722" cy="4786653"/>
          </a:xfrm>
          <a:prstGeom prst="rect">
            <a:avLst/>
          </a:prstGeom>
        </p:spPr>
      </p:pic>
      <p:pic>
        <p:nvPicPr>
          <p:cNvPr id="19" name="图片 18" descr="图片包含 文字, 事情&#10;&#10;已生成极高可信度的说明">
            <a:extLst>
              <a:ext uri="{FF2B5EF4-FFF2-40B4-BE49-F238E27FC236}">
                <a16:creationId xmlns:a16="http://schemas.microsoft.com/office/drawing/2014/main" id="{FE57F61B-0D1A-834E-B5D5-90F07405F0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49" y="319416"/>
            <a:ext cx="2310140" cy="14325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9F621F-71F6-E941-4441-651D6913DA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0616" y="1079055"/>
            <a:ext cx="3078747" cy="1176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C4A153-A2F8-BFC6-91CD-26F9429BEC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1103" y="2134761"/>
            <a:ext cx="8687553" cy="963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B2DF6A-FE1B-8259-DF35-209087E0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6484" y="2910719"/>
            <a:ext cx="8023031" cy="20484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3FFE08-3B3A-C469-BBC4-4AD8C46A68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078" y="3741494"/>
            <a:ext cx="3638874" cy="2729156"/>
          </a:xfrm>
          <a:prstGeom prst="rect">
            <a:avLst/>
          </a:prstGeom>
        </p:spPr>
      </p:pic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BD30FD22-ADC6-586D-89D8-70EB2D764C1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" y="91296"/>
            <a:ext cx="1393457" cy="1314718"/>
          </a:xfrm>
          <a:prstGeom prst="ellipse">
            <a:avLst/>
          </a:prstGeom>
        </p:spPr>
      </p:pic>
      <p:sp>
        <p:nvSpPr>
          <p:cNvPr id="9" name="文本框 7">
            <a:extLst>
              <a:ext uri="{FF2B5EF4-FFF2-40B4-BE49-F238E27FC236}">
                <a16:creationId xmlns:a16="http://schemas.microsoft.com/office/drawing/2014/main" id="{778F4ECE-3FE0-4A54-D51B-346D3FA3C936}"/>
              </a:ext>
            </a:extLst>
          </p:cNvPr>
          <p:cNvSpPr txBox="1"/>
          <p:nvPr/>
        </p:nvSpPr>
        <p:spPr>
          <a:xfrm>
            <a:off x="1690255" y="334985"/>
            <a:ext cx="10012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400" b="1" dirty="0" err="1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UBND</a:t>
            </a:r>
            <a:r>
              <a:rPr lang="en-US" altLang="zh-CN" sz="2400" b="1" dirty="0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 </a:t>
            </a:r>
            <a:r>
              <a:rPr lang="vi-VN" altLang="zh-CN" sz="2400" b="1" dirty="0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PHƯỜNG BỒ ĐỀ </a:t>
            </a:r>
          </a:p>
          <a:p>
            <a:pPr algn="ctr">
              <a:defRPr/>
            </a:pPr>
            <a:r>
              <a:rPr lang="vi-VN" altLang="zh-CN" sz="2400" b="1" dirty="0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TRƯỜNG TIỂU HỌC ÁI MỘ B </a:t>
            </a:r>
            <a:endParaRPr lang="zh-CN" altLang="en-US" sz="2400" b="1" dirty="0">
              <a:solidFill>
                <a:srgbClr val="7030A0"/>
              </a:solidFill>
              <a:latin typeface="Times New Roman" pitchFamily="18" charset="0"/>
              <a:ea typeface="字魂27号-布丁体" panose="000005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95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A7ECE65-3B40-4DE0-A833-1C385330D702}"/>
              </a:ext>
            </a:extLst>
          </p:cNvPr>
          <p:cNvGrpSpPr/>
          <p:nvPr/>
        </p:nvGrpSpPr>
        <p:grpSpPr>
          <a:xfrm>
            <a:off x="813609" y="477520"/>
            <a:ext cx="7574794" cy="4362700"/>
            <a:chOff x="4144021" y="1484380"/>
            <a:chExt cx="7574794" cy="484022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40A91CD-F59E-46CA-97C3-33117ABF1010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5" name="Rectangle: Diagonal Corners Rounded 4">
                <a:extLst>
                  <a:ext uri="{FF2B5EF4-FFF2-40B4-BE49-F238E27FC236}">
                    <a16:creationId xmlns:a16="http://schemas.microsoft.com/office/drawing/2014/main" id="{66D95EEA-7CE2-4EE7-A945-C5DCB2AC8562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ctangle: Diagonal Corners Rounded 30">
                <a:extLst>
                  <a:ext uri="{FF2B5EF4-FFF2-40B4-BE49-F238E27FC236}">
                    <a16:creationId xmlns:a16="http://schemas.microsoft.com/office/drawing/2014/main" id="{D31DDFBA-E5FC-4D75-8C64-EF4CA79B3854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E101DBA-3060-459C-ACDE-44677BCE28AD}"/>
                </a:ext>
              </a:extLst>
            </p:cNvPr>
            <p:cNvSpPr txBox="1"/>
            <p:nvPr/>
          </p:nvSpPr>
          <p:spPr>
            <a:xfrm>
              <a:off x="4284186" y="1624000"/>
              <a:ext cx="7042549" cy="4065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Xem ti vi là sở thích của đa số các bạn nhỏ. Nếu có chương trình yêu thích, các bạn nhỏ có thể xem ti vi cả ngày.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 vi mang lại rất nhiều lợi ích cho các bạn nh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ỏ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nhưng cũng mang lại r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ấ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 nhiều ảnh hư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ở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 xấu nếu sử dụng không đúng cách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4FB93C90-08B2-464D-A49B-489A0B3E1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99" y="2311247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5705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5D4C82-5921-4899-BE6F-02B8EB277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387" y="604837"/>
            <a:ext cx="6834188" cy="584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151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936A009E-1BF8-4B2D-86C8-4F1B9CA2FB3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00F4202-4B47-4AE3-978A-83111AE8FE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45A514D-974D-4ED3-AE3C-9AC14CEB2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2" name="图片 11" descr="图片包含 镜子, 事情&#10;&#10;已生成高可信度的说明">
              <a:extLst>
                <a:ext uri="{FF2B5EF4-FFF2-40B4-BE49-F238E27FC236}">
                  <a16:creationId xmlns:a16="http://schemas.microsoft.com/office/drawing/2014/main" id="{B53644E0-5421-4C38-806D-43C999868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99" y="198750"/>
              <a:ext cx="11803802" cy="6460500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ACA92600-5C3C-4234-8CE9-18978B8E8022}"/>
              </a:ext>
            </a:extLst>
          </p:cNvPr>
          <p:cNvGrpSpPr/>
          <p:nvPr/>
        </p:nvGrpSpPr>
        <p:grpSpPr>
          <a:xfrm>
            <a:off x="4496290" y="660026"/>
            <a:ext cx="4525790" cy="3922133"/>
            <a:chOff x="1675863" y="1954657"/>
            <a:chExt cx="1613805" cy="1613805"/>
          </a:xfrm>
        </p:grpSpPr>
        <p:sp>
          <p:nvSpPr>
            <p:cNvPr id="3" name="任意多边形 73">
              <a:extLst>
                <a:ext uri="{FF2B5EF4-FFF2-40B4-BE49-F238E27FC236}">
                  <a16:creationId xmlns:a16="http://schemas.microsoft.com/office/drawing/2014/main" id="{40B57F40-A9BF-46F6-9A4C-CD497A919000}"/>
                </a:ext>
              </a:extLst>
            </p:cNvPr>
            <p:cNvSpPr/>
            <p:nvPr/>
          </p:nvSpPr>
          <p:spPr>
            <a:xfrm>
              <a:off x="1675863" y="1954657"/>
              <a:ext cx="1613805" cy="1613805"/>
            </a:xfrm>
            <a:custGeom>
              <a:avLst/>
              <a:gdLst>
                <a:gd name="connsiteX0" fmla="*/ 0 w 2388565"/>
                <a:gd name="connsiteY0" fmla="*/ 1194283 h 2388565"/>
                <a:gd name="connsiteX1" fmla="*/ 1194283 w 2388565"/>
                <a:gd name="connsiteY1" fmla="*/ 0 h 2388565"/>
                <a:gd name="connsiteX2" fmla="*/ 2388566 w 2388565"/>
                <a:gd name="connsiteY2" fmla="*/ 1194283 h 2388565"/>
                <a:gd name="connsiteX3" fmla="*/ 1194283 w 2388565"/>
                <a:gd name="connsiteY3" fmla="*/ 2388566 h 2388565"/>
                <a:gd name="connsiteX4" fmla="*/ 0 w 2388565"/>
                <a:gd name="connsiteY4" fmla="*/ 1194283 h 23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565" h="2388565">
                  <a:moveTo>
                    <a:pt x="0" y="1194283"/>
                  </a:moveTo>
                  <a:cubicBezTo>
                    <a:pt x="0" y="534699"/>
                    <a:pt x="534699" y="0"/>
                    <a:pt x="1194283" y="0"/>
                  </a:cubicBezTo>
                  <a:cubicBezTo>
                    <a:pt x="1853867" y="0"/>
                    <a:pt x="2388566" y="534699"/>
                    <a:pt x="2388566" y="1194283"/>
                  </a:cubicBezTo>
                  <a:cubicBezTo>
                    <a:pt x="2388566" y="1853867"/>
                    <a:pt x="1853867" y="2388566"/>
                    <a:pt x="1194283" y="2388566"/>
                  </a:cubicBezTo>
                  <a:cubicBezTo>
                    <a:pt x="534699" y="2388566"/>
                    <a:pt x="0" y="1853867"/>
                    <a:pt x="0" y="11942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A1989282-A8C1-4898-8008-8ABD47C182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4557" y="2191159"/>
              <a:ext cx="315378" cy="296011"/>
            </a:xfrm>
            <a:custGeom>
              <a:avLst/>
              <a:gdLst>
                <a:gd name="T0" fmla="*/ 214 w 236"/>
                <a:gd name="T1" fmla="*/ 0 h 221"/>
                <a:gd name="T2" fmla="*/ 22 w 236"/>
                <a:gd name="T3" fmla="*/ 0 h 221"/>
                <a:gd name="T4" fmla="*/ 0 w 236"/>
                <a:gd name="T5" fmla="*/ 22 h 221"/>
                <a:gd name="T6" fmla="*/ 0 w 236"/>
                <a:gd name="T7" fmla="*/ 170 h 221"/>
                <a:gd name="T8" fmla="*/ 22 w 236"/>
                <a:gd name="T9" fmla="*/ 192 h 221"/>
                <a:gd name="T10" fmla="*/ 96 w 236"/>
                <a:gd name="T11" fmla="*/ 192 h 221"/>
                <a:gd name="T12" fmla="*/ 96 w 236"/>
                <a:gd name="T13" fmla="*/ 201 h 221"/>
                <a:gd name="T14" fmla="*/ 50 w 236"/>
                <a:gd name="T15" fmla="*/ 207 h 221"/>
                <a:gd name="T16" fmla="*/ 44 w 236"/>
                <a:gd name="T17" fmla="*/ 214 h 221"/>
                <a:gd name="T18" fmla="*/ 51 w 236"/>
                <a:gd name="T19" fmla="*/ 221 h 221"/>
                <a:gd name="T20" fmla="*/ 184 w 236"/>
                <a:gd name="T21" fmla="*/ 221 h 221"/>
                <a:gd name="T22" fmla="*/ 192 w 236"/>
                <a:gd name="T23" fmla="*/ 214 h 221"/>
                <a:gd name="T24" fmla="*/ 186 w 236"/>
                <a:gd name="T25" fmla="*/ 207 h 221"/>
                <a:gd name="T26" fmla="*/ 140 w 236"/>
                <a:gd name="T27" fmla="*/ 201 h 221"/>
                <a:gd name="T28" fmla="*/ 140 w 236"/>
                <a:gd name="T29" fmla="*/ 192 h 221"/>
                <a:gd name="T30" fmla="*/ 214 w 236"/>
                <a:gd name="T31" fmla="*/ 192 h 221"/>
                <a:gd name="T32" fmla="*/ 236 w 236"/>
                <a:gd name="T33" fmla="*/ 170 h 221"/>
                <a:gd name="T34" fmla="*/ 236 w 236"/>
                <a:gd name="T35" fmla="*/ 22 h 221"/>
                <a:gd name="T36" fmla="*/ 214 w 236"/>
                <a:gd name="T37" fmla="*/ 0 h 221"/>
                <a:gd name="T38" fmla="*/ 221 w 236"/>
                <a:gd name="T39" fmla="*/ 170 h 221"/>
                <a:gd name="T40" fmla="*/ 214 w 236"/>
                <a:gd name="T41" fmla="*/ 177 h 221"/>
                <a:gd name="T42" fmla="*/ 147 w 236"/>
                <a:gd name="T43" fmla="*/ 177 h 221"/>
                <a:gd name="T44" fmla="*/ 88 w 236"/>
                <a:gd name="T45" fmla="*/ 177 h 221"/>
                <a:gd name="T46" fmla="*/ 22 w 236"/>
                <a:gd name="T47" fmla="*/ 177 h 221"/>
                <a:gd name="T48" fmla="*/ 15 w 236"/>
                <a:gd name="T49" fmla="*/ 170 h 221"/>
                <a:gd name="T50" fmla="*/ 15 w 236"/>
                <a:gd name="T51" fmla="*/ 22 h 221"/>
                <a:gd name="T52" fmla="*/ 22 w 236"/>
                <a:gd name="T53" fmla="*/ 15 h 221"/>
                <a:gd name="T54" fmla="*/ 214 w 236"/>
                <a:gd name="T55" fmla="*/ 15 h 221"/>
                <a:gd name="T56" fmla="*/ 221 w 236"/>
                <a:gd name="T57" fmla="*/ 22 h 221"/>
                <a:gd name="T58" fmla="*/ 221 w 236"/>
                <a:gd name="T59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6" h="221">
                  <a:moveTo>
                    <a:pt x="21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82"/>
                    <a:pt x="10" y="192"/>
                    <a:pt x="22" y="192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201"/>
                    <a:pt x="96" y="201"/>
                    <a:pt x="96" y="201"/>
                  </a:cubicBezTo>
                  <a:cubicBezTo>
                    <a:pt x="50" y="207"/>
                    <a:pt x="50" y="207"/>
                    <a:pt x="50" y="207"/>
                  </a:cubicBezTo>
                  <a:cubicBezTo>
                    <a:pt x="46" y="207"/>
                    <a:pt x="44" y="210"/>
                    <a:pt x="44" y="214"/>
                  </a:cubicBezTo>
                  <a:cubicBezTo>
                    <a:pt x="44" y="218"/>
                    <a:pt x="47" y="221"/>
                    <a:pt x="51" y="221"/>
                  </a:cubicBezTo>
                  <a:cubicBezTo>
                    <a:pt x="184" y="221"/>
                    <a:pt x="184" y="221"/>
                    <a:pt x="184" y="221"/>
                  </a:cubicBezTo>
                  <a:cubicBezTo>
                    <a:pt x="188" y="221"/>
                    <a:pt x="192" y="218"/>
                    <a:pt x="192" y="214"/>
                  </a:cubicBezTo>
                  <a:cubicBezTo>
                    <a:pt x="192" y="210"/>
                    <a:pt x="189" y="207"/>
                    <a:pt x="186" y="207"/>
                  </a:cubicBezTo>
                  <a:cubicBezTo>
                    <a:pt x="140" y="201"/>
                    <a:pt x="140" y="201"/>
                    <a:pt x="140" y="201"/>
                  </a:cubicBezTo>
                  <a:cubicBezTo>
                    <a:pt x="140" y="192"/>
                    <a:pt x="140" y="192"/>
                    <a:pt x="140" y="192"/>
                  </a:cubicBezTo>
                  <a:cubicBezTo>
                    <a:pt x="214" y="192"/>
                    <a:pt x="214" y="192"/>
                    <a:pt x="214" y="192"/>
                  </a:cubicBezTo>
                  <a:cubicBezTo>
                    <a:pt x="226" y="192"/>
                    <a:pt x="236" y="182"/>
                    <a:pt x="236" y="170"/>
                  </a:cubicBezTo>
                  <a:cubicBezTo>
                    <a:pt x="236" y="22"/>
                    <a:pt x="236" y="22"/>
                    <a:pt x="236" y="22"/>
                  </a:cubicBezTo>
                  <a:cubicBezTo>
                    <a:pt x="236" y="10"/>
                    <a:pt x="226" y="0"/>
                    <a:pt x="214" y="0"/>
                  </a:cubicBezTo>
                  <a:close/>
                  <a:moveTo>
                    <a:pt x="221" y="170"/>
                  </a:moveTo>
                  <a:cubicBezTo>
                    <a:pt x="221" y="174"/>
                    <a:pt x="218" y="177"/>
                    <a:pt x="214" y="177"/>
                  </a:cubicBezTo>
                  <a:cubicBezTo>
                    <a:pt x="147" y="177"/>
                    <a:pt x="147" y="177"/>
                    <a:pt x="147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18" y="177"/>
                    <a:pt x="15" y="174"/>
                    <a:pt x="15" y="17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8" y="15"/>
                    <a:pt x="22" y="15"/>
                  </a:cubicBezTo>
                  <a:cubicBezTo>
                    <a:pt x="214" y="15"/>
                    <a:pt x="214" y="15"/>
                    <a:pt x="214" y="15"/>
                  </a:cubicBezTo>
                  <a:cubicBezTo>
                    <a:pt x="218" y="15"/>
                    <a:pt x="221" y="18"/>
                    <a:pt x="221" y="22"/>
                  </a:cubicBezTo>
                  <a:lnTo>
                    <a:pt x="221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62517" tIns="81259" rIns="162517" bIns="812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DFCE935-D96D-4303-9F8C-A8F9E657364B}"/>
                </a:ext>
              </a:extLst>
            </p:cNvPr>
            <p:cNvSpPr/>
            <p:nvPr/>
          </p:nvSpPr>
          <p:spPr>
            <a:xfrm>
              <a:off x="2081162" y="3002771"/>
              <a:ext cx="991105" cy="23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40381EBA-7474-4C40-8860-83953344C5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0" y="1385637"/>
            <a:ext cx="3156722" cy="47866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D17EAD-3000-49A7-976B-FAB07FC83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6" y="4029469"/>
            <a:ext cx="3638874" cy="2729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2532F5-75F3-4B90-8D9D-2921D85A1B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6043" y="2152976"/>
            <a:ext cx="4676037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30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74914F-FBE7-4D0F-9E1D-EC34C5398288}"/>
              </a:ext>
            </a:extLst>
          </p:cNvPr>
          <p:cNvSpPr txBox="1"/>
          <p:nvPr/>
        </p:nvSpPr>
        <p:spPr>
          <a:xfrm>
            <a:off x="1153160" y="2249842"/>
            <a:ext cx="10510520" cy="3754874"/>
          </a:xfrm>
          <a:custGeom>
            <a:avLst/>
            <a:gdLst>
              <a:gd name="csX0" fmla="*/ 0 w 10510520"/>
              <a:gd name="csY0" fmla="*/ 0 h 3754874"/>
              <a:gd name="csX1" fmla="*/ 10510520 w 10510520"/>
              <a:gd name="csY1" fmla="*/ 0 h 3754874"/>
              <a:gd name="csX2" fmla="*/ 10510520 w 10510520"/>
              <a:gd name="csY2" fmla="*/ 3754874 h 3754874"/>
              <a:gd name="csX3" fmla="*/ 0 w 10510520"/>
              <a:gd name="csY3" fmla="*/ 3754874 h 3754874"/>
              <a:gd name="csX4" fmla="*/ 0 w 10510520"/>
              <a:gd name="csY4" fmla="*/ 0 h 375487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0510520" h="3754874" fill="none" extrusionOk="0">
                <a:moveTo>
                  <a:pt x="0" y="0"/>
                </a:moveTo>
                <a:cubicBezTo>
                  <a:pt x="3960559" y="5222"/>
                  <a:pt x="8340014" y="24918"/>
                  <a:pt x="10510520" y="0"/>
                </a:cubicBezTo>
                <a:cubicBezTo>
                  <a:pt x="10349275" y="404200"/>
                  <a:pt x="10466760" y="2796308"/>
                  <a:pt x="10510520" y="3754874"/>
                </a:cubicBezTo>
                <a:cubicBezTo>
                  <a:pt x="7400717" y="3590113"/>
                  <a:pt x="2095835" y="3873024"/>
                  <a:pt x="0" y="3754874"/>
                </a:cubicBezTo>
                <a:cubicBezTo>
                  <a:pt x="-55725" y="2939339"/>
                  <a:pt x="17072" y="655443"/>
                  <a:pt x="0" y="0"/>
                </a:cubicBezTo>
                <a:close/>
              </a:path>
              <a:path w="10510520" h="3754874" stroke="0" extrusionOk="0">
                <a:moveTo>
                  <a:pt x="0" y="0"/>
                </a:moveTo>
                <a:cubicBezTo>
                  <a:pt x="1518939" y="11849"/>
                  <a:pt x="7506114" y="-161459"/>
                  <a:pt x="10510520" y="0"/>
                </a:cubicBezTo>
                <a:cubicBezTo>
                  <a:pt x="10513650" y="930341"/>
                  <a:pt x="10409344" y="3236168"/>
                  <a:pt x="10510520" y="3754874"/>
                </a:cubicBezTo>
                <a:cubicBezTo>
                  <a:pt x="7476906" y="3609014"/>
                  <a:pt x="2623228" y="3676550"/>
                  <a:pt x="0" y="3754874"/>
                </a:cubicBezTo>
                <a:cubicBezTo>
                  <a:pt x="74291" y="1885778"/>
                  <a:pt x="168006" y="396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Thời gian: 2-4 phút</a:t>
            </a:r>
          </a:p>
          <a:p>
            <a:pPr lvl="0" algn="just"/>
            <a:r>
              <a:rPr lang="vi-VN" sz="3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Chia lớp thành 2 đội, mỗi đội xếp thành 1 hàng, chơi nối tiếp.</a:t>
            </a:r>
          </a:p>
          <a:p>
            <a:pPr lvl="0" algn="just"/>
            <a:r>
              <a:rPr lang="vi-VN" sz="3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Khi có hiệu lệnh của GV các đội lên viết tên và nội dung chương trình truyền hình mà em biết</a:t>
            </a:r>
          </a:p>
          <a:p>
            <a:pPr lvl="0" algn="just"/>
            <a:r>
              <a:rPr lang="vi-VN" sz="3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Hết thời gian, đội nào viết được nhiều tên và nội dung chương trình truyền hình, đội đó thắng.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5FC30F-16E1-4945-8781-E2BAE351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541" y="291490"/>
            <a:ext cx="5236918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995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FF11F63C-25EA-4F4C-9B35-04A2660C0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609600" y="2895488"/>
            <a:ext cx="4594712" cy="345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A94D7F-6CF9-482D-8F25-F51AC4229B78}"/>
              </a:ext>
            </a:extLst>
          </p:cNvPr>
          <p:cNvSpPr txBox="1"/>
          <p:nvPr/>
        </p:nvSpPr>
        <p:spPr>
          <a:xfrm>
            <a:off x="2564257" y="1138923"/>
            <a:ext cx="9286010" cy="2308324"/>
          </a:xfrm>
          <a:custGeom>
            <a:avLst/>
            <a:gdLst>
              <a:gd name="csX0" fmla="*/ 0 w 9286010"/>
              <a:gd name="csY0" fmla="*/ 0 h 2308324"/>
              <a:gd name="csX1" fmla="*/ 9286010 w 9286010"/>
              <a:gd name="csY1" fmla="*/ 0 h 2308324"/>
              <a:gd name="csX2" fmla="*/ 9286010 w 9286010"/>
              <a:gd name="csY2" fmla="*/ 2308324 h 2308324"/>
              <a:gd name="csX3" fmla="*/ 0 w 9286010"/>
              <a:gd name="csY3" fmla="*/ 2308324 h 2308324"/>
              <a:gd name="csX4" fmla="*/ 0 w 9286010"/>
              <a:gd name="csY4" fmla="*/ 0 h 23083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9286010" h="2308324" fill="none" extrusionOk="0">
                <a:moveTo>
                  <a:pt x="0" y="0"/>
                </a:moveTo>
                <a:cubicBezTo>
                  <a:pt x="3386047" y="5222"/>
                  <a:pt x="8048495" y="24918"/>
                  <a:pt x="9286010" y="0"/>
                </a:cubicBezTo>
                <a:cubicBezTo>
                  <a:pt x="9124765" y="295473"/>
                  <a:pt x="9242250" y="1186317"/>
                  <a:pt x="9286010" y="2308324"/>
                </a:cubicBezTo>
                <a:cubicBezTo>
                  <a:pt x="7528388" y="2143563"/>
                  <a:pt x="1732310" y="2426474"/>
                  <a:pt x="0" y="2308324"/>
                </a:cubicBezTo>
                <a:cubicBezTo>
                  <a:pt x="-55725" y="1490219"/>
                  <a:pt x="17072" y="609588"/>
                  <a:pt x="0" y="0"/>
                </a:cubicBezTo>
                <a:close/>
              </a:path>
              <a:path w="9286010" h="2308324" stroke="0" extrusionOk="0">
                <a:moveTo>
                  <a:pt x="0" y="0"/>
                </a:moveTo>
                <a:cubicBezTo>
                  <a:pt x="2538900" y="11849"/>
                  <a:pt x="7908426" y="-161459"/>
                  <a:pt x="9286010" y="0"/>
                </a:cubicBezTo>
                <a:cubicBezTo>
                  <a:pt x="9289140" y="699270"/>
                  <a:pt x="9184834" y="2031698"/>
                  <a:pt x="9286010" y="2308324"/>
                </a:cubicBezTo>
                <a:cubicBezTo>
                  <a:pt x="5846604" y="2162464"/>
                  <a:pt x="1811122" y="2230000"/>
                  <a:pt x="0" y="2308324"/>
                </a:cubicBezTo>
                <a:cubicBezTo>
                  <a:pt x="74291" y="1581858"/>
                  <a:pt x="168006" y="107733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Về nhà:</a:t>
            </a:r>
          </a:p>
          <a:p>
            <a:pPr lvl="0" algn="ctr"/>
            <a:r>
              <a:rPr lang="vi-VN" sz="3600" i="1" dirty="0">
                <a:latin typeface="Arial" panose="020B0604020202020204" pitchFamily="34" charset="0"/>
                <a:cs typeface="Arial" panose="020B0604020202020204" pitchFamily="34" charset="0"/>
              </a:rPr>
              <a:t>Xin phép bố mẹ thực hành chọn kênh, đi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ề</a:t>
            </a:r>
            <a:r>
              <a:rPr lang="vi-VN" sz="3600" i="1" dirty="0">
                <a:latin typeface="Arial" panose="020B0604020202020204" pitchFamily="34" charset="0"/>
                <a:cs typeface="Arial" panose="020B0604020202020204" pitchFamily="34" charset="0"/>
              </a:rPr>
              <a:t>u chỉnh được âm thanh của ti vi của gia đình theo ý muốn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5554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745D73-7B4C-441A-87AB-F1D46B17C1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r="5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2DBD88F-D554-4A28-8A3E-AB38D460F4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r="5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图片包含 镜子, 事情&#10;&#10;已生成高可信度的说明">
            <a:extLst>
              <a:ext uri="{FF2B5EF4-FFF2-40B4-BE49-F238E27FC236}">
                <a16:creationId xmlns:a16="http://schemas.microsoft.com/office/drawing/2014/main" id="{84B41FDB-EF60-4A8E-AAD8-F05DE78861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99" y="198749"/>
            <a:ext cx="11803802" cy="64605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49E9467-D126-4F9B-A42F-FF6AAC6F4A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3" y="1035673"/>
            <a:ext cx="3156722" cy="47866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8A9EF7-D761-493D-9554-718F0C5498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078" y="3741494"/>
            <a:ext cx="3638874" cy="27291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436BF2-6E43-4A67-968E-92CB12A50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6874" y="1839283"/>
            <a:ext cx="6968332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425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936A009E-1BF8-4B2D-86C8-4F1B9CA2FB3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00F4202-4B47-4AE3-978A-83111AE8FE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45A514D-974D-4ED3-AE3C-9AC14CEB2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2" name="图片 11" descr="图片包含 镜子, 事情&#10;&#10;已生成高可信度的说明">
              <a:extLst>
                <a:ext uri="{FF2B5EF4-FFF2-40B4-BE49-F238E27FC236}">
                  <a16:creationId xmlns:a16="http://schemas.microsoft.com/office/drawing/2014/main" id="{B53644E0-5421-4C38-806D-43C999868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99" y="198750"/>
              <a:ext cx="11803802" cy="6460500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ACA92600-5C3C-4234-8CE9-18978B8E8022}"/>
              </a:ext>
            </a:extLst>
          </p:cNvPr>
          <p:cNvGrpSpPr/>
          <p:nvPr/>
        </p:nvGrpSpPr>
        <p:grpSpPr>
          <a:xfrm>
            <a:off x="4496290" y="660026"/>
            <a:ext cx="4525790" cy="3922133"/>
            <a:chOff x="1675863" y="1954657"/>
            <a:chExt cx="1613805" cy="1613805"/>
          </a:xfrm>
        </p:grpSpPr>
        <p:sp>
          <p:nvSpPr>
            <p:cNvPr id="3" name="任意多边形 73">
              <a:extLst>
                <a:ext uri="{FF2B5EF4-FFF2-40B4-BE49-F238E27FC236}">
                  <a16:creationId xmlns:a16="http://schemas.microsoft.com/office/drawing/2014/main" id="{40B57F40-A9BF-46F6-9A4C-CD497A919000}"/>
                </a:ext>
              </a:extLst>
            </p:cNvPr>
            <p:cNvSpPr/>
            <p:nvPr/>
          </p:nvSpPr>
          <p:spPr>
            <a:xfrm>
              <a:off x="1675863" y="1954657"/>
              <a:ext cx="1613805" cy="1613805"/>
            </a:xfrm>
            <a:custGeom>
              <a:avLst/>
              <a:gdLst>
                <a:gd name="connsiteX0" fmla="*/ 0 w 2388565"/>
                <a:gd name="connsiteY0" fmla="*/ 1194283 h 2388565"/>
                <a:gd name="connsiteX1" fmla="*/ 1194283 w 2388565"/>
                <a:gd name="connsiteY1" fmla="*/ 0 h 2388565"/>
                <a:gd name="connsiteX2" fmla="*/ 2388566 w 2388565"/>
                <a:gd name="connsiteY2" fmla="*/ 1194283 h 2388565"/>
                <a:gd name="connsiteX3" fmla="*/ 1194283 w 2388565"/>
                <a:gd name="connsiteY3" fmla="*/ 2388566 h 2388565"/>
                <a:gd name="connsiteX4" fmla="*/ 0 w 2388565"/>
                <a:gd name="connsiteY4" fmla="*/ 1194283 h 23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565" h="2388565">
                  <a:moveTo>
                    <a:pt x="0" y="1194283"/>
                  </a:moveTo>
                  <a:cubicBezTo>
                    <a:pt x="0" y="534699"/>
                    <a:pt x="534699" y="0"/>
                    <a:pt x="1194283" y="0"/>
                  </a:cubicBezTo>
                  <a:cubicBezTo>
                    <a:pt x="1853867" y="0"/>
                    <a:pt x="2388566" y="534699"/>
                    <a:pt x="2388566" y="1194283"/>
                  </a:cubicBezTo>
                  <a:cubicBezTo>
                    <a:pt x="2388566" y="1853867"/>
                    <a:pt x="1853867" y="2388566"/>
                    <a:pt x="1194283" y="2388566"/>
                  </a:cubicBezTo>
                  <a:cubicBezTo>
                    <a:pt x="534699" y="2388566"/>
                    <a:pt x="0" y="1853867"/>
                    <a:pt x="0" y="11942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A1989282-A8C1-4898-8008-8ABD47C182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4557" y="2191159"/>
              <a:ext cx="315378" cy="296011"/>
            </a:xfrm>
            <a:custGeom>
              <a:avLst/>
              <a:gdLst>
                <a:gd name="T0" fmla="*/ 214 w 236"/>
                <a:gd name="T1" fmla="*/ 0 h 221"/>
                <a:gd name="T2" fmla="*/ 22 w 236"/>
                <a:gd name="T3" fmla="*/ 0 h 221"/>
                <a:gd name="T4" fmla="*/ 0 w 236"/>
                <a:gd name="T5" fmla="*/ 22 h 221"/>
                <a:gd name="T6" fmla="*/ 0 w 236"/>
                <a:gd name="T7" fmla="*/ 170 h 221"/>
                <a:gd name="T8" fmla="*/ 22 w 236"/>
                <a:gd name="T9" fmla="*/ 192 h 221"/>
                <a:gd name="T10" fmla="*/ 96 w 236"/>
                <a:gd name="T11" fmla="*/ 192 h 221"/>
                <a:gd name="T12" fmla="*/ 96 w 236"/>
                <a:gd name="T13" fmla="*/ 201 h 221"/>
                <a:gd name="T14" fmla="*/ 50 w 236"/>
                <a:gd name="T15" fmla="*/ 207 h 221"/>
                <a:gd name="T16" fmla="*/ 44 w 236"/>
                <a:gd name="T17" fmla="*/ 214 h 221"/>
                <a:gd name="T18" fmla="*/ 51 w 236"/>
                <a:gd name="T19" fmla="*/ 221 h 221"/>
                <a:gd name="T20" fmla="*/ 184 w 236"/>
                <a:gd name="T21" fmla="*/ 221 h 221"/>
                <a:gd name="T22" fmla="*/ 192 w 236"/>
                <a:gd name="T23" fmla="*/ 214 h 221"/>
                <a:gd name="T24" fmla="*/ 186 w 236"/>
                <a:gd name="T25" fmla="*/ 207 h 221"/>
                <a:gd name="T26" fmla="*/ 140 w 236"/>
                <a:gd name="T27" fmla="*/ 201 h 221"/>
                <a:gd name="T28" fmla="*/ 140 w 236"/>
                <a:gd name="T29" fmla="*/ 192 h 221"/>
                <a:gd name="T30" fmla="*/ 214 w 236"/>
                <a:gd name="T31" fmla="*/ 192 h 221"/>
                <a:gd name="T32" fmla="*/ 236 w 236"/>
                <a:gd name="T33" fmla="*/ 170 h 221"/>
                <a:gd name="T34" fmla="*/ 236 w 236"/>
                <a:gd name="T35" fmla="*/ 22 h 221"/>
                <a:gd name="T36" fmla="*/ 214 w 236"/>
                <a:gd name="T37" fmla="*/ 0 h 221"/>
                <a:gd name="T38" fmla="*/ 221 w 236"/>
                <a:gd name="T39" fmla="*/ 170 h 221"/>
                <a:gd name="T40" fmla="*/ 214 w 236"/>
                <a:gd name="T41" fmla="*/ 177 h 221"/>
                <a:gd name="T42" fmla="*/ 147 w 236"/>
                <a:gd name="T43" fmla="*/ 177 h 221"/>
                <a:gd name="T44" fmla="*/ 88 w 236"/>
                <a:gd name="T45" fmla="*/ 177 h 221"/>
                <a:gd name="T46" fmla="*/ 22 w 236"/>
                <a:gd name="T47" fmla="*/ 177 h 221"/>
                <a:gd name="T48" fmla="*/ 15 w 236"/>
                <a:gd name="T49" fmla="*/ 170 h 221"/>
                <a:gd name="T50" fmla="*/ 15 w 236"/>
                <a:gd name="T51" fmla="*/ 22 h 221"/>
                <a:gd name="T52" fmla="*/ 22 w 236"/>
                <a:gd name="T53" fmla="*/ 15 h 221"/>
                <a:gd name="T54" fmla="*/ 214 w 236"/>
                <a:gd name="T55" fmla="*/ 15 h 221"/>
                <a:gd name="T56" fmla="*/ 221 w 236"/>
                <a:gd name="T57" fmla="*/ 22 h 221"/>
                <a:gd name="T58" fmla="*/ 221 w 236"/>
                <a:gd name="T59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6" h="221">
                  <a:moveTo>
                    <a:pt x="21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82"/>
                    <a:pt x="10" y="192"/>
                    <a:pt x="22" y="192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201"/>
                    <a:pt x="96" y="201"/>
                    <a:pt x="96" y="201"/>
                  </a:cubicBezTo>
                  <a:cubicBezTo>
                    <a:pt x="50" y="207"/>
                    <a:pt x="50" y="207"/>
                    <a:pt x="50" y="207"/>
                  </a:cubicBezTo>
                  <a:cubicBezTo>
                    <a:pt x="46" y="207"/>
                    <a:pt x="44" y="210"/>
                    <a:pt x="44" y="214"/>
                  </a:cubicBezTo>
                  <a:cubicBezTo>
                    <a:pt x="44" y="218"/>
                    <a:pt x="47" y="221"/>
                    <a:pt x="51" y="221"/>
                  </a:cubicBezTo>
                  <a:cubicBezTo>
                    <a:pt x="184" y="221"/>
                    <a:pt x="184" y="221"/>
                    <a:pt x="184" y="221"/>
                  </a:cubicBezTo>
                  <a:cubicBezTo>
                    <a:pt x="188" y="221"/>
                    <a:pt x="192" y="218"/>
                    <a:pt x="192" y="214"/>
                  </a:cubicBezTo>
                  <a:cubicBezTo>
                    <a:pt x="192" y="210"/>
                    <a:pt x="189" y="207"/>
                    <a:pt x="186" y="207"/>
                  </a:cubicBezTo>
                  <a:cubicBezTo>
                    <a:pt x="140" y="201"/>
                    <a:pt x="140" y="201"/>
                    <a:pt x="140" y="201"/>
                  </a:cubicBezTo>
                  <a:cubicBezTo>
                    <a:pt x="140" y="192"/>
                    <a:pt x="140" y="192"/>
                    <a:pt x="140" y="192"/>
                  </a:cubicBezTo>
                  <a:cubicBezTo>
                    <a:pt x="214" y="192"/>
                    <a:pt x="214" y="192"/>
                    <a:pt x="214" y="192"/>
                  </a:cubicBezTo>
                  <a:cubicBezTo>
                    <a:pt x="226" y="192"/>
                    <a:pt x="236" y="182"/>
                    <a:pt x="236" y="170"/>
                  </a:cubicBezTo>
                  <a:cubicBezTo>
                    <a:pt x="236" y="22"/>
                    <a:pt x="236" y="22"/>
                    <a:pt x="236" y="22"/>
                  </a:cubicBezTo>
                  <a:cubicBezTo>
                    <a:pt x="236" y="10"/>
                    <a:pt x="226" y="0"/>
                    <a:pt x="214" y="0"/>
                  </a:cubicBezTo>
                  <a:close/>
                  <a:moveTo>
                    <a:pt x="221" y="170"/>
                  </a:moveTo>
                  <a:cubicBezTo>
                    <a:pt x="221" y="174"/>
                    <a:pt x="218" y="177"/>
                    <a:pt x="214" y="177"/>
                  </a:cubicBezTo>
                  <a:cubicBezTo>
                    <a:pt x="147" y="177"/>
                    <a:pt x="147" y="177"/>
                    <a:pt x="147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18" y="177"/>
                    <a:pt x="15" y="174"/>
                    <a:pt x="15" y="17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8" y="15"/>
                    <a:pt x="22" y="15"/>
                  </a:cubicBezTo>
                  <a:cubicBezTo>
                    <a:pt x="214" y="15"/>
                    <a:pt x="214" y="15"/>
                    <a:pt x="214" y="15"/>
                  </a:cubicBezTo>
                  <a:cubicBezTo>
                    <a:pt x="218" y="15"/>
                    <a:pt x="221" y="18"/>
                    <a:pt x="221" y="22"/>
                  </a:cubicBezTo>
                  <a:lnTo>
                    <a:pt x="221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62517" tIns="81259" rIns="162517" bIns="812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DFCE935-D96D-4303-9F8C-A8F9E657364B}"/>
                </a:ext>
              </a:extLst>
            </p:cNvPr>
            <p:cNvSpPr/>
            <p:nvPr/>
          </p:nvSpPr>
          <p:spPr>
            <a:xfrm>
              <a:off x="2081162" y="3002771"/>
              <a:ext cx="991105" cy="23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40381EBA-7474-4C40-8860-83953344C5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0" y="1385637"/>
            <a:ext cx="3156722" cy="47866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D17EAD-3000-49A7-976B-FAB07FC83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6" y="4029469"/>
            <a:ext cx="3638874" cy="27291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ECAAA2-E815-4492-865E-578702CEC5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3507" y="1945342"/>
            <a:ext cx="2737341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56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32415B-A97E-4150-B488-9E83BE70EBE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EAC60B9-E4F7-4F06-B3F4-ABFFD4480C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CF152525-DBD1-4863-8207-A341E6394E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图片 3" descr="图片包含 镜子, 事情&#10;&#10;已生成高可信度的说明">
              <a:extLst>
                <a:ext uri="{FF2B5EF4-FFF2-40B4-BE49-F238E27FC236}">
                  <a16:creationId xmlns:a16="http://schemas.microsoft.com/office/drawing/2014/main" id="{0FFA5FC8-1B38-4BDD-9D07-5EDA159E5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99" y="198750"/>
              <a:ext cx="11803802" cy="6460500"/>
            </a:xfrm>
            <a:prstGeom prst="rect">
              <a:avLst/>
            </a:prstGeom>
          </p:spPr>
        </p:pic>
      </p:grpSp>
      <p:pic>
        <p:nvPicPr>
          <p:cNvPr id="40" name="图片 39">
            <a:extLst>
              <a:ext uri="{FF2B5EF4-FFF2-40B4-BE49-F238E27FC236}">
                <a16:creationId xmlns:a16="http://schemas.microsoft.com/office/drawing/2014/main" id="{F2B51708-2B71-455C-B7D1-6826A0F1CA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52" y="5252935"/>
            <a:ext cx="5600700" cy="139700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F3E6936-67B3-44AE-A122-E6D0D2CF48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2698" y="565199"/>
            <a:ext cx="5897068" cy="11404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9A7D3E-7F78-470B-A764-786BB6216B13}"/>
              </a:ext>
            </a:extLst>
          </p:cNvPr>
          <p:cNvSpPr txBox="1"/>
          <p:nvPr/>
        </p:nvSpPr>
        <p:spPr>
          <a:xfrm>
            <a:off x="1554480" y="1602329"/>
            <a:ext cx="9621520" cy="1219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</a:rPr>
              <a:t>Lựa chọn được vị trí ngồi đảm bảo góc nhìn và khoảng cách hợp lí khi xem ti vi.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99E48D-0E0B-47B6-BB5F-90C58808357A}"/>
              </a:ext>
            </a:extLst>
          </p:cNvPr>
          <p:cNvSpPr txBox="1"/>
          <p:nvPr/>
        </p:nvSpPr>
        <p:spPr>
          <a:xfrm>
            <a:off x="1554480" y="2861585"/>
            <a:ext cx="9621520" cy="1219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</a:rPr>
              <a:t>Chọn được kênh, điều chỉnh được âm thanh của ti vi theo ý muốn.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31A25FA-D2A1-465E-A463-4979929C15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20" y="4495791"/>
            <a:ext cx="2620392" cy="196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2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97F86A-43CE-4330-BD1C-D7E5F3D5A78D}"/>
              </a:ext>
            </a:extLst>
          </p:cNvPr>
          <p:cNvSpPr txBox="1"/>
          <p:nvPr/>
        </p:nvSpPr>
        <p:spPr>
          <a:xfrm>
            <a:off x="1021080" y="457200"/>
            <a:ext cx="10149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Em hãy cùng bạn sử dụng điều khiển từ xa để thực hiện các yêu cầu sau: bật, tắt nguồn; điều chỉnh kênh; điều chỉnh âm lượng theo gợi ý.</a:t>
            </a:r>
            <a:endParaRPr lang="en-US" sz="2400" dirty="0"/>
          </a:p>
        </p:txBody>
      </p:sp>
      <p:pic>
        <p:nvPicPr>
          <p:cNvPr id="1026" name="Picture 2" descr="REMOTE ĐIỀU KHIỂN TIVI SAMSUNG LED/LCD NGẮN XỊN | Shopee Việt Nam">
            <a:extLst>
              <a:ext uri="{FF2B5EF4-FFF2-40B4-BE49-F238E27FC236}">
                <a16:creationId xmlns:a16="http://schemas.microsoft.com/office/drawing/2014/main" id="{9A0720CE-8089-4E17-AB97-DBDC88DFB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840" y="1437640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B38D7-5769-41AC-B2BB-618049B8763A}"/>
              </a:ext>
            </a:extLst>
          </p:cNvPr>
          <p:cNvCxnSpPr>
            <a:cxnSpLocks/>
          </p:cNvCxnSpPr>
          <p:nvPr/>
        </p:nvCxnSpPr>
        <p:spPr>
          <a:xfrm>
            <a:off x="4734560" y="1798320"/>
            <a:ext cx="11480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C594686-2B04-4191-B936-2FB762CA45F4}"/>
              </a:ext>
            </a:extLst>
          </p:cNvPr>
          <p:cNvSpPr txBox="1"/>
          <p:nvPr/>
        </p:nvSpPr>
        <p:spPr>
          <a:xfrm>
            <a:off x="1666240" y="1437640"/>
            <a:ext cx="3393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Sử dụng nút ON/OFF để bật ti vi.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B33971-D63A-4BF7-9E44-EB3244808FCD}"/>
              </a:ext>
            </a:extLst>
          </p:cNvPr>
          <p:cNvSpPr/>
          <p:nvPr/>
        </p:nvSpPr>
        <p:spPr>
          <a:xfrm>
            <a:off x="787400" y="1437640"/>
            <a:ext cx="701040" cy="492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1</a:t>
            </a:r>
            <a:endParaRPr lang="en-US" sz="360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795A82D-F8FD-43A1-8FD7-7761179B3449}"/>
              </a:ext>
            </a:extLst>
          </p:cNvPr>
          <p:cNvCxnSpPr/>
          <p:nvPr/>
        </p:nvCxnSpPr>
        <p:spPr>
          <a:xfrm>
            <a:off x="4671060" y="3429000"/>
            <a:ext cx="11480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DCC2E23-C297-45AC-A426-9795AC8665D6}"/>
              </a:ext>
            </a:extLst>
          </p:cNvPr>
          <p:cNvSpPr txBox="1"/>
          <p:nvPr/>
        </p:nvSpPr>
        <p:spPr>
          <a:xfrm>
            <a:off x="1602740" y="3068320"/>
            <a:ext cx="3223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Sử dụng nút điều chỉnh âm lượng để tăng/giảm âm lượng.</a:t>
            </a:r>
            <a:endParaRPr lang="en-US" sz="2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718B90E-911B-4878-B9BA-D4C0CA9841FA}"/>
              </a:ext>
            </a:extLst>
          </p:cNvPr>
          <p:cNvSpPr/>
          <p:nvPr/>
        </p:nvSpPr>
        <p:spPr>
          <a:xfrm>
            <a:off x="723900" y="3068320"/>
            <a:ext cx="701040" cy="492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2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4A2699-DFBA-46CD-8BF9-5AF334550911}"/>
              </a:ext>
            </a:extLst>
          </p:cNvPr>
          <p:cNvSpPr/>
          <p:nvPr/>
        </p:nvSpPr>
        <p:spPr>
          <a:xfrm>
            <a:off x="5819140" y="3068320"/>
            <a:ext cx="368300" cy="74167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B4B53D-9510-49C5-9642-7B254A1992D3}"/>
              </a:ext>
            </a:extLst>
          </p:cNvPr>
          <p:cNvCxnSpPr>
            <a:cxnSpLocks/>
          </p:cNvCxnSpPr>
          <p:nvPr/>
        </p:nvCxnSpPr>
        <p:spPr>
          <a:xfrm>
            <a:off x="6864985" y="3450359"/>
            <a:ext cx="1246505" cy="1207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93B5DC3B-9036-49C8-BBDD-113B08313341}"/>
              </a:ext>
            </a:extLst>
          </p:cNvPr>
          <p:cNvSpPr/>
          <p:nvPr/>
        </p:nvSpPr>
        <p:spPr>
          <a:xfrm>
            <a:off x="7760970" y="1551940"/>
            <a:ext cx="701040" cy="492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4</a:t>
            </a:r>
            <a:endParaRPr lang="en-US" sz="36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972EF7-CE25-4193-9B11-9D7E6065158D}"/>
              </a:ext>
            </a:extLst>
          </p:cNvPr>
          <p:cNvSpPr/>
          <p:nvPr/>
        </p:nvSpPr>
        <p:spPr>
          <a:xfrm>
            <a:off x="5843270" y="1972935"/>
            <a:ext cx="1014730" cy="74167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6F9E5A-AAAF-4198-875D-6E8FA5F4520B}"/>
              </a:ext>
            </a:extLst>
          </p:cNvPr>
          <p:cNvSpPr txBox="1"/>
          <p:nvPr/>
        </p:nvSpPr>
        <p:spPr>
          <a:xfrm>
            <a:off x="8559800" y="2384851"/>
            <a:ext cx="339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Điều chỉnh kênh</a:t>
            </a:r>
            <a:endParaRPr lang="en-US" sz="24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283B568-C2BD-4F7E-876F-CF821587A363}"/>
              </a:ext>
            </a:extLst>
          </p:cNvPr>
          <p:cNvSpPr/>
          <p:nvPr/>
        </p:nvSpPr>
        <p:spPr>
          <a:xfrm>
            <a:off x="7760970" y="2384851"/>
            <a:ext cx="701040" cy="492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3</a:t>
            </a:r>
            <a:endParaRPr lang="en-US" sz="3600" dirty="0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1920985C-0B70-45A1-A7C8-65A7CD27C79F}"/>
              </a:ext>
            </a:extLst>
          </p:cNvPr>
          <p:cNvCxnSpPr>
            <a:cxnSpLocks/>
          </p:cNvCxnSpPr>
          <p:nvPr/>
        </p:nvCxnSpPr>
        <p:spPr>
          <a:xfrm>
            <a:off x="6887845" y="2343773"/>
            <a:ext cx="1223645" cy="870049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5C668EA-9C59-4D30-B8AD-66EAFD755C28}"/>
              </a:ext>
            </a:extLst>
          </p:cNvPr>
          <p:cNvSpPr txBox="1"/>
          <p:nvPr/>
        </p:nvSpPr>
        <p:spPr>
          <a:xfrm>
            <a:off x="8001000" y="2982990"/>
            <a:ext cx="441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Cách 1: Sử dụng các phím số</a:t>
            </a:r>
            <a:endParaRPr lang="en-US" sz="2400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D45D053-1B90-4F2F-86F1-A48F0464D615}"/>
              </a:ext>
            </a:extLst>
          </p:cNvPr>
          <p:cNvSpPr/>
          <p:nvPr/>
        </p:nvSpPr>
        <p:spPr>
          <a:xfrm>
            <a:off x="6501130" y="3068320"/>
            <a:ext cx="368300" cy="74167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2B23DA6-DDF5-4E15-B426-55F497E2E219}"/>
              </a:ext>
            </a:extLst>
          </p:cNvPr>
          <p:cNvSpPr txBox="1"/>
          <p:nvPr/>
        </p:nvSpPr>
        <p:spPr>
          <a:xfrm>
            <a:off x="8021955" y="3284173"/>
            <a:ext cx="441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Cách 2: Sử dụng nút P</a:t>
            </a:r>
            <a:endParaRPr lang="en-US" sz="24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668D084-CDE1-4637-B1C8-8C10C4EB4DF9}"/>
              </a:ext>
            </a:extLst>
          </p:cNvPr>
          <p:cNvSpPr txBox="1"/>
          <p:nvPr/>
        </p:nvSpPr>
        <p:spPr>
          <a:xfrm>
            <a:off x="8497570" y="1551940"/>
            <a:ext cx="280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Sử dụng nút ON/OFF để tắt ti vi.</a:t>
            </a:r>
            <a:endParaRPr lang="en-US" sz="2400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B75251E-5518-4EFE-A737-952F3ED038A7}"/>
              </a:ext>
            </a:extLst>
          </p:cNvPr>
          <p:cNvCxnSpPr>
            <a:cxnSpLocks/>
          </p:cNvCxnSpPr>
          <p:nvPr/>
        </p:nvCxnSpPr>
        <p:spPr>
          <a:xfrm>
            <a:off x="6187440" y="1798320"/>
            <a:ext cx="157353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459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42" grpId="0"/>
      <p:bldP spid="43" grpId="0" animBg="1"/>
      <p:bldP spid="7" grpId="0" animBg="1"/>
      <p:bldP spid="48" grpId="0" animBg="1"/>
      <p:bldP spid="50" grpId="0" animBg="1"/>
      <p:bldP spid="51" grpId="0"/>
      <p:bldP spid="52" grpId="0" animBg="1"/>
      <p:bldP spid="58" grpId="0"/>
      <p:bldP spid="88" grpId="0" animBg="1"/>
      <p:bldP spid="89" grpId="0"/>
      <p:bldP spid="90" grpId="0"/>
    </p:bldLst>
  </p:timing>
  <p:extLst>
    <p:ext uri="{E180D4A7-C9FB-4DFB-919C-405C955672EB}">
      <p14:showEvtLst xmlns:p14="http://schemas.microsoft.com/office/powerpoint/2010/main">
        <p14:playEvt time="0" objId="30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573127" y="2572856"/>
            <a:ext cx="2595109" cy="1491771"/>
          </a:xfrm>
          <a:prstGeom prst="chevron">
            <a:avLst>
              <a:gd name="adj" fmla="val 25780"/>
            </a:avLst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pPr marL="0" marR="0" lvl="0" indent="0" algn="ctr" defTabSz="12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9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ea typeface="印品黑体" panose="00000500000000000000" pitchFamily="2" charset="-122"/>
              </a:rPr>
              <a:t>Bước 2:</a:t>
            </a:r>
          </a:p>
          <a:p>
            <a:pPr marL="0" marR="0" lvl="0" indent="0" algn="ctr" defTabSz="12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009" noProof="0" dirty="0">
                <a:solidFill>
                  <a:srgbClr val="F8F8F8"/>
                </a:solidFill>
                <a:ea typeface="印品黑体" panose="00000500000000000000" pitchFamily="2" charset="-122"/>
              </a:rPr>
              <a:t>Điều chỉnh</a:t>
            </a:r>
          </a:p>
          <a:p>
            <a:pPr marL="0" marR="0" lvl="0" indent="0" algn="ctr" defTabSz="12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009" dirty="0">
                <a:solidFill>
                  <a:srgbClr val="F8F8F8"/>
                </a:solidFill>
                <a:ea typeface="印品黑体" panose="00000500000000000000" pitchFamily="2" charset="-122"/>
              </a:rPr>
              <a:t>â</a:t>
            </a:r>
            <a:r>
              <a:rPr lang="vi-VN" altLang="zh-CN" sz="3009" noProof="0" dirty="0">
                <a:solidFill>
                  <a:srgbClr val="F8F8F8"/>
                </a:solidFill>
                <a:ea typeface="印品黑体" panose="00000500000000000000" pitchFamily="2" charset="-122"/>
              </a:rPr>
              <a:t>m lượng</a:t>
            </a:r>
            <a:endParaRPr kumimoji="0" lang="en-US" altLang="zh-CN" sz="3009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ea typeface="印品黑体" panose="00000500000000000000" pitchFamily="2" charset="-122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1128147" y="2572856"/>
            <a:ext cx="2595109" cy="1491771"/>
          </a:xfrm>
          <a:prstGeom prst="homePlate">
            <a:avLst>
              <a:gd name="adj" fmla="val 30492"/>
            </a:avLst>
          </a:prstGeom>
          <a:solidFill>
            <a:srgbClr val="00B050"/>
          </a:solidFill>
          <a:ln>
            <a:noFill/>
          </a:ln>
        </p:spPr>
        <p:txBody>
          <a:bodyPr wrap="none" anchor="ctr"/>
          <a:lstStyle/>
          <a:p>
            <a:pPr marL="0" marR="0" lvl="0" indent="0" algn="ctr" defTabSz="12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9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t>Bước</a:t>
            </a:r>
            <a:r>
              <a:rPr kumimoji="0" lang="vi-VN" altLang="zh-CN" sz="3009" b="0" i="0" u="none" strike="noStrike" kern="1200" cap="none" spc="0" normalizeH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t> 1: </a:t>
            </a:r>
          </a:p>
          <a:p>
            <a:pPr marL="0" marR="0" lvl="0" indent="0" algn="ctr" defTabSz="12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9" b="0" i="0" u="none" strike="noStrike" kern="1200" cap="none" spc="0" normalizeH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t>Bật ti vi</a:t>
            </a:r>
            <a:endParaRPr kumimoji="0" lang="en-US" altLang="zh-CN" sz="3009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6018106" y="2572856"/>
            <a:ext cx="2595109" cy="1491771"/>
          </a:xfrm>
          <a:prstGeom prst="chevron">
            <a:avLst>
              <a:gd name="adj" fmla="val 25780"/>
            </a:avLst>
          </a:prstGeom>
          <a:solidFill>
            <a:srgbClr val="0070C0"/>
          </a:solidFill>
          <a:ln>
            <a:noFill/>
          </a:ln>
        </p:spPr>
        <p:txBody>
          <a:bodyPr wrap="none" anchor="ctr"/>
          <a:lstStyle/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ea typeface="印品黑体" panose="00000500000000000000" pitchFamily="2" charset="-122"/>
              </a:rPr>
              <a:t>Bước 3:</a:t>
            </a:r>
          </a:p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ea typeface="印品黑体" panose="00000500000000000000" pitchFamily="2" charset="-122"/>
              </a:rPr>
              <a:t>Điều chỉnh</a:t>
            </a:r>
          </a:p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ea typeface="印品黑体" panose="00000500000000000000" pitchFamily="2" charset="-122"/>
              </a:rPr>
              <a:t>kênh</a:t>
            </a:r>
            <a:endParaRPr lang="en-US" altLang="zh-CN" sz="3009" dirty="0">
              <a:solidFill>
                <a:srgbClr val="F8F8F8"/>
              </a:solidFill>
              <a:ea typeface="印品黑体" panose="00000500000000000000" pitchFamily="2" charset="-122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8460700" y="2572856"/>
            <a:ext cx="3304579" cy="1491771"/>
          </a:xfrm>
          <a:prstGeom prst="chevron">
            <a:avLst>
              <a:gd name="adj" fmla="val 25780"/>
            </a:avLst>
          </a:prstGeom>
          <a:solidFill>
            <a:schemeClr val="accent4"/>
          </a:solidFill>
          <a:ln>
            <a:noFill/>
          </a:ln>
        </p:spPr>
        <p:txBody>
          <a:bodyPr wrap="none" anchor="ctr"/>
          <a:lstStyle/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ea typeface="印品黑体" panose="00000500000000000000" pitchFamily="2" charset="-122"/>
              </a:rPr>
              <a:t>Bước 4:</a:t>
            </a:r>
          </a:p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ea typeface="印品黑体" panose="00000500000000000000" pitchFamily="2" charset="-122"/>
              </a:rPr>
              <a:t>Tắt ti vi khi</a:t>
            </a:r>
          </a:p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ea typeface="印品黑体" panose="00000500000000000000" pitchFamily="2" charset="-122"/>
              </a:rPr>
              <a:t>không sử dụng</a:t>
            </a:r>
            <a:endParaRPr lang="en-US" altLang="zh-CN" sz="3009" dirty="0">
              <a:solidFill>
                <a:srgbClr val="F8F8F8"/>
              </a:solidFill>
              <a:ea typeface="印品黑体" panose="00000500000000000000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43BE5E-0F57-4BBE-977E-3FD2AF5BAAB8}"/>
              </a:ext>
            </a:extLst>
          </p:cNvPr>
          <p:cNvSpPr txBox="1"/>
          <p:nvPr/>
        </p:nvSpPr>
        <p:spPr>
          <a:xfrm>
            <a:off x="1889760" y="924560"/>
            <a:ext cx="904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Các bước dùng điều khiển ti vi: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49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" grpId="0"/>
    </p:bldLst>
  </p:timing>
  <p:extLst>
    <p:ext uri="{E180D4A7-C9FB-4DFB-919C-405C955672EB}">
      <p14:showEvtLst xmlns:p14="http://schemas.microsoft.com/office/powerpoint/2010/main">
        <p14:playEvt time="0" objId="30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9F744AE4-6948-4225-8DF0-1C4D73C0AC65}"/>
              </a:ext>
            </a:extLst>
          </p:cNvPr>
          <p:cNvSpPr txBox="1"/>
          <p:nvPr/>
        </p:nvSpPr>
        <p:spPr>
          <a:xfrm>
            <a:off x="660400" y="457200"/>
            <a:ext cx="108508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600" dirty="0"/>
              <a:t>Em hãy quan sát hình 5 và cho biết những hình ảnh nào thể hiện xem ti vi không đúng cách?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600" dirty="0"/>
              <a:t>Chỉ ra ảnh hưởng xấu có thể xảy ra khi xem ti vi không đúng cách.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08792FB-3545-4B82-8AC9-6C1D61D65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602" y="1749862"/>
            <a:ext cx="6543675" cy="484822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6BA5DBA-1C8F-4A0F-A470-3FAA05E87F4D}"/>
              </a:ext>
            </a:extLst>
          </p:cNvPr>
          <p:cNvGrpSpPr/>
          <p:nvPr/>
        </p:nvGrpSpPr>
        <p:grpSpPr>
          <a:xfrm>
            <a:off x="7913549" y="4530599"/>
            <a:ext cx="4278451" cy="2175001"/>
            <a:chOff x="892354" y="3758439"/>
            <a:chExt cx="4278451" cy="2175001"/>
          </a:xfrm>
        </p:grpSpPr>
        <p:pic>
          <p:nvPicPr>
            <p:cNvPr id="30" name="Picture 9">
              <a:extLst>
                <a:ext uri="{FF2B5EF4-FFF2-40B4-BE49-F238E27FC236}">
                  <a16:creationId xmlns:a16="http://schemas.microsoft.com/office/drawing/2014/main" id="{96211DA6-62EF-48C7-91BF-77B5F6B6C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8B63017-E3F9-4893-A13C-2F6A85A3C5AE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35882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  <p:extLst>
    <p:ext uri="{E180D4A7-C9FB-4DFB-919C-405C955672EB}">
      <p14:showEvtLst xmlns:p14="http://schemas.microsoft.com/office/powerpoint/2010/main">
        <p14:playEvt time="0" objId="30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9498" y="1091251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A75334-50A4-4CA5-B050-85C93422FFD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03847" y="2016680"/>
            <a:ext cx="3414847" cy="253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7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peech Bubble: Rectangle with Corners Rounded 4">
            <a:extLst>
              <a:ext uri="{FF2B5EF4-FFF2-40B4-BE49-F238E27FC236}">
                <a16:creationId xmlns:a16="http://schemas.microsoft.com/office/drawing/2014/main" id="{826769B3-0F9D-4406-9300-961A91FAB16B}"/>
              </a:ext>
            </a:extLst>
          </p:cNvPr>
          <p:cNvSpPr/>
          <p:nvPr/>
        </p:nvSpPr>
        <p:spPr>
          <a:xfrm flipH="1">
            <a:off x="5679438" y="2206735"/>
            <a:ext cx="5423989" cy="122226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nhỏ xem ti vi không đúng cách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F6AEDC1-1135-4337-B0D7-623B00890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976" y="542972"/>
            <a:ext cx="7010400" cy="943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AE2FE0-F329-4935-8C12-313855970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4" y="1982470"/>
            <a:ext cx="4573624" cy="340233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307440B-B071-415B-B092-708255A8EF0A}"/>
              </a:ext>
            </a:extLst>
          </p:cNvPr>
          <p:cNvSpPr txBox="1"/>
          <p:nvPr/>
        </p:nvSpPr>
        <p:spPr>
          <a:xfrm>
            <a:off x="6421120" y="4505362"/>
            <a:ext cx="5516880" cy="1569660"/>
          </a:xfrm>
          <a:custGeom>
            <a:avLst/>
            <a:gdLst>
              <a:gd name="csX0" fmla="*/ 0 w 5516880"/>
              <a:gd name="csY0" fmla="*/ 0 h 1569660"/>
              <a:gd name="csX1" fmla="*/ 5516880 w 5516880"/>
              <a:gd name="csY1" fmla="*/ 0 h 1569660"/>
              <a:gd name="csX2" fmla="*/ 5516880 w 5516880"/>
              <a:gd name="csY2" fmla="*/ 1569660 h 1569660"/>
              <a:gd name="csX3" fmla="*/ 0 w 5516880"/>
              <a:gd name="csY3" fmla="*/ 1569660 h 1569660"/>
              <a:gd name="csX4" fmla="*/ 0 w 5516880"/>
              <a:gd name="csY4" fmla="*/ 0 h 15696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516880" h="1569660" fill="none" extrusionOk="0">
                <a:moveTo>
                  <a:pt x="0" y="0"/>
                </a:moveTo>
                <a:cubicBezTo>
                  <a:pt x="1182959" y="5222"/>
                  <a:pt x="3666234" y="24918"/>
                  <a:pt x="5516880" y="0"/>
                </a:cubicBezTo>
                <a:cubicBezTo>
                  <a:pt x="5614441" y="257633"/>
                  <a:pt x="5468489" y="890565"/>
                  <a:pt x="5516880" y="1569660"/>
                </a:cubicBezTo>
                <a:cubicBezTo>
                  <a:pt x="3996209" y="1404899"/>
                  <a:pt x="2736877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5516880" h="1569660" stroke="0" extrusionOk="0">
                <a:moveTo>
                  <a:pt x="0" y="0"/>
                </a:moveTo>
                <a:cubicBezTo>
                  <a:pt x="1074382" y="11849"/>
                  <a:pt x="3155414" y="-161459"/>
                  <a:pt x="5516880" y="0"/>
                </a:cubicBezTo>
                <a:cubicBezTo>
                  <a:pt x="5490992" y="662121"/>
                  <a:pt x="5586292" y="1402874"/>
                  <a:pt x="5516880" y="1569660"/>
                </a:cubicBezTo>
                <a:cubicBezTo>
                  <a:pt x="4287457" y="1423800"/>
                  <a:pt x="1325790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gồi xem ti vi quá gần sẽ gây hại cho mắt, dẫn đến các bệnh lí: cận thị, loạn thị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: Shape 34">
            <a:extLst>
              <a:ext uri="{FF2B5EF4-FFF2-40B4-BE49-F238E27FC236}">
                <a16:creationId xmlns:a16="http://schemas.microsoft.com/office/drawing/2014/main" id="{570F97D6-89AB-4C8C-8318-CA2CBCC60CCC}"/>
              </a:ext>
            </a:extLst>
          </p:cNvPr>
          <p:cNvSpPr/>
          <p:nvPr/>
        </p:nvSpPr>
        <p:spPr>
          <a:xfrm>
            <a:off x="5770028" y="353944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2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peech Bubble: Rectangle with Corners Rounded 4">
            <a:extLst>
              <a:ext uri="{FF2B5EF4-FFF2-40B4-BE49-F238E27FC236}">
                <a16:creationId xmlns:a16="http://schemas.microsoft.com/office/drawing/2014/main" id="{826769B3-0F9D-4406-9300-961A91FAB16B}"/>
              </a:ext>
            </a:extLst>
          </p:cNvPr>
          <p:cNvSpPr/>
          <p:nvPr/>
        </p:nvSpPr>
        <p:spPr>
          <a:xfrm flipH="1">
            <a:off x="5679438" y="2206735"/>
            <a:ext cx="5423989" cy="122226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Hai bạn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nhỏ xem phim đúng cách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F6AEDC1-1135-4337-B0D7-623B00890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976" y="542972"/>
            <a:ext cx="7010400" cy="9437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307440B-B071-415B-B092-708255A8EF0A}"/>
              </a:ext>
            </a:extLst>
          </p:cNvPr>
          <p:cNvSpPr txBox="1"/>
          <p:nvPr/>
        </p:nvSpPr>
        <p:spPr>
          <a:xfrm>
            <a:off x="6421120" y="4505362"/>
            <a:ext cx="5516880" cy="1077218"/>
          </a:xfrm>
          <a:custGeom>
            <a:avLst/>
            <a:gdLst>
              <a:gd name="csX0" fmla="*/ 0 w 5516880"/>
              <a:gd name="csY0" fmla="*/ 0 h 1077218"/>
              <a:gd name="csX1" fmla="*/ 5516880 w 5516880"/>
              <a:gd name="csY1" fmla="*/ 0 h 1077218"/>
              <a:gd name="csX2" fmla="*/ 5516880 w 5516880"/>
              <a:gd name="csY2" fmla="*/ 1077218 h 1077218"/>
              <a:gd name="csX3" fmla="*/ 0 w 5516880"/>
              <a:gd name="csY3" fmla="*/ 1077218 h 1077218"/>
              <a:gd name="csX4" fmla="*/ 0 w 5516880"/>
              <a:gd name="csY4" fmla="*/ 0 h 10772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516880" h="1077218" fill="none" extrusionOk="0">
                <a:moveTo>
                  <a:pt x="0" y="0"/>
                </a:moveTo>
                <a:cubicBezTo>
                  <a:pt x="1182959" y="5222"/>
                  <a:pt x="3666234" y="24918"/>
                  <a:pt x="5516880" y="0"/>
                </a:cubicBezTo>
                <a:cubicBezTo>
                  <a:pt x="5554742" y="476103"/>
                  <a:pt x="5458277" y="631043"/>
                  <a:pt x="5516880" y="1077218"/>
                </a:cubicBezTo>
                <a:cubicBezTo>
                  <a:pt x="3996209" y="912457"/>
                  <a:pt x="2736877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5516880" h="1077218" stroke="0" extrusionOk="0">
                <a:moveTo>
                  <a:pt x="0" y="0"/>
                </a:moveTo>
                <a:cubicBezTo>
                  <a:pt x="1074382" y="11849"/>
                  <a:pt x="3155414" y="-161459"/>
                  <a:pt x="5516880" y="0"/>
                </a:cubicBezTo>
                <a:cubicBezTo>
                  <a:pt x="5568915" y="144312"/>
                  <a:pt x="5609023" y="673209"/>
                  <a:pt x="5516880" y="1077218"/>
                </a:cubicBezTo>
                <a:cubicBezTo>
                  <a:pt x="4287457" y="931358"/>
                  <a:pt x="1325790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gồi xem ti vi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đúng khoảng cách, đúng tư thế.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27" name="Freeform: Shape 34">
            <a:extLst>
              <a:ext uri="{FF2B5EF4-FFF2-40B4-BE49-F238E27FC236}">
                <a16:creationId xmlns:a16="http://schemas.microsoft.com/office/drawing/2014/main" id="{570F97D6-89AB-4C8C-8318-CA2CBCC60CCC}"/>
              </a:ext>
            </a:extLst>
          </p:cNvPr>
          <p:cNvSpPr/>
          <p:nvPr/>
        </p:nvSpPr>
        <p:spPr>
          <a:xfrm>
            <a:off x="5770028" y="353944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55CB56-6C09-48F2-9D7B-C2DD62EED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52" y="1878965"/>
            <a:ext cx="4652328" cy="326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5624"/>
      </a:accent1>
      <a:accent2>
        <a:srgbClr val="B1CECB"/>
      </a:accent2>
      <a:accent3>
        <a:srgbClr val="58ACAD"/>
      </a:accent3>
      <a:accent4>
        <a:srgbClr val="E35624"/>
      </a:accent4>
      <a:accent5>
        <a:srgbClr val="B1CECB"/>
      </a:accent5>
      <a:accent6>
        <a:srgbClr val="EB8A7A"/>
      </a:accent6>
      <a:hlink>
        <a:srgbClr val="0563C1"/>
      </a:hlink>
      <a:folHlink>
        <a:srgbClr val="954F72"/>
      </a:folHlink>
    </a:clrScheme>
    <a:fontScheme name="自定义 1">
      <a:majorFont>
        <a:latin typeface="Impact"/>
        <a:ea typeface="华康俪金黑W8(P)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C-.potx" id="{F245F98B-A7FA-44AD-B8C5-FD9938FF4CB4}" vid="{AF67692B-30E7-4B31-A33A-7E672886C321}"/>
    </a:ext>
  </a:extLst>
</a:theme>
</file>

<file path=ppt/theme/theme2.xml><?xml version="1.0" encoding="utf-8"?>
<a:theme xmlns:a="http://schemas.openxmlformats.org/drawingml/2006/main" name="1_自定义设计方案">
  <a:themeElements>
    <a:clrScheme name="LvyhTools保存的主题色-20170503-15094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5624"/>
      </a:accent1>
      <a:accent2>
        <a:srgbClr val="B1CECB"/>
      </a:accent2>
      <a:accent3>
        <a:srgbClr val="58ACAD"/>
      </a:accent3>
      <a:accent4>
        <a:srgbClr val="E35624"/>
      </a:accent4>
      <a:accent5>
        <a:srgbClr val="B1CECB"/>
      </a:accent5>
      <a:accent6>
        <a:srgbClr val="EB8A7A"/>
      </a:accent6>
      <a:hlink>
        <a:srgbClr val="0563C1"/>
      </a:hlink>
      <a:folHlink>
        <a:srgbClr val="954F72"/>
      </a:folHlink>
    </a:clrScheme>
    <a:fontScheme name="自定义 1">
      <a:majorFont>
        <a:latin typeface="Impact"/>
        <a:ea typeface="华康俪金黑W8(P)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-.potx" id="{F245F98B-A7FA-44AD-B8C5-FD9938FF4CB4}" vid="{78354BC1-A4D2-4A7E-8527-1BBC5B4C8273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440</Words>
  <Application>Microsoft Office PowerPoint</Application>
  <PresentationFormat>Widescreen</PresentationFormat>
  <Paragraphs>49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微软雅黑</vt:lpstr>
      <vt:lpstr>宋体</vt:lpstr>
      <vt:lpstr>Arial</vt:lpstr>
      <vt:lpstr>Calibri</vt:lpstr>
      <vt:lpstr>Georgia</vt:lpstr>
      <vt:lpstr>Times New Roman</vt:lpstr>
      <vt:lpstr>印品黑体</vt:lpstr>
      <vt:lpstr>自定义设计方案</vt:lpstr>
      <vt:lpstr>1_自定义设计方案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11332</cp:lastModifiedBy>
  <cp:revision>33</cp:revision>
  <dcterms:created xsi:type="dcterms:W3CDTF">2022-08-04T23:58:56Z</dcterms:created>
  <dcterms:modified xsi:type="dcterms:W3CDTF">2025-12-10T23:33:56Z</dcterms:modified>
</cp:coreProperties>
</file>