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8"/>
  </p:notesMasterIdLst>
  <p:sldIdLst>
    <p:sldId id="257" r:id="rId3"/>
    <p:sldId id="282" r:id="rId4"/>
    <p:sldId id="283" r:id="rId5"/>
    <p:sldId id="285" r:id="rId6"/>
    <p:sldId id="258" r:id="rId7"/>
    <p:sldId id="264" r:id="rId8"/>
    <p:sldId id="286" r:id="rId9"/>
    <p:sldId id="265" r:id="rId10"/>
    <p:sldId id="287" r:id="rId11"/>
    <p:sldId id="288" r:id="rId12"/>
    <p:sldId id="289" r:id="rId13"/>
    <p:sldId id="259" r:id="rId14"/>
    <p:sldId id="260" r:id="rId15"/>
    <p:sldId id="261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99" autoAdjust="0"/>
  </p:normalViewPr>
  <p:slideViewPr>
    <p:cSldViewPr snapToGrid="0">
      <p:cViewPr varScale="1">
        <p:scale>
          <a:sx n="74" d="100"/>
          <a:sy n="74" d="100"/>
        </p:scale>
        <p:origin x="10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2102-28F4-4809-A517-1F0948A334C8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BB21-0903-4FD0-9D63-EA6AC147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huongthaogadt01@gmail.com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BB21-0903-4FD0-9D63-EA6AC147F4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BB21-0903-4FD0-9D63-EA6AC147F4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8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quay </a:t>
            </a:r>
            <a:r>
              <a:rPr lang="en-US" dirty="0" err="1"/>
              <a:t>về</a:t>
            </a:r>
            <a:br>
              <a:rPr lang="en-US" dirty="0"/>
            </a:b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mọc</a:t>
            </a:r>
            <a:r>
              <a:rPr lang="en-US" dirty="0"/>
              <a:t> ra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BB21-0903-4FD0-9D63-EA6AC147F4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3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6784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8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01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8134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519467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341793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三、教师礼赞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1775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四、尊师重教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4232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2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1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3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18" Type="http://schemas.microsoft.com/office/2007/relationships/hdphoto" Target="../media/hdphoto8.wdp"/><Relationship Id="rId26" Type="http://schemas.microsoft.com/office/2007/relationships/hdphoto" Target="../media/hdphoto10.wdp"/><Relationship Id="rId3" Type="http://schemas.openxmlformats.org/officeDocument/2006/relationships/image" Target="../media/image23.png"/><Relationship Id="rId21" Type="http://schemas.openxmlformats.org/officeDocument/2006/relationships/slide" Target="slide13.xml"/><Relationship Id="rId7" Type="http://schemas.openxmlformats.org/officeDocument/2006/relationships/image" Target="../media/image25.png"/><Relationship Id="rId12" Type="http://schemas.microsoft.com/office/2007/relationships/hdphoto" Target="../media/hdphoto5.wdp"/><Relationship Id="rId17" Type="http://schemas.openxmlformats.org/officeDocument/2006/relationships/image" Target="../media/image30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openxmlformats.org/officeDocument/2006/relationships/slide" Target="slide14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24" Type="http://schemas.openxmlformats.org/officeDocument/2006/relationships/image" Target="../media/image32.GIF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slide" Target="slide12.xml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26.png"/><Relationship Id="rId14" Type="http://schemas.microsoft.com/office/2007/relationships/hdphoto" Target="../media/hdphoto6.wdp"/><Relationship Id="rId22" Type="http://schemas.openxmlformats.org/officeDocument/2006/relationships/image" Target="../media/image31.png"/><Relationship Id="rId27" Type="http://schemas.openxmlformats.org/officeDocument/2006/relationships/image" Target="../media/image34.png"/><Relationship Id="rId30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slide" Target="slide11.xml"/><Relationship Id="rId4" Type="http://schemas.openxmlformats.org/officeDocument/2006/relationships/audio" Target="../media/audio3.wav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slide" Target="slide11.xml"/><Relationship Id="rId4" Type="http://schemas.openxmlformats.org/officeDocument/2006/relationships/audio" Target="../media/audio3.wav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slide" Target="slide11.xml"/><Relationship Id="rId4" Type="http://schemas.openxmlformats.org/officeDocument/2006/relationships/audio" Target="../media/audio3.wav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55EA9D-B225-4EEF-ACFD-040DAB392C46}"/>
              </a:ext>
            </a:extLst>
          </p:cNvPr>
          <p:cNvPicPr/>
          <p:nvPr/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850499" y="1631373"/>
            <a:ext cx="4245610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C1F728-6B05-4517-9259-FE9C98529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605" y="1730206"/>
            <a:ext cx="370668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FC40D1-9428-46A5-822E-4AE6B219A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640" y="2589817"/>
            <a:ext cx="8358340" cy="19569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3FC4B-F912-4F62-A031-C83E0C831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962" y="4290729"/>
            <a:ext cx="2060627" cy="96934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AFE60A8-85DE-4E33-F1FC-2D9BD5227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5" y="226323"/>
            <a:ext cx="1425233" cy="1343209"/>
          </a:xfrm>
          <a:prstGeom prst="ellipse">
            <a:avLst/>
          </a:prstGeom>
        </p:spPr>
      </p:pic>
      <p:sp>
        <p:nvSpPr>
          <p:cNvPr id="3" name="TextBox 88">
            <a:extLst>
              <a:ext uri="{FF2B5EF4-FFF2-40B4-BE49-F238E27FC236}">
                <a16:creationId xmlns:a16="http://schemas.microsoft.com/office/drawing/2014/main" id="{B7F9C5F9-1A88-6816-86B6-580F6D480ED3}"/>
              </a:ext>
            </a:extLst>
          </p:cNvPr>
          <p:cNvSpPr txBox="1"/>
          <p:nvPr/>
        </p:nvSpPr>
        <p:spPr>
          <a:xfrm>
            <a:off x="2823390" y="672078"/>
            <a:ext cx="629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 BỒ ĐỀ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TRƯỜNG TIỂU HỌC ÁI MỘ B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 rot="956664">
            <a:off x="7750684" y="372752"/>
            <a:ext cx="4495800" cy="2219889"/>
          </a:xfrm>
          <a:prstGeom prst="cloudCallout">
            <a:avLst>
              <a:gd name="adj1" fmla="val -175320"/>
              <a:gd name="adj2" fmla="val 13094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Ôn và khởi động nhé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3...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2" descr="C:\Users\MyPC\Downloads\TRANH %E1%BA%A2NH NG%E1%BB%98 NGH%C4%A8NH\teacher-woman-260nw-5326866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>
            <a:fillRect/>
          </a:stretch>
        </p:blipFill>
        <p:spPr>
          <a:xfrm>
            <a:off x="-42226" y="217546"/>
            <a:ext cx="12462825" cy="172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>
            <a:fillRect/>
          </a:stretch>
        </p:blipFill>
        <p:spPr>
          <a:xfrm>
            <a:off x="6608855" y="1539291"/>
            <a:ext cx="800092" cy="115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>
            <a:fillRect/>
          </a:stretch>
        </p:blipFill>
        <p:spPr>
          <a:xfrm>
            <a:off x="5173162" y="1186439"/>
            <a:ext cx="762001" cy="152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2136080" y="2676931"/>
            <a:ext cx="1295400" cy="769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3" y="1992626"/>
            <a:ext cx="1849722" cy="197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>
            <a:fillRect/>
          </a:stretch>
        </p:blipFill>
        <p:spPr>
          <a:xfrm>
            <a:off x="9756695" y="1842840"/>
            <a:ext cx="911305" cy="1747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>
            <a:fillRect/>
          </a:stretch>
        </p:blipFill>
        <p:spPr>
          <a:xfrm flipH="1">
            <a:off x="1620130" y="1661775"/>
            <a:ext cx="962806" cy="152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>
            <a:fillRect/>
          </a:stretch>
        </p:blipFill>
        <p:spPr>
          <a:xfrm flipH="1">
            <a:off x="3141527" y="1773641"/>
            <a:ext cx="1072428" cy="1441948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788705" y="60083"/>
            <a:ext cx="1794484" cy="51457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6827548" y="45487"/>
            <a:ext cx="1445601" cy="63098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8740988" y="60083"/>
            <a:ext cx="1126918" cy="61639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5677124" y="2372345"/>
            <a:ext cx="1025713" cy="609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9113167" y="3393800"/>
            <a:ext cx="958424" cy="569207"/>
          </a:xfrm>
          <a:prstGeom prst="rect">
            <a:avLst/>
          </a:prstGeom>
        </p:spPr>
      </p:pic>
      <p:sp>
        <p:nvSpPr>
          <p:cNvPr id="28" name="Oval 27">
            <a:hlinkClick r:id="rId19" action="ppaction://hlinksldjump"/>
          </p:cNvPr>
          <p:cNvSpPr/>
          <p:nvPr/>
        </p:nvSpPr>
        <p:spPr>
          <a:xfrm>
            <a:off x="2610092" y="3308374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9" name="Oval 28">
            <a:hlinkClick r:id="rId20" action="ppaction://hlinksldjump"/>
          </p:cNvPr>
          <p:cNvSpPr/>
          <p:nvPr/>
        </p:nvSpPr>
        <p:spPr>
          <a:xfrm>
            <a:off x="9455818" y="382697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32" name="Oval 31">
            <a:hlinkClick r:id="rId21" action="ppaction://hlinksldjump"/>
          </p:cNvPr>
          <p:cNvSpPr/>
          <p:nvPr/>
        </p:nvSpPr>
        <p:spPr>
          <a:xfrm>
            <a:off x="5889955" y="296837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9056522" y="2142008"/>
            <a:ext cx="1071714" cy="1591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5696524" y="1186439"/>
            <a:ext cx="986911" cy="1465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136080" y="1295681"/>
            <a:ext cx="1256114" cy="1865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1289457"/>
            <a:ext cx="835863" cy="10225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06" y="1206147"/>
            <a:ext cx="1354581" cy="786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744" b="89776" l="3994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" y="2716679"/>
            <a:ext cx="1675192" cy="2006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52400" y="5333999"/>
            <a:ext cx="1295400" cy="1447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67778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97" t="35257" b="33262"/>
          <a:stretch>
            <a:fillRect/>
          </a:stretch>
        </p:blipFill>
        <p:spPr>
          <a:xfrm>
            <a:off x="5729053" y="5456687"/>
            <a:ext cx="1251028" cy="1295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409" b="995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54" y="60083"/>
            <a:ext cx="1412244" cy="8113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2" y="1442039"/>
            <a:ext cx="1354581" cy="7864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0" y="1835279"/>
            <a:ext cx="1354581" cy="7864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32" y="1232332"/>
            <a:ext cx="1354581" cy="78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kumimoji="0" lang="en-US" altLang="vi-V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kumimoji="0" lang="en-US" altLang="vi-V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1" y="5093497"/>
            <a:ext cx="4608466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altLang="vi-V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60566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1221769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lữu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538098" y="-504832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93076" y="4159801"/>
            <a:ext cx="4756225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Vứt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6354" y="4159801"/>
            <a:ext cx="5536253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9946" y="5210316"/>
            <a:ext cx="5365824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260" y="415792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51" y="5276742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6795" y="1211863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vệ sinh và an toàn trường học.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3841" y="1525037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9173" y="4762155"/>
            <a:ext cx="4101227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6320298"/>
            <a:ext cx="672128" cy="537702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3EFB4F-F02A-4FC4-9A80-1996BDF2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6" y="657186"/>
            <a:ext cx="9998307" cy="381642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D17BFB7-59B6-4932-892A-ADAFB4BA8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340" y="913497"/>
            <a:ext cx="7821846" cy="24142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~1/AppData/Local/Temp/picturecompress_20210629082829/output_1.pn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90" y="824865"/>
            <a:ext cx="10058400" cy="50279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127F5AB-4945-47DA-B3E5-637C3A98DE68}"/>
              </a:ext>
            </a:extLst>
          </p:cNvPr>
          <p:cNvGrpSpPr/>
          <p:nvPr/>
        </p:nvGrpSpPr>
        <p:grpSpPr>
          <a:xfrm>
            <a:off x="454111" y="1005204"/>
            <a:ext cx="8293649" cy="1842864"/>
            <a:chOff x="5300431" y="1251591"/>
            <a:chExt cx="5997489" cy="14735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D3D0BC-73DB-40FD-9D5B-4B3E0EC1DAB5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9D39F976-15BA-4122-ACE8-27F523E8A7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154B6F34-7F29-4D68-86F5-4C6043C00986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540434-2A62-48FA-B25F-9F1836D8BF1A}"/>
                </a:ext>
              </a:extLst>
            </p:cNvPr>
            <p:cNvSpPr txBox="1"/>
            <p:nvPr/>
          </p:nvSpPr>
          <p:spPr>
            <a:xfrm>
              <a:off x="5669690" y="1402289"/>
              <a:ext cx="5262470" cy="1088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 lại và những nội dung đã học trong chủ đề Trường học?</a:t>
              </a:r>
              <a:endPara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F0EEC-2429-47D4-9801-FABC093D6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795" y="573119"/>
            <a:ext cx="751701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623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3">
            <a:extLst>
              <a:ext uri="{FF2B5EF4-FFF2-40B4-BE49-F238E27FC236}">
                <a16:creationId xmlns:a16="http://schemas.microsoft.com/office/drawing/2014/main" id="{3FB799A8-BEC2-4125-B5A6-67AA8BF8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4" y="1056639"/>
            <a:ext cx="9249022" cy="24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B275E-96C2-4FEA-86B3-B233CDFF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15" y="1378639"/>
            <a:ext cx="7852329" cy="168264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03C555-4F5F-4AB9-B45D-0928F49A0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2" y="487679"/>
            <a:ext cx="11271568" cy="573595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3">
            <a:extLst>
              <a:ext uri="{FF2B5EF4-FFF2-40B4-BE49-F238E27FC236}">
                <a16:creationId xmlns:a16="http://schemas.microsoft.com/office/drawing/2014/main" id="{3FB799A8-BEC2-4125-B5A6-67AA8BF8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4" y="1056639"/>
            <a:ext cx="9249022" cy="2491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3CCB5B-DA96-4267-8130-535D7AC7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52" y="1697670"/>
            <a:ext cx="857781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9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12A1E0-0B15-4775-ABA5-0D321018E19C}"/>
              </a:ext>
            </a:extLst>
          </p:cNvPr>
          <p:cNvSpPr txBox="1"/>
          <p:nvPr/>
        </p:nvSpPr>
        <p:spPr>
          <a:xfrm>
            <a:off x="2411606" y="968720"/>
            <a:ext cx="7982074" cy="1446550"/>
          </a:xfrm>
          <a:custGeom>
            <a:avLst/>
            <a:gdLst>
              <a:gd name="connsiteX0" fmla="*/ 0 w 7982074"/>
              <a:gd name="connsiteY0" fmla="*/ 0 h 1446550"/>
              <a:gd name="connsiteX1" fmla="*/ 7982074 w 7982074"/>
              <a:gd name="connsiteY1" fmla="*/ 0 h 1446550"/>
              <a:gd name="connsiteX2" fmla="*/ 7982074 w 7982074"/>
              <a:gd name="connsiteY2" fmla="*/ 1446550 h 1446550"/>
              <a:gd name="connsiteX3" fmla="*/ 0 w 7982074"/>
              <a:gd name="connsiteY3" fmla="*/ 1446550 h 1446550"/>
              <a:gd name="connsiteX4" fmla="*/ 0 w 7982074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2074" h="1446550" fill="none" extrusionOk="0">
                <a:moveTo>
                  <a:pt x="0" y="0"/>
                </a:moveTo>
                <a:cubicBezTo>
                  <a:pt x="3780967" y="5222"/>
                  <a:pt x="5239822" y="24918"/>
                  <a:pt x="7982074" y="0"/>
                </a:cubicBezTo>
                <a:cubicBezTo>
                  <a:pt x="7892816" y="169848"/>
                  <a:pt x="8017861" y="914679"/>
                  <a:pt x="7982074" y="1446550"/>
                </a:cubicBezTo>
                <a:cubicBezTo>
                  <a:pt x="7039213" y="1281789"/>
                  <a:pt x="2802477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7982074" h="1446550" stroke="0" extrusionOk="0">
                <a:moveTo>
                  <a:pt x="0" y="0"/>
                </a:moveTo>
                <a:cubicBezTo>
                  <a:pt x="1126322" y="11849"/>
                  <a:pt x="7122666" y="-161459"/>
                  <a:pt x="7982074" y="0"/>
                </a:cubicBezTo>
                <a:cubicBezTo>
                  <a:pt x="7978797" y="353962"/>
                  <a:pt x="8057735" y="871797"/>
                  <a:pt x="7982074" y="1446550"/>
                </a:cubicBezTo>
                <a:cubicBezTo>
                  <a:pt x="5741473" y="1300690"/>
                  <a:pt x="2993557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44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iới thiệu sản phẩm của nhóm mình trước lớp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D05A6A-3642-45DE-BA06-084003DFA064}"/>
              </a:ext>
            </a:extLst>
          </p:cNvPr>
          <p:cNvSpPr txBox="1"/>
          <p:nvPr/>
        </p:nvSpPr>
        <p:spPr>
          <a:xfrm>
            <a:off x="4249256" y="3445738"/>
            <a:ext cx="7209549" cy="1446550"/>
          </a:xfrm>
          <a:custGeom>
            <a:avLst/>
            <a:gdLst>
              <a:gd name="connsiteX0" fmla="*/ 0 w 7209549"/>
              <a:gd name="connsiteY0" fmla="*/ 0 h 1446550"/>
              <a:gd name="connsiteX1" fmla="*/ 7209549 w 7209549"/>
              <a:gd name="connsiteY1" fmla="*/ 0 h 1446550"/>
              <a:gd name="connsiteX2" fmla="*/ 7209549 w 7209549"/>
              <a:gd name="connsiteY2" fmla="*/ 1446550 h 1446550"/>
              <a:gd name="connsiteX3" fmla="*/ 0 w 7209549"/>
              <a:gd name="connsiteY3" fmla="*/ 1446550 h 1446550"/>
              <a:gd name="connsiteX4" fmla="*/ 0 w 7209549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549" h="1446550" fill="none" extrusionOk="0">
                <a:moveTo>
                  <a:pt x="0" y="0"/>
                </a:moveTo>
                <a:cubicBezTo>
                  <a:pt x="2483220" y="5222"/>
                  <a:pt x="5294755" y="24918"/>
                  <a:pt x="7209549" y="0"/>
                </a:cubicBezTo>
                <a:cubicBezTo>
                  <a:pt x="7120291" y="169848"/>
                  <a:pt x="7245336" y="914679"/>
                  <a:pt x="7209549" y="1446550"/>
                </a:cubicBezTo>
                <a:cubicBezTo>
                  <a:pt x="6317758" y="1281789"/>
                  <a:pt x="3529888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7209549" h="1446550" stroke="0" extrusionOk="0">
                <a:moveTo>
                  <a:pt x="0" y="0"/>
                </a:moveTo>
                <a:cubicBezTo>
                  <a:pt x="742514" y="11849"/>
                  <a:pt x="4809068" y="-161459"/>
                  <a:pt x="7209549" y="0"/>
                </a:cubicBezTo>
                <a:cubicBezTo>
                  <a:pt x="7206272" y="353962"/>
                  <a:pt x="7285210" y="871797"/>
                  <a:pt x="7209549" y="1446550"/>
                </a:cubicBezTo>
                <a:cubicBezTo>
                  <a:pt x="4931197" y="1300690"/>
                  <a:pt x="1968001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: Shape 34">
            <a:extLst>
              <a:ext uri="{FF2B5EF4-FFF2-40B4-BE49-F238E27FC236}">
                <a16:creationId xmlns:a16="http://schemas.microsoft.com/office/drawing/2014/main" id="{0062A4A1-AD82-4234-8E06-9B93E8436B3E}"/>
              </a:ext>
            </a:extLst>
          </p:cNvPr>
          <p:cNvSpPr/>
          <p:nvPr/>
        </p:nvSpPr>
        <p:spPr>
          <a:xfrm>
            <a:off x="2969322" y="2561541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A4188-8FF1-4F89-9656-15A61C0DC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330" y="573119"/>
            <a:ext cx="677934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12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224</Words>
  <Application>Microsoft Office PowerPoint</Application>
  <PresentationFormat>Widescreen</PresentationFormat>
  <Paragraphs>31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Times New Roman</vt:lpstr>
      <vt:lpstr>字魂105号-简雅黑</vt:lpstr>
      <vt:lpstr>字魂58号-创中黑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26</cp:revision>
  <dcterms:created xsi:type="dcterms:W3CDTF">2022-07-18T23:35:33Z</dcterms:created>
  <dcterms:modified xsi:type="dcterms:W3CDTF">2025-11-12T17:09:23Z</dcterms:modified>
</cp:coreProperties>
</file>