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2025/11/12</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25753" y="4522940"/>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panose="020B0604020202020204" pitchFamily="34" charset="0"/>
                <a:cs typeface="Arial" panose="020B0604020202020204" pitchFamily="34" charset="0"/>
              </a:rPr>
              <a:t>1</a:t>
            </a:r>
            <a:r>
              <a:rPr lang="en-US" sz="2800" b="1" i="0">
                <a:solidFill>
                  <a:srgbClr val="FF0000"/>
                </a:solidFill>
                <a:effectLst/>
                <a:latin typeface="Arial" panose="020B0604020202020204" pitchFamily="34" charset="0"/>
                <a:cs typeface="Arial" panose="020B0604020202020204" pitchFamily="34" charset="0"/>
              </a:rPr>
              <a:t> x 7 </a:t>
            </a:r>
            <a:r>
              <a:rPr lang="en-US" sz="2800" b="1" i="0" dirty="0">
                <a:solidFill>
                  <a:srgbClr val="FF0000"/>
                </a:solidFill>
                <a:effectLst/>
                <a:latin typeface="Arial" panose="020B0604020202020204" pitchFamily="34" charset="0"/>
                <a:cs typeface="Arial" panose="020B0604020202020204" pitchFamily="34" charset="0"/>
              </a:rPr>
              <a:t>=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pic>
        <p:nvPicPr>
          <p:cNvPr id="2" name="Picture 2">
            <a:extLst>
              <a:ext uri="{FF2B5EF4-FFF2-40B4-BE49-F238E27FC236}">
                <a16:creationId xmlns:a16="http://schemas.microsoft.com/office/drawing/2014/main" id="{7F334DC5-0781-EBF1-A31A-D4632F04FF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905" y="226323"/>
            <a:ext cx="1431403" cy="1349024"/>
          </a:xfrm>
          <a:prstGeom prst="ellipse">
            <a:avLst/>
          </a:prstGeom>
        </p:spPr>
      </p:pic>
      <p:sp>
        <p:nvSpPr>
          <p:cNvPr id="3" name="TextBox 88">
            <a:extLst>
              <a:ext uri="{FF2B5EF4-FFF2-40B4-BE49-F238E27FC236}">
                <a16:creationId xmlns:a16="http://schemas.microsoft.com/office/drawing/2014/main" id="{F745ADDE-B3BE-BB7A-780E-6B6CC4C4CE0E}"/>
              </a:ext>
            </a:extLst>
          </p:cNvPr>
          <p:cNvSpPr txBox="1"/>
          <p:nvPr/>
        </p:nvSpPr>
        <p:spPr>
          <a:xfrm>
            <a:off x="3176682" y="323012"/>
            <a:ext cx="66055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C8458"/>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PHƯỜNG BỒ ĐỀ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 TRƯỜNG TIỂU HỌC ÁI MỘ B  </a:t>
            </a:r>
            <a:endParaRPr kumimoji="0" lang="en-US" sz="20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3"/>
                                        </p:tgtEl>
                                        <p:attrNameLst>
                                          <p:attrName>style.visibility</p:attrName>
                                        </p:attrNameLst>
                                      </p:cBhvr>
                                      <p:to>
                                        <p:strVal val="visible"/>
                                      </p:to>
                                    </p:set>
                                    <p:anim by="(-#ppt_w*2)" calcmode="lin" valueType="num">
                                      <p:cBhvr rctx="PPT">
                                        <p:cTn id="35" dur="250" autoRev="1" fill="hold">
                                          <p:stCondLst>
                                            <p:cond delay="0"/>
                                          </p:stCondLst>
                                        </p:cTn>
                                        <p:tgtEl>
                                          <p:spTgt spid="3"/>
                                        </p:tgtEl>
                                        <p:attrNameLst>
                                          <p:attrName>ppt_w</p:attrName>
                                        </p:attrNameLst>
                                      </p:cBhvr>
                                    </p:anim>
                                    <p:anim by="(#ppt_w*0.50)" calcmode="lin" valueType="num">
                                      <p:cBhvr>
                                        <p:cTn id="36" dur="250" decel="50000" autoRev="1" fill="hold">
                                          <p:stCondLst>
                                            <p:cond delay="0"/>
                                          </p:stCondLst>
                                        </p:cTn>
                                        <p:tgtEl>
                                          <p:spTgt spid="3"/>
                                        </p:tgtEl>
                                        <p:attrNameLst>
                                          <p:attrName>ppt_x</p:attrName>
                                        </p:attrNameLst>
                                      </p:cBhvr>
                                    </p:anim>
                                    <p:anim from="(-#ppt_h/2)" to="(#ppt_y)" calcmode="lin" valueType="num">
                                      <p:cBhvr>
                                        <p:cTn id="37" dur="500" fill="hold">
                                          <p:stCondLst>
                                            <p:cond delay="0"/>
                                          </p:stCondLst>
                                        </p:cTn>
                                        <p:tgtEl>
                                          <p:spTgt spid="3"/>
                                        </p:tgtEl>
                                        <p:attrNameLst>
                                          <p:attrName>ppt_y</p:attrName>
                                        </p:attrNameLst>
                                      </p:cBhvr>
                                    </p:anim>
                                    <p:animRot by="21600000">
                                      <p:cBhvr>
                                        <p:cTn id="38"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471</Words>
  <Application>Microsoft Office PowerPoint</Application>
  <PresentationFormat>Widescreen</PresentationFormat>
  <Paragraphs>47</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等线 Light</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35</cp:revision>
  <dcterms:created xsi:type="dcterms:W3CDTF">2022-07-15T05:41:18Z</dcterms:created>
  <dcterms:modified xsi:type="dcterms:W3CDTF">2025-11-12T17:00:08Z</dcterms:modified>
</cp:coreProperties>
</file>