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8"/>
  </p:notesMasterIdLst>
  <p:sldIdLst>
    <p:sldId id="257" r:id="rId3"/>
    <p:sldId id="282" r:id="rId4"/>
    <p:sldId id="285" r:id="rId5"/>
    <p:sldId id="258" r:id="rId6"/>
    <p:sldId id="264" r:id="rId7"/>
    <p:sldId id="287" r:id="rId8"/>
    <p:sldId id="265" r:id="rId9"/>
    <p:sldId id="291" r:id="rId10"/>
    <p:sldId id="288" r:id="rId11"/>
    <p:sldId id="293" r:id="rId12"/>
    <p:sldId id="294" r:id="rId13"/>
    <p:sldId id="318" r:id="rId14"/>
    <p:sldId id="319" r:id="rId15"/>
    <p:sldId id="320"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C3F32-E517-4E01-A7B0-A54C89EBDF62}"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7DB09-3DAE-4D72-87B9-CE29CACBDC6C}" type="slidenum">
              <a:rPr lang="en-US" smtClean="0"/>
              <a:t>‹#›</a:t>
            </a:fld>
            <a:endParaRPr lang="en-US"/>
          </a:p>
        </p:txBody>
      </p:sp>
    </p:spTree>
    <p:extLst>
      <p:ext uri="{BB962C8B-B14F-4D97-AF65-F5344CB8AC3E}">
        <p14:creationId xmlns:p14="http://schemas.microsoft.com/office/powerpoint/2010/main" val="146501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huongthaogadt01@gmail.com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3BB21-0903-4FD0-9D63-EA6AC147F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6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43D7DB09-3DAE-4D72-87B9-CE29CACBDC6C}" type="slidenum">
              <a:rPr lang="en-US" smtClean="0"/>
              <a:t>10</a:t>
            </a:fld>
            <a:endParaRPr lang="en-US"/>
          </a:p>
        </p:txBody>
      </p:sp>
    </p:spTree>
    <p:extLst>
      <p:ext uri="{BB962C8B-B14F-4D97-AF65-F5344CB8AC3E}">
        <p14:creationId xmlns:p14="http://schemas.microsoft.com/office/powerpoint/2010/main" val="388838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endParaRPr dirty="0"/>
          </a:p>
        </p:txBody>
      </p:sp>
    </p:spTree>
    <p:extLst>
      <p:ext uri="{BB962C8B-B14F-4D97-AF65-F5344CB8AC3E}">
        <p14:creationId xmlns:p14="http://schemas.microsoft.com/office/powerpoint/2010/main" val="31566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3BB21-0903-4FD0-9D63-EA6AC147F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432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spTree>
    <p:extLst>
      <p:ext uri="{BB962C8B-B14F-4D97-AF65-F5344CB8AC3E}">
        <p14:creationId xmlns:p14="http://schemas.microsoft.com/office/powerpoint/2010/main" val="255504753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871340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82408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95187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3356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1891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720852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031586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989047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262460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Tree>
    <p:extLst>
      <p:ext uri="{BB962C8B-B14F-4D97-AF65-F5344CB8AC3E}">
        <p14:creationId xmlns:p14="http://schemas.microsoft.com/office/powerpoint/2010/main" val="207788988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extLst>
      <p:ext uri="{BB962C8B-B14F-4D97-AF65-F5344CB8AC3E}">
        <p14:creationId xmlns:p14="http://schemas.microsoft.com/office/powerpoint/2010/main" val="137819877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extLst>
      <p:ext uri="{BB962C8B-B14F-4D97-AF65-F5344CB8AC3E}">
        <p14:creationId xmlns:p14="http://schemas.microsoft.com/office/powerpoint/2010/main" val="97455101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三、教师礼赞</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285244302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四、尊师重教</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181445005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200952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662962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498668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EBED69F8-5F75-4F60-8FBE-E83E1F1580F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570382" y="265044"/>
            <a:ext cx="1310839" cy="1310839"/>
          </a:xfrm>
          <a:prstGeom prst="rect">
            <a:avLst/>
          </a:prstGeom>
        </p:spPr>
      </p:pic>
    </p:spTree>
    <p:extLst>
      <p:ext uri="{BB962C8B-B14F-4D97-AF65-F5344CB8AC3E}">
        <p14:creationId xmlns:p14="http://schemas.microsoft.com/office/powerpoint/2010/main" val="3095377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7D885112-EECF-46E2-BB83-A29EF0E4ADF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37861" y="5494532"/>
            <a:ext cx="1247891" cy="1247891"/>
          </a:xfrm>
          <a:prstGeom prst="rect">
            <a:avLst/>
          </a:prstGeom>
        </p:spPr>
      </p:pic>
    </p:spTree>
    <p:extLst>
      <p:ext uri="{BB962C8B-B14F-4D97-AF65-F5344CB8AC3E}">
        <p14:creationId xmlns:p14="http://schemas.microsoft.com/office/powerpoint/2010/main" val="396623789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55EA9D-B225-4EEF-ACFD-040DAB392C46}"/>
              </a:ext>
            </a:extLst>
          </p:cNvPr>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3708400" y="1258697"/>
            <a:ext cx="4775200" cy="1057275"/>
          </a:xfrm>
          <a:prstGeom prst="rect">
            <a:avLst/>
          </a:prstGeom>
          <a:noFill/>
          <a:ln w="9525">
            <a:noFill/>
          </a:ln>
        </p:spPr>
      </p:pic>
      <p:pic>
        <p:nvPicPr>
          <p:cNvPr id="3" name="Picture 2">
            <a:extLst>
              <a:ext uri="{FF2B5EF4-FFF2-40B4-BE49-F238E27FC236}">
                <a16:creationId xmlns:a16="http://schemas.microsoft.com/office/drawing/2014/main" id="{A244AAA6-DFEB-42D9-A378-2F2CE447176B}"/>
              </a:ext>
            </a:extLst>
          </p:cNvPr>
          <p:cNvPicPr>
            <a:picLocks noChangeAspect="1"/>
          </p:cNvPicPr>
          <p:nvPr/>
        </p:nvPicPr>
        <p:blipFill>
          <a:blip r:embed="rId5"/>
          <a:stretch>
            <a:fillRect/>
          </a:stretch>
        </p:blipFill>
        <p:spPr>
          <a:xfrm>
            <a:off x="4336120" y="1497465"/>
            <a:ext cx="4005419" cy="646232"/>
          </a:xfrm>
          <a:prstGeom prst="rect">
            <a:avLst/>
          </a:prstGeom>
        </p:spPr>
      </p:pic>
      <p:pic>
        <p:nvPicPr>
          <p:cNvPr id="5" name="Picture 4">
            <a:extLst>
              <a:ext uri="{FF2B5EF4-FFF2-40B4-BE49-F238E27FC236}">
                <a16:creationId xmlns:a16="http://schemas.microsoft.com/office/drawing/2014/main" id="{6E679BF3-61BE-45C4-994A-8EE7B6518724}"/>
              </a:ext>
            </a:extLst>
          </p:cNvPr>
          <p:cNvPicPr>
            <a:picLocks noChangeAspect="1"/>
          </p:cNvPicPr>
          <p:nvPr/>
        </p:nvPicPr>
        <p:blipFill>
          <a:blip r:embed="rId6"/>
          <a:stretch>
            <a:fillRect/>
          </a:stretch>
        </p:blipFill>
        <p:spPr>
          <a:xfrm rot="21077750">
            <a:off x="966051" y="1213294"/>
            <a:ext cx="3798137" cy="2304488"/>
          </a:xfrm>
          <a:prstGeom prst="rect">
            <a:avLst/>
          </a:prstGeom>
        </p:spPr>
      </p:pic>
      <p:pic>
        <p:nvPicPr>
          <p:cNvPr id="6" name="Picture 5">
            <a:extLst>
              <a:ext uri="{FF2B5EF4-FFF2-40B4-BE49-F238E27FC236}">
                <a16:creationId xmlns:a16="http://schemas.microsoft.com/office/drawing/2014/main" id="{D62FDD66-32A6-4A2C-8C59-B83D36FE2ACA}"/>
              </a:ext>
            </a:extLst>
          </p:cNvPr>
          <p:cNvPicPr>
            <a:picLocks noChangeAspect="1"/>
          </p:cNvPicPr>
          <p:nvPr/>
        </p:nvPicPr>
        <p:blipFill>
          <a:blip r:embed="rId7"/>
          <a:stretch>
            <a:fillRect/>
          </a:stretch>
        </p:blipFill>
        <p:spPr>
          <a:xfrm>
            <a:off x="2648048" y="2427067"/>
            <a:ext cx="9254530" cy="1450974"/>
          </a:xfrm>
          <a:prstGeom prst="rect">
            <a:avLst/>
          </a:prstGeom>
        </p:spPr>
      </p:pic>
      <p:pic>
        <p:nvPicPr>
          <p:cNvPr id="2" name="Picture 2">
            <a:extLst>
              <a:ext uri="{FF2B5EF4-FFF2-40B4-BE49-F238E27FC236}">
                <a16:creationId xmlns:a16="http://schemas.microsoft.com/office/drawing/2014/main" id="{6DFE7E10-BD29-1B2A-F9A3-F80C15D9ED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905" y="226323"/>
            <a:ext cx="1431403" cy="1349024"/>
          </a:xfrm>
          <a:prstGeom prst="ellipse">
            <a:avLst/>
          </a:prstGeom>
        </p:spPr>
      </p:pic>
      <p:sp>
        <p:nvSpPr>
          <p:cNvPr id="4" name="TextBox 88">
            <a:extLst>
              <a:ext uri="{FF2B5EF4-FFF2-40B4-BE49-F238E27FC236}">
                <a16:creationId xmlns:a16="http://schemas.microsoft.com/office/drawing/2014/main" id="{CC973D7C-A9A2-74ED-798E-91855A4E1DE8}"/>
              </a:ext>
            </a:extLst>
          </p:cNvPr>
          <p:cNvSpPr txBox="1"/>
          <p:nvPr/>
        </p:nvSpPr>
        <p:spPr>
          <a:xfrm>
            <a:off x="2865119" y="180455"/>
            <a:ext cx="660553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C8458"/>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rPr>
              <a:t>PHƯỜNG BỒ ĐỀ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rPr>
              <a:t> TRƯỜNG TIỂU HỌC ÁI MỘ B  </a:t>
            </a:r>
            <a:endParaRPr kumimoji="0" lang="en-US" sz="2800" b="1" i="0" u="none" strike="noStrike" kern="1200" cap="none" spc="0" normalizeH="0" baseline="0" noProof="0" dirty="0">
              <a:ln>
                <a:noFill/>
              </a:ln>
              <a:solidFill>
                <a:srgbClr val="0C8458"/>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by="(-#ppt_w*2)" calcmode="lin" valueType="num">
                                      <p:cBhvr rctx="PPT">
                                        <p:cTn id="33" dur="250" autoRev="1" fill="hold">
                                          <p:stCondLst>
                                            <p:cond delay="0"/>
                                          </p:stCondLst>
                                        </p:cTn>
                                        <p:tgtEl>
                                          <p:spTgt spid="4"/>
                                        </p:tgtEl>
                                        <p:attrNameLst>
                                          <p:attrName>ppt_w</p:attrName>
                                        </p:attrNameLst>
                                      </p:cBhvr>
                                    </p:anim>
                                    <p:anim by="(#ppt_w*0.50)" calcmode="lin" valueType="num">
                                      <p:cBhvr>
                                        <p:cTn id="34" dur="250" decel="50000" autoRev="1" fill="hold">
                                          <p:stCondLst>
                                            <p:cond delay="0"/>
                                          </p:stCondLst>
                                        </p:cTn>
                                        <p:tgtEl>
                                          <p:spTgt spid="4"/>
                                        </p:tgtEl>
                                        <p:attrNameLst>
                                          <p:attrName>ppt_x</p:attrName>
                                        </p:attrNameLst>
                                      </p:cBhvr>
                                    </p:anim>
                                    <p:anim from="(-#ppt_h/2)" to="(#ppt_y)" calcmode="lin" valueType="num">
                                      <p:cBhvr>
                                        <p:cTn id="35" dur="500" fill="hold">
                                          <p:stCondLst>
                                            <p:cond delay="0"/>
                                          </p:stCondLst>
                                        </p:cTn>
                                        <p:tgtEl>
                                          <p:spTgt spid="4"/>
                                        </p:tgtEl>
                                        <p:attrNameLst>
                                          <p:attrName>ppt_y</p:attrName>
                                        </p:attrNameLst>
                                      </p:cBhvr>
                                    </p:anim>
                                    <p:animRot by="21600000">
                                      <p:cBhvr>
                                        <p:cTn id="36"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13">
            <a:extLst>
              <a:ext uri="{FF2B5EF4-FFF2-40B4-BE49-F238E27FC236}">
                <a16:creationId xmlns:a16="http://schemas.microsoft.com/office/drawing/2014/main" id="{3FB799A8-BEC2-4125-B5A6-67AA8BF84078}"/>
              </a:ext>
            </a:extLst>
          </p:cNvPr>
          <p:cNvPicPr>
            <a:picLocks noChangeAspect="1"/>
          </p:cNvPicPr>
          <p:nvPr/>
        </p:nvPicPr>
        <p:blipFill>
          <a:blip r:embed="rId4"/>
          <a:stretch>
            <a:fillRect/>
          </a:stretch>
        </p:blipFill>
        <p:spPr>
          <a:xfrm>
            <a:off x="2780674" y="2302320"/>
            <a:ext cx="9249022" cy="2491363"/>
          </a:xfrm>
          <a:prstGeom prst="rect">
            <a:avLst/>
          </a:prstGeom>
        </p:spPr>
      </p:pic>
      <p:pic>
        <p:nvPicPr>
          <p:cNvPr id="4" name="Picture 3">
            <a:extLst>
              <a:ext uri="{FF2B5EF4-FFF2-40B4-BE49-F238E27FC236}">
                <a16:creationId xmlns:a16="http://schemas.microsoft.com/office/drawing/2014/main" id="{10E4D2D3-554E-4C32-8654-F8ECE0151183}"/>
              </a:ext>
            </a:extLst>
          </p:cNvPr>
          <p:cNvPicPr>
            <a:picLocks noChangeAspect="1"/>
          </p:cNvPicPr>
          <p:nvPr/>
        </p:nvPicPr>
        <p:blipFill>
          <a:blip r:embed="rId5"/>
          <a:stretch>
            <a:fillRect/>
          </a:stretch>
        </p:blipFill>
        <p:spPr>
          <a:xfrm>
            <a:off x="3700125" y="2752487"/>
            <a:ext cx="7663336" cy="1853345"/>
          </a:xfrm>
          <a:prstGeom prst="rect">
            <a:avLst/>
          </a:prstGeom>
        </p:spPr>
      </p:pic>
    </p:spTree>
    <p:extLst>
      <p:ext uri="{BB962C8B-B14F-4D97-AF65-F5344CB8AC3E}">
        <p14:creationId xmlns:p14="http://schemas.microsoft.com/office/powerpoint/2010/main" val="936946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271740C-0041-4C7B-A715-01D01F92A208}"/>
              </a:ext>
            </a:extLst>
          </p:cNvPr>
          <p:cNvGrpSpPr/>
          <p:nvPr/>
        </p:nvGrpSpPr>
        <p:grpSpPr>
          <a:xfrm>
            <a:off x="7394754" y="3058162"/>
            <a:ext cx="4278451" cy="2175001"/>
            <a:chOff x="892354" y="3758439"/>
            <a:chExt cx="4278451" cy="2175001"/>
          </a:xfrm>
        </p:grpSpPr>
        <p:pic>
          <p:nvPicPr>
            <p:cNvPr id="24" name="Picture 9">
              <a:extLst>
                <a:ext uri="{FF2B5EF4-FFF2-40B4-BE49-F238E27FC236}">
                  <a16:creationId xmlns:a16="http://schemas.microsoft.com/office/drawing/2014/main" id="{025A4738-3798-4FE4-A493-8B012A9369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a16="http://schemas.microsoft.com/office/drawing/2014/main" id="{0559723A-EAFC-45DD-8FDF-DB80597FA23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
        <p:nvSpPr>
          <p:cNvPr id="32" name="Rounded Rectangular Callout 16">
            <a:extLst>
              <a:ext uri="{FF2B5EF4-FFF2-40B4-BE49-F238E27FC236}">
                <a16:creationId xmlns:a16="http://schemas.microsoft.com/office/drawing/2014/main" id="{3D1F48ED-7CC4-4D37-9834-0BE6E5F3DC75}"/>
              </a:ext>
            </a:extLst>
          </p:cNvPr>
          <p:cNvSpPr/>
          <p:nvPr/>
        </p:nvSpPr>
        <p:spPr>
          <a:xfrm>
            <a:off x="1879600" y="761673"/>
            <a:ext cx="9377680" cy="1438635"/>
          </a:xfrm>
          <a:prstGeom prst="wedgeRoundRectCallout">
            <a:avLst>
              <a:gd name="adj1" fmla="val 22861"/>
              <a:gd name="adj2" fmla="val 95762"/>
              <a:gd name="adj3" fmla="val 16667"/>
            </a:avLst>
          </a:prstGeom>
          <a:ln/>
        </p:spPr>
        <p:style>
          <a:lnRef idx="1">
            <a:schemeClr val="accent4"/>
          </a:lnRef>
          <a:fillRef idx="3">
            <a:schemeClr val="accent4"/>
          </a:fillRef>
          <a:effectRef idx="2">
            <a:schemeClr val="accent4"/>
          </a:effectRef>
          <a:fontRef idx="minor">
            <a:schemeClr val="lt1"/>
          </a:fontRef>
        </p:style>
        <p:txBody>
          <a:bodyPr rtlCol="0" anchor="ctr"/>
          <a:lstStyle/>
          <a:p>
            <a:pPr lvl="0" algn="ctr">
              <a:defRPr/>
            </a:pPr>
            <a:r>
              <a:rPr lang="vi-VN" sz="3600" kern="0" dirty="0">
                <a:solidFill>
                  <a:srgbClr val="005279"/>
                </a:solidFill>
                <a:latin typeface="Arial" panose="020B0604020202020204" pitchFamily="34" charset="0"/>
                <a:cs typeface="Arial" panose="020B0604020202020204" pitchFamily="34" charset="0"/>
              </a:rPr>
              <a:t>Nêu ý tưởng về các ý tưởng trang trí lớp dựa trên ba tiêu chí “xanh-sạch-đẹp”</a:t>
            </a:r>
            <a:endParaRPr kumimoji="0" lang="vi-VN" sz="36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33" name="Rounded Rectangular Callout 16">
            <a:extLst>
              <a:ext uri="{FF2B5EF4-FFF2-40B4-BE49-F238E27FC236}">
                <a16:creationId xmlns:a16="http://schemas.microsoft.com/office/drawing/2014/main" id="{F7FD4177-B47F-4EAE-88AB-272B736D77D2}"/>
              </a:ext>
            </a:extLst>
          </p:cNvPr>
          <p:cNvSpPr/>
          <p:nvPr/>
        </p:nvSpPr>
        <p:spPr>
          <a:xfrm>
            <a:off x="772160" y="2550594"/>
            <a:ext cx="6400800" cy="1438635"/>
          </a:xfrm>
          <a:prstGeom prst="wedgeRoundRectCallout">
            <a:avLst>
              <a:gd name="adj1" fmla="val 56671"/>
              <a:gd name="adj2" fmla="val 7528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600" kern="0" dirty="0">
                <a:solidFill>
                  <a:srgbClr val="005279"/>
                </a:solidFill>
                <a:latin typeface="Arial" panose="020B0604020202020204" pitchFamily="34" charset="0"/>
                <a:cs typeface="Arial" panose="020B0604020202020204" pitchFamily="34" charset="0"/>
              </a:rPr>
              <a:t>P</a:t>
            </a:r>
            <a:r>
              <a:rPr lang="vi-VN" sz="3600" kern="0" dirty="0">
                <a:solidFill>
                  <a:srgbClr val="005279"/>
                </a:solidFill>
                <a:latin typeface="Arial" panose="020B0604020202020204" pitchFamily="34" charset="0"/>
                <a:cs typeface="Arial" panose="020B0604020202020204" pitchFamily="34" charset="0"/>
              </a:rPr>
              <a:t>hân công công việc cụ thể cho từng thành viên</a:t>
            </a:r>
            <a:endParaRPr kumimoji="0" lang="vi-VN" sz="36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4959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type="lt">
                                    <p:tmPct val="0"/>
                                  </p:iterate>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15" presetClass="emph" presetSubtype="0" grpId="1" nodeType="withEffect">
                                  <p:stCondLst>
                                    <p:cond delay="0"/>
                                  </p:stCondLst>
                                  <p:iterate type="lt">
                                    <p:tmAbs val="25"/>
                                  </p:iterate>
                                  <p:childTnLst>
                                    <p:set>
                                      <p:cBhvr override="childStyle">
                                        <p:cTn id="15" dur="indefinite"/>
                                        <p:tgtEl>
                                          <p:spTgt spid="32"/>
                                        </p:tgtEl>
                                        <p:attrNameLst>
                                          <p:attrName>style.fontWeight</p:attrName>
                                        </p:attrNameLst>
                                      </p:cBhvr>
                                      <p:to>
                                        <p:strVal val="bold"/>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3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5">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26" name="Picture 2" descr="Feliz Menino Bonitinho Garoto Com Idéia De Luz | Art drawings for kids,  School art activities, Back to school art activity"/>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8FFA5A-DAEE-464A-BC26-92A5904C40FC}"/>
              </a:ext>
            </a:extLst>
          </p:cNvPr>
          <p:cNvPicPr>
            <a:picLocks noChangeAspect="1"/>
          </p:cNvPicPr>
          <p:nvPr/>
        </p:nvPicPr>
        <p:blipFill>
          <a:blip r:embed="rId8"/>
          <a:stretch>
            <a:fillRect/>
          </a:stretch>
        </p:blipFill>
        <p:spPr>
          <a:xfrm>
            <a:off x="3322859" y="1791552"/>
            <a:ext cx="5877053" cy="2017951"/>
          </a:xfrm>
          <a:prstGeom prst="rect">
            <a:avLst/>
          </a:prstGeom>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id="{0AF0E087-B94A-4086-A117-78853F9C5242}"/>
              </a:ext>
            </a:extLst>
          </p:cNvPr>
          <p:cNvPicPr>
            <a:picLocks noChangeAspect="1"/>
          </p:cNvPicPr>
          <p:nvPr/>
        </p:nvPicPr>
        <p:blipFill>
          <a:blip r:embed="rId3"/>
          <a:stretch>
            <a:fillRect/>
          </a:stretch>
        </p:blipFill>
        <p:spPr>
          <a:xfrm>
            <a:off x="1327794" y="232289"/>
            <a:ext cx="9249022"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id="{8EBDB331-D78C-446C-9CD8-FA81024FB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69B9245-39DD-488A-94D0-9424C6824C52}"/>
              </a:ext>
            </a:extLst>
          </p:cNvPr>
          <p:cNvPicPr>
            <a:picLocks noChangeAspect="1"/>
          </p:cNvPicPr>
          <p:nvPr/>
        </p:nvPicPr>
        <p:blipFill>
          <a:blip r:embed="rId5"/>
          <a:stretch>
            <a:fillRect/>
          </a:stretch>
        </p:blipFill>
        <p:spPr>
          <a:xfrm>
            <a:off x="2502277" y="573119"/>
            <a:ext cx="6651312" cy="2353260"/>
          </a:xfrm>
          <a:prstGeom prst="rect">
            <a:avLst/>
          </a:prstGeom>
        </p:spPr>
      </p:pic>
    </p:spTree>
    <p:extLst>
      <p:ext uri="{BB962C8B-B14F-4D97-AF65-F5344CB8AC3E}">
        <p14:creationId xmlns:p14="http://schemas.microsoft.com/office/powerpoint/2010/main" val="862087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3"/>
                                        </p:tgtEl>
                                        <p:attrNameLst>
                                          <p:attrName>r</p:attrName>
                                        </p:attrNameLst>
                                      </p:cBhvr>
                                    </p:animRot>
                                    <p:animRot by="-240000">
                                      <p:cBhvr>
                                        <p:cTn id="10" dur="200" fill="hold">
                                          <p:stCondLst>
                                            <p:cond delay="200"/>
                                          </p:stCondLst>
                                        </p:cTn>
                                        <p:tgtEl>
                                          <p:spTgt spid="33"/>
                                        </p:tgtEl>
                                        <p:attrNameLst>
                                          <p:attrName>r</p:attrName>
                                        </p:attrNameLst>
                                      </p:cBhvr>
                                    </p:animRot>
                                    <p:animRot by="240000">
                                      <p:cBhvr>
                                        <p:cTn id="11" dur="200" fill="hold">
                                          <p:stCondLst>
                                            <p:cond delay="400"/>
                                          </p:stCondLst>
                                        </p:cTn>
                                        <p:tgtEl>
                                          <p:spTgt spid="33"/>
                                        </p:tgtEl>
                                        <p:attrNameLst>
                                          <p:attrName>r</p:attrName>
                                        </p:attrNameLst>
                                      </p:cBhvr>
                                    </p:animRot>
                                    <p:animRot by="-240000">
                                      <p:cBhvr>
                                        <p:cTn id="12" dur="200" fill="hold">
                                          <p:stCondLst>
                                            <p:cond delay="600"/>
                                          </p:stCondLst>
                                        </p:cTn>
                                        <p:tgtEl>
                                          <p:spTgt spid="33"/>
                                        </p:tgtEl>
                                        <p:attrNameLst>
                                          <p:attrName>r</p:attrName>
                                        </p:attrNameLst>
                                      </p:cBhvr>
                                    </p:animRot>
                                    <p:animRot by="120000">
                                      <p:cBhvr>
                                        <p:cTn id="13" dur="200" fill="hold">
                                          <p:stCondLst>
                                            <p:cond delay="800"/>
                                          </p:stCondLst>
                                        </p:cTn>
                                        <p:tgtEl>
                                          <p:spTgt spid="3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ular Callout 16">
            <a:extLst>
              <a:ext uri="{FF2B5EF4-FFF2-40B4-BE49-F238E27FC236}">
                <a16:creationId xmlns:a16="http://schemas.microsoft.com/office/drawing/2014/main" id="{94FC4D23-9E64-46B7-B5E3-15ADD1C5ABE6}"/>
              </a:ext>
            </a:extLst>
          </p:cNvPr>
          <p:cNvSpPr/>
          <p:nvPr/>
        </p:nvSpPr>
        <p:spPr>
          <a:xfrm>
            <a:off x="1767840" y="792480"/>
            <a:ext cx="7012458" cy="2164080"/>
          </a:xfrm>
          <a:custGeom>
            <a:avLst/>
            <a:gdLst>
              <a:gd name="connsiteX0" fmla="*/ 0 w 7012458"/>
              <a:gd name="connsiteY0" fmla="*/ 360687 h 2164080"/>
              <a:gd name="connsiteX1" fmla="*/ 360687 w 7012458"/>
              <a:gd name="connsiteY1" fmla="*/ 0 h 2164080"/>
              <a:gd name="connsiteX2" fmla="*/ 781634 w 7012458"/>
              <a:gd name="connsiteY2" fmla="*/ 0 h 2164080"/>
              <a:gd name="connsiteX3" fmla="*/ 1239881 w 7012458"/>
              <a:gd name="connsiteY3" fmla="*/ 0 h 2164080"/>
              <a:gd name="connsiteX4" fmla="*/ 1847324 w 7012458"/>
              <a:gd name="connsiteY4" fmla="*/ 0 h 2164080"/>
              <a:gd name="connsiteX5" fmla="*/ 2417468 w 7012458"/>
              <a:gd name="connsiteY5" fmla="*/ 0 h 2164080"/>
              <a:gd name="connsiteX6" fmla="*/ 2913014 w 7012458"/>
              <a:gd name="connsiteY6" fmla="*/ 0 h 2164080"/>
              <a:gd name="connsiteX7" fmla="*/ 3333961 w 7012458"/>
              <a:gd name="connsiteY7" fmla="*/ 0 h 2164080"/>
              <a:gd name="connsiteX8" fmla="*/ 4090601 w 7012458"/>
              <a:gd name="connsiteY8" fmla="*/ 0 h 2164080"/>
              <a:gd name="connsiteX9" fmla="*/ 4090601 w 7012458"/>
              <a:gd name="connsiteY9" fmla="*/ 0 h 2164080"/>
              <a:gd name="connsiteX10" fmla="*/ 4692503 w 7012458"/>
              <a:gd name="connsiteY10" fmla="*/ 0 h 2164080"/>
              <a:gd name="connsiteX11" fmla="*/ 5276875 w 7012458"/>
              <a:gd name="connsiteY11" fmla="*/ 0 h 2164080"/>
              <a:gd name="connsiteX12" fmla="*/ 5843715 w 7012458"/>
              <a:gd name="connsiteY12" fmla="*/ 0 h 2164080"/>
              <a:gd name="connsiteX13" fmla="*/ 6239662 w 7012458"/>
              <a:gd name="connsiteY13" fmla="*/ 0 h 2164080"/>
              <a:gd name="connsiteX14" fmla="*/ 6651771 w 7012458"/>
              <a:gd name="connsiteY14" fmla="*/ 0 h 2164080"/>
              <a:gd name="connsiteX15" fmla="*/ 7012458 w 7012458"/>
              <a:gd name="connsiteY15" fmla="*/ 360687 h 2164080"/>
              <a:gd name="connsiteX16" fmla="*/ 7012458 w 7012458"/>
              <a:gd name="connsiteY16" fmla="*/ 784483 h 2164080"/>
              <a:gd name="connsiteX17" fmla="*/ 7012458 w 7012458"/>
              <a:gd name="connsiteY17" fmla="*/ 1262380 h 2164080"/>
              <a:gd name="connsiteX18" fmla="*/ 7012458 w 7012458"/>
              <a:gd name="connsiteY18" fmla="*/ 1262380 h 2164080"/>
              <a:gd name="connsiteX19" fmla="*/ 7012458 w 7012458"/>
              <a:gd name="connsiteY19" fmla="*/ 1803400 h 2164080"/>
              <a:gd name="connsiteX20" fmla="*/ 7012458 w 7012458"/>
              <a:gd name="connsiteY20" fmla="*/ 1803393 h 2164080"/>
              <a:gd name="connsiteX21" fmla="*/ 6651771 w 7012458"/>
              <a:gd name="connsiteY21" fmla="*/ 2164080 h 2164080"/>
              <a:gd name="connsiteX22" fmla="*/ 6239662 w 7012458"/>
              <a:gd name="connsiteY22" fmla="*/ 2164080 h 2164080"/>
              <a:gd name="connsiteX23" fmla="*/ 5843715 w 7012458"/>
              <a:gd name="connsiteY23" fmla="*/ 2164080 h 2164080"/>
              <a:gd name="connsiteX24" fmla="*/ 6105046 w 7012458"/>
              <a:gd name="connsiteY24" fmla="*/ 2474582 h 2164080"/>
              <a:gd name="connsiteX25" fmla="*/ 5621579 w 7012458"/>
              <a:gd name="connsiteY25" fmla="*/ 2400062 h 2164080"/>
              <a:gd name="connsiteX26" fmla="*/ 5158257 w 7012458"/>
              <a:gd name="connsiteY26" fmla="*/ 2328646 h 2164080"/>
              <a:gd name="connsiteX27" fmla="*/ 4715079 w 7012458"/>
              <a:gd name="connsiteY27" fmla="*/ 2260336 h 2164080"/>
              <a:gd name="connsiteX28" fmla="*/ 4090601 w 7012458"/>
              <a:gd name="connsiteY28" fmla="*/ 2164080 h 2164080"/>
              <a:gd name="connsiteX29" fmla="*/ 3669654 w 7012458"/>
              <a:gd name="connsiteY29" fmla="*/ 2164080 h 2164080"/>
              <a:gd name="connsiteX30" fmla="*/ 3099510 w 7012458"/>
              <a:gd name="connsiteY30" fmla="*/ 2164080 h 2164080"/>
              <a:gd name="connsiteX31" fmla="*/ 2566665 w 7012458"/>
              <a:gd name="connsiteY31" fmla="*/ 2164080 h 2164080"/>
              <a:gd name="connsiteX32" fmla="*/ 1959222 w 7012458"/>
              <a:gd name="connsiteY32" fmla="*/ 2164080 h 2164080"/>
              <a:gd name="connsiteX33" fmla="*/ 1538274 w 7012458"/>
              <a:gd name="connsiteY33" fmla="*/ 2164080 h 2164080"/>
              <a:gd name="connsiteX34" fmla="*/ 1042728 w 7012458"/>
              <a:gd name="connsiteY34" fmla="*/ 2164080 h 2164080"/>
              <a:gd name="connsiteX35" fmla="*/ 360687 w 7012458"/>
              <a:gd name="connsiteY35" fmla="*/ 2164080 h 2164080"/>
              <a:gd name="connsiteX36" fmla="*/ 0 w 7012458"/>
              <a:gd name="connsiteY36" fmla="*/ 1803393 h 2164080"/>
              <a:gd name="connsiteX37" fmla="*/ 0 w 7012458"/>
              <a:gd name="connsiteY37" fmla="*/ 1803400 h 2164080"/>
              <a:gd name="connsiteX38" fmla="*/ 0 w 7012458"/>
              <a:gd name="connsiteY38" fmla="*/ 1262380 h 2164080"/>
              <a:gd name="connsiteX39" fmla="*/ 0 w 7012458"/>
              <a:gd name="connsiteY39" fmla="*/ 1262380 h 2164080"/>
              <a:gd name="connsiteX40" fmla="*/ 0 w 7012458"/>
              <a:gd name="connsiteY40" fmla="*/ 793500 h 2164080"/>
              <a:gd name="connsiteX41" fmla="*/ 0 w 7012458"/>
              <a:gd name="connsiteY41" fmla="*/ 360687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12458" h="2164080" fill="none" extrusionOk="0">
                <a:moveTo>
                  <a:pt x="0" y="360687"/>
                </a:moveTo>
                <a:cubicBezTo>
                  <a:pt x="5182" y="149835"/>
                  <a:pt x="166126" y="-9884"/>
                  <a:pt x="360687" y="0"/>
                </a:cubicBezTo>
                <a:cubicBezTo>
                  <a:pt x="444977" y="-17869"/>
                  <a:pt x="670955" y="7516"/>
                  <a:pt x="781634" y="0"/>
                </a:cubicBezTo>
                <a:cubicBezTo>
                  <a:pt x="892313" y="-7516"/>
                  <a:pt x="1081991" y="6637"/>
                  <a:pt x="1239881" y="0"/>
                </a:cubicBezTo>
                <a:cubicBezTo>
                  <a:pt x="1397771" y="-6637"/>
                  <a:pt x="1620967" y="69291"/>
                  <a:pt x="1847324" y="0"/>
                </a:cubicBezTo>
                <a:cubicBezTo>
                  <a:pt x="2073681" y="-69291"/>
                  <a:pt x="2253037" y="30514"/>
                  <a:pt x="2417468" y="0"/>
                </a:cubicBezTo>
                <a:cubicBezTo>
                  <a:pt x="2581899" y="-30514"/>
                  <a:pt x="2729783" y="25"/>
                  <a:pt x="2913014" y="0"/>
                </a:cubicBezTo>
                <a:cubicBezTo>
                  <a:pt x="3096245" y="-25"/>
                  <a:pt x="3198943" y="12329"/>
                  <a:pt x="3333961" y="0"/>
                </a:cubicBezTo>
                <a:cubicBezTo>
                  <a:pt x="3468979" y="-12329"/>
                  <a:pt x="3781711" y="42728"/>
                  <a:pt x="4090601" y="0"/>
                </a:cubicBezTo>
                <a:lnTo>
                  <a:pt x="4090601" y="0"/>
                </a:lnTo>
                <a:cubicBezTo>
                  <a:pt x="4298256" y="-16769"/>
                  <a:pt x="4526505" y="60133"/>
                  <a:pt x="4692503" y="0"/>
                </a:cubicBezTo>
                <a:cubicBezTo>
                  <a:pt x="4858501" y="-60133"/>
                  <a:pt x="5102922" y="26530"/>
                  <a:pt x="5276875" y="0"/>
                </a:cubicBezTo>
                <a:cubicBezTo>
                  <a:pt x="5450828" y="-26530"/>
                  <a:pt x="5728411" y="4611"/>
                  <a:pt x="5843715" y="0"/>
                </a:cubicBezTo>
                <a:cubicBezTo>
                  <a:pt x="5952874" y="-38204"/>
                  <a:pt x="6123070" y="3085"/>
                  <a:pt x="6239662" y="0"/>
                </a:cubicBezTo>
                <a:cubicBezTo>
                  <a:pt x="6356254" y="-3085"/>
                  <a:pt x="6531848" y="36979"/>
                  <a:pt x="6651771" y="0"/>
                </a:cubicBezTo>
                <a:cubicBezTo>
                  <a:pt x="6844109" y="48345"/>
                  <a:pt x="6999443" y="174637"/>
                  <a:pt x="7012458" y="360687"/>
                </a:cubicBezTo>
                <a:cubicBezTo>
                  <a:pt x="7061366" y="535794"/>
                  <a:pt x="6989687" y="592449"/>
                  <a:pt x="7012458" y="784483"/>
                </a:cubicBezTo>
                <a:cubicBezTo>
                  <a:pt x="7035229" y="976517"/>
                  <a:pt x="6958714" y="1154127"/>
                  <a:pt x="7012458" y="1262380"/>
                </a:cubicBezTo>
                <a:lnTo>
                  <a:pt x="7012458" y="1262380"/>
                </a:lnTo>
                <a:cubicBezTo>
                  <a:pt x="7039872" y="1497851"/>
                  <a:pt x="6971860" y="1612265"/>
                  <a:pt x="7012458" y="1803400"/>
                </a:cubicBezTo>
                <a:lnTo>
                  <a:pt x="7012458" y="1803393"/>
                </a:lnTo>
                <a:cubicBezTo>
                  <a:pt x="7021005" y="2006718"/>
                  <a:pt x="6814636" y="2173922"/>
                  <a:pt x="6651771" y="2164080"/>
                </a:cubicBezTo>
                <a:cubicBezTo>
                  <a:pt x="6449030" y="2212727"/>
                  <a:pt x="6327805" y="2144795"/>
                  <a:pt x="6239662" y="2164080"/>
                </a:cubicBezTo>
                <a:cubicBezTo>
                  <a:pt x="6151519" y="2183365"/>
                  <a:pt x="5953214" y="2131730"/>
                  <a:pt x="5843715" y="2164080"/>
                </a:cubicBezTo>
                <a:cubicBezTo>
                  <a:pt x="5956559" y="2229978"/>
                  <a:pt x="5995212" y="2346961"/>
                  <a:pt x="6105046" y="2474582"/>
                </a:cubicBezTo>
                <a:cubicBezTo>
                  <a:pt x="6001510" y="2497787"/>
                  <a:pt x="5766934" y="2409331"/>
                  <a:pt x="5621579" y="2400062"/>
                </a:cubicBezTo>
                <a:cubicBezTo>
                  <a:pt x="5476224" y="2390793"/>
                  <a:pt x="5360460" y="2316074"/>
                  <a:pt x="5158257" y="2328646"/>
                </a:cubicBezTo>
                <a:cubicBezTo>
                  <a:pt x="4956054" y="2341219"/>
                  <a:pt x="4840479" y="2226289"/>
                  <a:pt x="4715079" y="2260336"/>
                </a:cubicBezTo>
                <a:cubicBezTo>
                  <a:pt x="4589679" y="2294383"/>
                  <a:pt x="4221986" y="2170494"/>
                  <a:pt x="4090601" y="2164080"/>
                </a:cubicBezTo>
                <a:cubicBezTo>
                  <a:pt x="3885485" y="2166862"/>
                  <a:pt x="3834916" y="2131636"/>
                  <a:pt x="3669654" y="2164080"/>
                </a:cubicBezTo>
                <a:cubicBezTo>
                  <a:pt x="3504392" y="2196524"/>
                  <a:pt x="3329231" y="2145490"/>
                  <a:pt x="3099510" y="2164080"/>
                </a:cubicBezTo>
                <a:cubicBezTo>
                  <a:pt x="2869789" y="2182670"/>
                  <a:pt x="2830395" y="2102954"/>
                  <a:pt x="2566665" y="2164080"/>
                </a:cubicBezTo>
                <a:cubicBezTo>
                  <a:pt x="2302936" y="2225206"/>
                  <a:pt x="2243540" y="2134433"/>
                  <a:pt x="1959222" y="2164080"/>
                </a:cubicBezTo>
                <a:cubicBezTo>
                  <a:pt x="1674904" y="2193727"/>
                  <a:pt x="1697611" y="2159188"/>
                  <a:pt x="1538274" y="2164080"/>
                </a:cubicBezTo>
                <a:cubicBezTo>
                  <a:pt x="1378937" y="2168972"/>
                  <a:pt x="1229168" y="2139948"/>
                  <a:pt x="1042728" y="2164080"/>
                </a:cubicBezTo>
                <a:cubicBezTo>
                  <a:pt x="856288" y="2188212"/>
                  <a:pt x="568382" y="2157289"/>
                  <a:pt x="360687" y="2164080"/>
                </a:cubicBezTo>
                <a:cubicBezTo>
                  <a:pt x="161763" y="2218089"/>
                  <a:pt x="15894" y="2032882"/>
                  <a:pt x="0" y="1803393"/>
                </a:cubicBezTo>
                <a:lnTo>
                  <a:pt x="0" y="1803400"/>
                </a:lnTo>
                <a:cubicBezTo>
                  <a:pt x="-23889" y="1622665"/>
                  <a:pt x="32423" y="1443127"/>
                  <a:pt x="0" y="1262380"/>
                </a:cubicBezTo>
                <a:lnTo>
                  <a:pt x="0" y="1262380"/>
                </a:lnTo>
                <a:cubicBezTo>
                  <a:pt x="-52540" y="1035108"/>
                  <a:pt x="31954" y="985333"/>
                  <a:pt x="0" y="793500"/>
                </a:cubicBezTo>
                <a:cubicBezTo>
                  <a:pt x="-31954" y="601667"/>
                  <a:pt x="24919" y="507078"/>
                  <a:pt x="0" y="360687"/>
                </a:cubicBezTo>
                <a:close/>
              </a:path>
              <a:path w="7012458" h="2164080" stroke="0" extrusionOk="0">
                <a:moveTo>
                  <a:pt x="0" y="360687"/>
                </a:moveTo>
                <a:cubicBezTo>
                  <a:pt x="-52638" y="189705"/>
                  <a:pt x="111544" y="15770"/>
                  <a:pt x="360687" y="0"/>
                </a:cubicBezTo>
                <a:cubicBezTo>
                  <a:pt x="540541" y="-56424"/>
                  <a:pt x="752513" y="31888"/>
                  <a:pt x="856233" y="0"/>
                </a:cubicBezTo>
                <a:cubicBezTo>
                  <a:pt x="959953" y="-31888"/>
                  <a:pt x="1256471" y="23852"/>
                  <a:pt x="1426377" y="0"/>
                </a:cubicBezTo>
                <a:cubicBezTo>
                  <a:pt x="1596283" y="-23852"/>
                  <a:pt x="1831922" y="66315"/>
                  <a:pt x="1996521" y="0"/>
                </a:cubicBezTo>
                <a:cubicBezTo>
                  <a:pt x="2161120" y="-66315"/>
                  <a:pt x="2341399" y="5683"/>
                  <a:pt x="2492066" y="0"/>
                </a:cubicBezTo>
                <a:cubicBezTo>
                  <a:pt x="2642733" y="-5683"/>
                  <a:pt x="2809829" y="3498"/>
                  <a:pt x="3099510" y="0"/>
                </a:cubicBezTo>
                <a:cubicBezTo>
                  <a:pt x="3389191" y="-3498"/>
                  <a:pt x="3338143" y="15332"/>
                  <a:pt x="3557756" y="0"/>
                </a:cubicBezTo>
                <a:cubicBezTo>
                  <a:pt x="3777369" y="-15332"/>
                  <a:pt x="3923411" y="50931"/>
                  <a:pt x="4090601" y="0"/>
                </a:cubicBezTo>
                <a:lnTo>
                  <a:pt x="4090601" y="0"/>
                </a:lnTo>
                <a:cubicBezTo>
                  <a:pt x="4241038" y="-23722"/>
                  <a:pt x="4491952" y="46264"/>
                  <a:pt x="4657441" y="0"/>
                </a:cubicBezTo>
                <a:cubicBezTo>
                  <a:pt x="4822930" y="-46264"/>
                  <a:pt x="5016338" y="41750"/>
                  <a:pt x="5206750" y="0"/>
                </a:cubicBezTo>
                <a:cubicBezTo>
                  <a:pt x="5397162" y="-41750"/>
                  <a:pt x="5645879" y="44995"/>
                  <a:pt x="5843715" y="0"/>
                </a:cubicBezTo>
                <a:cubicBezTo>
                  <a:pt x="5955783" y="-20472"/>
                  <a:pt x="6118751" y="6531"/>
                  <a:pt x="6247743" y="0"/>
                </a:cubicBezTo>
                <a:cubicBezTo>
                  <a:pt x="6376735" y="-6531"/>
                  <a:pt x="6485213" y="11160"/>
                  <a:pt x="6651771" y="0"/>
                </a:cubicBezTo>
                <a:cubicBezTo>
                  <a:pt x="6886755" y="-14972"/>
                  <a:pt x="6995304" y="158143"/>
                  <a:pt x="7012458" y="360687"/>
                </a:cubicBezTo>
                <a:cubicBezTo>
                  <a:pt x="7038926" y="510352"/>
                  <a:pt x="7011403" y="662362"/>
                  <a:pt x="7012458" y="802517"/>
                </a:cubicBezTo>
                <a:cubicBezTo>
                  <a:pt x="7013513" y="942672"/>
                  <a:pt x="6992673" y="1096790"/>
                  <a:pt x="7012458" y="1262380"/>
                </a:cubicBezTo>
                <a:lnTo>
                  <a:pt x="7012458" y="1262380"/>
                </a:lnTo>
                <a:cubicBezTo>
                  <a:pt x="7037315" y="1493887"/>
                  <a:pt x="6987450" y="1562639"/>
                  <a:pt x="7012458" y="1803400"/>
                </a:cubicBezTo>
                <a:lnTo>
                  <a:pt x="7012458" y="1803393"/>
                </a:lnTo>
                <a:cubicBezTo>
                  <a:pt x="7018044" y="2009983"/>
                  <a:pt x="6839749" y="2113639"/>
                  <a:pt x="6651771" y="2164080"/>
                </a:cubicBezTo>
                <a:cubicBezTo>
                  <a:pt x="6563325" y="2208579"/>
                  <a:pt x="6330340" y="2150088"/>
                  <a:pt x="6247743" y="2164080"/>
                </a:cubicBezTo>
                <a:cubicBezTo>
                  <a:pt x="6165146" y="2178072"/>
                  <a:pt x="6032589" y="2153330"/>
                  <a:pt x="5843715" y="2164080"/>
                </a:cubicBezTo>
                <a:cubicBezTo>
                  <a:pt x="5939200" y="2261509"/>
                  <a:pt x="5956407" y="2337170"/>
                  <a:pt x="6105046" y="2474582"/>
                </a:cubicBezTo>
                <a:cubicBezTo>
                  <a:pt x="5941959" y="2474150"/>
                  <a:pt x="5775419" y="2377985"/>
                  <a:pt x="5661868" y="2406272"/>
                </a:cubicBezTo>
                <a:cubicBezTo>
                  <a:pt x="5548317" y="2434559"/>
                  <a:pt x="5432911" y="2318659"/>
                  <a:pt x="5198546" y="2334856"/>
                </a:cubicBezTo>
                <a:cubicBezTo>
                  <a:pt x="4964181" y="2351054"/>
                  <a:pt x="4891391" y="2268053"/>
                  <a:pt x="4674790" y="2254126"/>
                </a:cubicBezTo>
                <a:cubicBezTo>
                  <a:pt x="4458189" y="2240198"/>
                  <a:pt x="4291201" y="2150841"/>
                  <a:pt x="4090601" y="2164080"/>
                </a:cubicBezTo>
                <a:cubicBezTo>
                  <a:pt x="3907007" y="2172740"/>
                  <a:pt x="3731264" y="2098293"/>
                  <a:pt x="3520457" y="2164080"/>
                </a:cubicBezTo>
                <a:cubicBezTo>
                  <a:pt x="3309650" y="2229867"/>
                  <a:pt x="3195945" y="2154396"/>
                  <a:pt x="3099510" y="2164080"/>
                </a:cubicBezTo>
                <a:cubicBezTo>
                  <a:pt x="3003075" y="2173764"/>
                  <a:pt x="2851447" y="2119936"/>
                  <a:pt x="2678562" y="2164080"/>
                </a:cubicBezTo>
                <a:cubicBezTo>
                  <a:pt x="2505677" y="2208224"/>
                  <a:pt x="2346049" y="2120307"/>
                  <a:pt x="2220316" y="2164080"/>
                </a:cubicBezTo>
                <a:cubicBezTo>
                  <a:pt x="2094583" y="2207853"/>
                  <a:pt x="1949197" y="2162558"/>
                  <a:pt x="1724770" y="2164080"/>
                </a:cubicBezTo>
                <a:cubicBezTo>
                  <a:pt x="1500343" y="2165602"/>
                  <a:pt x="1464938" y="2158637"/>
                  <a:pt x="1266523" y="2164080"/>
                </a:cubicBezTo>
                <a:cubicBezTo>
                  <a:pt x="1068108" y="2169523"/>
                  <a:pt x="731700" y="2094855"/>
                  <a:pt x="360687" y="2164080"/>
                </a:cubicBezTo>
                <a:cubicBezTo>
                  <a:pt x="135990" y="2132017"/>
                  <a:pt x="-19505" y="2052509"/>
                  <a:pt x="0" y="1803393"/>
                </a:cubicBezTo>
                <a:lnTo>
                  <a:pt x="0" y="1803400"/>
                </a:lnTo>
                <a:cubicBezTo>
                  <a:pt x="-50316" y="1589484"/>
                  <a:pt x="44814" y="1522841"/>
                  <a:pt x="0" y="1262380"/>
                </a:cubicBezTo>
                <a:lnTo>
                  <a:pt x="0" y="1262380"/>
                </a:lnTo>
                <a:cubicBezTo>
                  <a:pt x="-31662" y="1122644"/>
                  <a:pt x="26921" y="1007355"/>
                  <a:pt x="0" y="838584"/>
                </a:cubicBezTo>
                <a:cubicBezTo>
                  <a:pt x="-26921" y="669813"/>
                  <a:pt x="30772" y="503640"/>
                  <a:pt x="0" y="360687"/>
                </a:cubicBezTo>
                <a:close/>
              </a:path>
            </a:pathLst>
          </a:custGeom>
          <a:ln w="57150">
            <a:extLst>
              <a:ext uri="{C807C97D-BFC1-408E-A445-0C87EB9F89A2}">
                <ask:lineSketchStyleProps xmlns:ask="http://schemas.microsoft.com/office/drawing/2018/sketchyshapes" sd="3295649293">
                  <a:prstGeom prst="wedgeRoundRectCallout">
                    <a:avLst>
                      <a:gd name="adj1" fmla="val 37060"/>
                      <a:gd name="adj2" fmla="val 64348"/>
                      <a:gd name="adj3" fmla="val 16667"/>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b="1" u="sng" kern="0" dirty="0" err="1">
                <a:solidFill>
                  <a:srgbClr val="005279"/>
                </a:solidFill>
                <a:latin typeface="Arial" panose="020B0604020202020204" pitchFamily="34" charset="0"/>
                <a:cs typeface="Arial" panose="020B0604020202020204" pitchFamily="34" charset="0"/>
              </a:rPr>
              <a:t>Về</a:t>
            </a:r>
            <a:r>
              <a:rPr lang="en-US" sz="3200" b="1" u="sng" kern="0" dirty="0">
                <a:solidFill>
                  <a:srgbClr val="005279"/>
                </a:solidFill>
                <a:latin typeface="Arial" panose="020B0604020202020204" pitchFamily="34" charset="0"/>
                <a:cs typeface="Arial" panose="020B0604020202020204" pitchFamily="34" charset="0"/>
              </a:rPr>
              <a:t> </a:t>
            </a:r>
            <a:r>
              <a:rPr lang="en-US" sz="3200" b="1" u="sng" kern="0" dirty="0" err="1">
                <a:solidFill>
                  <a:srgbClr val="005279"/>
                </a:solidFill>
                <a:latin typeface="Arial" panose="020B0604020202020204" pitchFamily="34" charset="0"/>
                <a:cs typeface="Arial" panose="020B0604020202020204" pitchFamily="34" charset="0"/>
              </a:rPr>
              <a:t>nhà</a:t>
            </a:r>
            <a:endParaRPr lang="en-US" sz="3200" b="1" u="sng" kern="0" dirty="0">
              <a:solidFill>
                <a:srgbClr val="005279"/>
              </a:solidFill>
              <a:latin typeface="Arial" panose="020B0604020202020204" pitchFamily="34" charset="0"/>
              <a:cs typeface="Arial" panose="020B0604020202020204" pitchFamily="34" charset="0"/>
            </a:endParaRPr>
          </a:p>
          <a:p>
            <a:pPr lvl="0" algn="ctr">
              <a:defRPr/>
            </a:pPr>
            <a:r>
              <a:rPr lang="en-US" sz="3200" kern="0" dirty="0">
                <a:solidFill>
                  <a:srgbClr val="005279"/>
                </a:solidFill>
                <a:latin typeface="Arial" panose="020B0604020202020204" pitchFamily="34" charset="0"/>
                <a:cs typeface="Arial" panose="020B0604020202020204" pitchFamily="34" charset="0"/>
              </a:rPr>
              <a:t>C</a:t>
            </a:r>
            <a:r>
              <a:rPr lang="vi-VN" sz="3200" kern="0" dirty="0">
                <a:solidFill>
                  <a:srgbClr val="005279"/>
                </a:solidFill>
                <a:latin typeface="Arial" panose="020B0604020202020204" pitchFamily="34" charset="0"/>
                <a:cs typeface="Arial" panose="020B0604020202020204" pitchFamily="34" charset="0"/>
              </a:rPr>
              <a:t>ùng với người thân </a:t>
            </a:r>
            <a:r>
              <a:rPr lang="en-US" sz="3200" kern="0" dirty="0">
                <a:solidFill>
                  <a:srgbClr val="005279"/>
                </a:solidFill>
                <a:latin typeface="Arial" panose="020B0604020202020204" pitchFamily="34" charset="0"/>
                <a:cs typeface="Arial" panose="020B0604020202020204" pitchFamily="34" charset="0"/>
              </a:rPr>
              <a:t>t</a:t>
            </a:r>
            <a:r>
              <a:rPr lang="vi-VN" sz="3200" kern="0" dirty="0">
                <a:solidFill>
                  <a:srgbClr val="005279"/>
                </a:solidFill>
                <a:latin typeface="Arial" panose="020B0604020202020204" pitchFamily="34" charset="0"/>
                <a:cs typeface="Arial" panose="020B0604020202020204" pitchFamily="34" charset="0"/>
              </a:rPr>
              <a:t>rao đổi với người thân về ý tưởng trang trí lớp học của mình</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6668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3EFB4F-F02A-4FC4-9A80-1996BDF202EC}"/>
              </a:ext>
            </a:extLst>
          </p:cNvPr>
          <p:cNvPicPr>
            <a:picLocks noChangeAspect="1"/>
          </p:cNvPicPr>
          <p:nvPr/>
        </p:nvPicPr>
        <p:blipFill>
          <a:blip r:embed="rId3"/>
          <a:stretch>
            <a:fillRect/>
          </a:stretch>
        </p:blipFill>
        <p:spPr>
          <a:xfrm>
            <a:off x="954606" y="657186"/>
            <a:ext cx="9998307" cy="381642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id="{0AF0E087-B94A-4086-A117-78853F9C5242}"/>
              </a:ext>
            </a:extLst>
          </p:cNvPr>
          <p:cNvPicPr>
            <a:picLocks noChangeAspect="1"/>
          </p:cNvPicPr>
          <p:nvPr/>
        </p:nvPicPr>
        <p:blipFill>
          <a:blip r:embed="rId3"/>
          <a:stretch>
            <a:fillRect/>
          </a:stretch>
        </p:blipFill>
        <p:spPr>
          <a:xfrm>
            <a:off x="1327794" y="232289"/>
            <a:ext cx="9249022"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id="{8EBDB331-D78C-446C-9CD8-FA81024FB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CD17BFB7-59B6-4932-892A-ADAFB4BA8190}"/>
              </a:ext>
            </a:extLst>
          </p:cNvPr>
          <p:cNvPicPr>
            <a:picLocks noChangeAspect="1"/>
          </p:cNvPicPr>
          <p:nvPr/>
        </p:nvPicPr>
        <p:blipFill>
          <a:blip r:embed="rId5"/>
          <a:stretch>
            <a:fillRect/>
          </a:stretch>
        </p:blipFill>
        <p:spPr>
          <a:xfrm>
            <a:off x="2037340" y="913497"/>
            <a:ext cx="7821846" cy="24142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3"/>
                                        </p:tgtEl>
                                        <p:attrNameLst>
                                          <p:attrName>r</p:attrName>
                                        </p:attrNameLst>
                                      </p:cBhvr>
                                    </p:animRot>
                                    <p:animRot by="-240000">
                                      <p:cBhvr>
                                        <p:cTn id="10" dur="200" fill="hold">
                                          <p:stCondLst>
                                            <p:cond delay="200"/>
                                          </p:stCondLst>
                                        </p:cTn>
                                        <p:tgtEl>
                                          <p:spTgt spid="33"/>
                                        </p:tgtEl>
                                        <p:attrNameLst>
                                          <p:attrName>r</p:attrName>
                                        </p:attrNameLst>
                                      </p:cBhvr>
                                    </p:animRot>
                                    <p:animRot by="240000">
                                      <p:cBhvr>
                                        <p:cTn id="11" dur="200" fill="hold">
                                          <p:stCondLst>
                                            <p:cond delay="400"/>
                                          </p:stCondLst>
                                        </p:cTn>
                                        <p:tgtEl>
                                          <p:spTgt spid="33"/>
                                        </p:tgtEl>
                                        <p:attrNameLst>
                                          <p:attrName>r</p:attrName>
                                        </p:attrNameLst>
                                      </p:cBhvr>
                                    </p:animRot>
                                    <p:animRot by="-240000">
                                      <p:cBhvr>
                                        <p:cTn id="12" dur="200" fill="hold">
                                          <p:stCondLst>
                                            <p:cond delay="600"/>
                                          </p:stCondLst>
                                        </p:cTn>
                                        <p:tgtEl>
                                          <p:spTgt spid="33"/>
                                        </p:tgtEl>
                                        <p:attrNameLst>
                                          <p:attrName>r</p:attrName>
                                        </p:attrNameLst>
                                      </p:cBhvr>
                                    </p:animRot>
                                    <p:animRot by="120000">
                                      <p:cBhvr>
                                        <p:cTn id="1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id="{0AF0E087-B94A-4086-A117-78853F9C5242}"/>
              </a:ext>
            </a:extLst>
          </p:cNvPr>
          <p:cNvPicPr>
            <a:picLocks noChangeAspect="1"/>
          </p:cNvPicPr>
          <p:nvPr/>
        </p:nvPicPr>
        <p:blipFill>
          <a:blip r:embed="rId3"/>
          <a:stretch>
            <a:fillRect/>
          </a:stretch>
        </p:blipFill>
        <p:spPr>
          <a:xfrm>
            <a:off x="1327794" y="232289"/>
            <a:ext cx="9249022"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id="{8EBDB331-D78C-446C-9CD8-FA81024FB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7C7BE7-C261-47E7-80CA-4EAD64F331C6}"/>
              </a:ext>
            </a:extLst>
          </p:cNvPr>
          <p:cNvPicPr>
            <a:picLocks noChangeAspect="1"/>
          </p:cNvPicPr>
          <p:nvPr/>
        </p:nvPicPr>
        <p:blipFill>
          <a:blip r:embed="rId5"/>
          <a:stretch>
            <a:fillRect/>
          </a:stretch>
        </p:blipFill>
        <p:spPr>
          <a:xfrm>
            <a:off x="2247725" y="667915"/>
            <a:ext cx="6943946" cy="2353260"/>
          </a:xfrm>
          <a:prstGeom prst="rect">
            <a:avLst/>
          </a:prstGeom>
        </p:spPr>
      </p:pic>
    </p:spTree>
    <p:extLst>
      <p:ext uri="{BB962C8B-B14F-4D97-AF65-F5344CB8AC3E}">
        <p14:creationId xmlns:p14="http://schemas.microsoft.com/office/powerpoint/2010/main" val="17171623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3"/>
                                        </p:tgtEl>
                                        <p:attrNameLst>
                                          <p:attrName>r</p:attrName>
                                        </p:attrNameLst>
                                      </p:cBhvr>
                                    </p:animRot>
                                    <p:animRot by="-240000">
                                      <p:cBhvr>
                                        <p:cTn id="10" dur="200" fill="hold">
                                          <p:stCondLst>
                                            <p:cond delay="200"/>
                                          </p:stCondLst>
                                        </p:cTn>
                                        <p:tgtEl>
                                          <p:spTgt spid="33"/>
                                        </p:tgtEl>
                                        <p:attrNameLst>
                                          <p:attrName>r</p:attrName>
                                        </p:attrNameLst>
                                      </p:cBhvr>
                                    </p:animRot>
                                    <p:animRot by="240000">
                                      <p:cBhvr>
                                        <p:cTn id="11" dur="200" fill="hold">
                                          <p:stCondLst>
                                            <p:cond delay="400"/>
                                          </p:stCondLst>
                                        </p:cTn>
                                        <p:tgtEl>
                                          <p:spTgt spid="33"/>
                                        </p:tgtEl>
                                        <p:attrNameLst>
                                          <p:attrName>r</p:attrName>
                                        </p:attrNameLst>
                                      </p:cBhvr>
                                    </p:animRot>
                                    <p:animRot by="-240000">
                                      <p:cBhvr>
                                        <p:cTn id="12" dur="200" fill="hold">
                                          <p:stCondLst>
                                            <p:cond delay="600"/>
                                          </p:stCondLst>
                                        </p:cTn>
                                        <p:tgtEl>
                                          <p:spTgt spid="33"/>
                                        </p:tgtEl>
                                        <p:attrNameLst>
                                          <p:attrName>r</p:attrName>
                                        </p:attrNameLst>
                                      </p:cBhvr>
                                    </p:animRot>
                                    <p:animRot by="120000">
                                      <p:cBhvr>
                                        <p:cTn id="13" dur="200" fill="hold">
                                          <p:stCondLst>
                                            <p:cond delay="800"/>
                                          </p:stCondLst>
                                        </p:cTn>
                                        <p:tgtEl>
                                          <p:spTgt spid="3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 name="图片 13">
            <a:extLst>
              <a:ext uri="{FF2B5EF4-FFF2-40B4-BE49-F238E27FC236}">
                <a16:creationId xmlns:a16="http://schemas.microsoft.com/office/drawing/2014/main" id="{3FB799A8-BEC2-4125-B5A6-67AA8BF84078}"/>
              </a:ext>
            </a:extLst>
          </p:cNvPr>
          <p:cNvPicPr>
            <a:picLocks noChangeAspect="1"/>
          </p:cNvPicPr>
          <p:nvPr/>
        </p:nvPicPr>
        <p:blipFill>
          <a:blip r:embed="rId3"/>
          <a:stretch>
            <a:fillRect/>
          </a:stretch>
        </p:blipFill>
        <p:spPr>
          <a:xfrm>
            <a:off x="951874" y="1056639"/>
            <a:ext cx="9249022" cy="2491363"/>
          </a:xfrm>
          <a:prstGeom prst="rect">
            <a:avLst/>
          </a:prstGeom>
        </p:spPr>
      </p:pic>
      <p:pic>
        <p:nvPicPr>
          <p:cNvPr id="3" name="Picture 2">
            <a:extLst>
              <a:ext uri="{FF2B5EF4-FFF2-40B4-BE49-F238E27FC236}">
                <a16:creationId xmlns:a16="http://schemas.microsoft.com/office/drawing/2014/main" id="{DA6CE316-05F9-4698-B2E0-4E9549498D37}"/>
              </a:ext>
            </a:extLst>
          </p:cNvPr>
          <p:cNvPicPr>
            <a:picLocks noChangeAspect="1"/>
          </p:cNvPicPr>
          <p:nvPr/>
        </p:nvPicPr>
        <p:blipFill>
          <a:blip r:embed="rId4"/>
          <a:stretch>
            <a:fillRect/>
          </a:stretch>
        </p:blipFill>
        <p:spPr>
          <a:xfrm>
            <a:off x="1580110" y="1384792"/>
            <a:ext cx="7992549" cy="183505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ambar Foto Ruang Kelas Sekolah, Sekolah, Kelas, Persediaan PNG Transparan  dan Clipart untuk Unduhan Gratis">
            <a:extLst>
              <a:ext uri="{FF2B5EF4-FFF2-40B4-BE49-F238E27FC236}">
                <a16:creationId xmlns:a16="http://schemas.microsoft.com/office/drawing/2014/main" id="{64B61BCD-3B42-41F3-A1FE-477DBBDDA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91864"/>
            <a:ext cx="5984242" cy="3366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C7916B-BC1C-4F9F-A152-33EF6C1D4B96}"/>
              </a:ext>
            </a:extLst>
          </p:cNvPr>
          <p:cNvSpPr txBox="1"/>
          <p:nvPr/>
        </p:nvSpPr>
        <p:spPr>
          <a:xfrm>
            <a:off x="914400" y="548640"/>
            <a:ext cx="10576560" cy="584775"/>
          </a:xfrm>
          <a:prstGeom prst="rect">
            <a:avLst/>
          </a:prstGeom>
          <a:noFill/>
        </p:spPr>
        <p:txBody>
          <a:bodyPr wrap="square" rtlCol="0">
            <a:spAutoFit/>
          </a:bodyPr>
          <a:lstStyle/>
          <a:p>
            <a:r>
              <a:rPr lang="en-US" sz="3200" dirty="0" err="1">
                <a:solidFill>
                  <a:schemeClr val="bg1"/>
                </a:solidFill>
                <a:latin typeface="Arial" panose="020B0604020202020204" pitchFamily="34" charset="0"/>
                <a:cs typeface="Arial" panose="020B0604020202020204" pitchFamily="34" charset="0"/>
              </a:rPr>
              <a:t>Cả</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lớp</a:t>
            </a:r>
            <a:r>
              <a:rPr lang="en-US" sz="3200" dirty="0">
                <a:solidFill>
                  <a:schemeClr val="bg1"/>
                </a:solidFill>
                <a:latin typeface="Arial" panose="020B0604020202020204" pitchFamily="34" charset="0"/>
                <a:cs typeface="Arial" panose="020B0604020202020204" pitchFamily="34" charset="0"/>
              </a:rPr>
              <a:t> </a:t>
            </a:r>
            <a:r>
              <a:rPr lang="vi-VN" sz="3200" dirty="0">
                <a:solidFill>
                  <a:schemeClr val="bg1"/>
                </a:solidFill>
                <a:latin typeface="Arial" panose="020B0604020202020204" pitchFamily="34" charset="0"/>
                <a:cs typeface="Arial" panose="020B0604020202020204" pitchFamily="34" charset="0"/>
              </a:rPr>
              <a:t>đứng từ giữa sân trường hướng lên lớp của mình</a:t>
            </a:r>
            <a:endParaRPr lang="en-US" sz="3200" dirty="0">
              <a:solidFill>
                <a:schemeClr val="bg1"/>
              </a:solidFill>
              <a:latin typeface="Arial" panose="020B0604020202020204" pitchFamily="34" charset="0"/>
              <a:cs typeface="Arial" panose="020B0604020202020204" pitchFamily="34" charset="0"/>
            </a:endParaRPr>
          </a:p>
        </p:txBody>
      </p:sp>
      <p:sp>
        <p:nvSpPr>
          <p:cNvPr id="5" name="Rounded Rectangular Callout 16">
            <a:extLst>
              <a:ext uri="{FF2B5EF4-FFF2-40B4-BE49-F238E27FC236}">
                <a16:creationId xmlns:a16="http://schemas.microsoft.com/office/drawing/2014/main" id="{A163C468-F404-4B2A-B84C-E3AA9502B1E7}"/>
              </a:ext>
            </a:extLst>
          </p:cNvPr>
          <p:cNvSpPr/>
          <p:nvPr/>
        </p:nvSpPr>
        <p:spPr>
          <a:xfrm>
            <a:off x="1767840" y="1528085"/>
            <a:ext cx="7012458" cy="784554"/>
          </a:xfrm>
          <a:prstGeom prst="wedgeRoundRectCallout">
            <a:avLst>
              <a:gd name="adj1" fmla="val 22861"/>
              <a:gd name="adj2" fmla="val 9576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Arial" panose="020B0604020202020204" pitchFamily="34" charset="0"/>
                <a:cs typeface="Arial" panose="020B0604020202020204" pitchFamily="34" charset="0"/>
              </a:rPr>
              <a:t>Các em nhìn thấy những gì?</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7" name="Rounded Rectangular Callout 16">
            <a:extLst>
              <a:ext uri="{FF2B5EF4-FFF2-40B4-BE49-F238E27FC236}">
                <a16:creationId xmlns:a16="http://schemas.microsoft.com/office/drawing/2014/main" id="{51D7EF4D-4019-4654-8199-71768A3312CC}"/>
              </a:ext>
            </a:extLst>
          </p:cNvPr>
          <p:cNvSpPr/>
          <p:nvPr/>
        </p:nvSpPr>
        <p:spPr>
          <a:xfrm>
            <a:off x="309878" y="2648617"/>
            <a:ext cx="5892802" cy="1045538"/>
          </a:xfrm>
          <a:prstGeom prst="wedgeRoundRectCallout">
            <a:avLst>
              <a:gd name="adj1" fmla="val 45792"/>
              <a:gd name="adj2" fmla="val 8798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Arial" panose="020B0604020202020204" pitchFamily="34" charset="0"/>
                <a:cs typeface="Arial" panose="020B0604020202020204" pitchFamily="34" charset="0"/>
              </a:rPr>
              <a:t>Có điều gì đặc biệt ở lớp mình, khác những lớp khác không?</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8" name="Rounded Rectangular Callout 16">
            <a:extLst>
              <a:ext uri="{FF2B5EF4-FFF2-40B4-BE49-F238E27FC236}">
                <a16:creationId xmlns:a16="http://schemas.microsoft.com/office/drawing/2014/main" id="{1C6BA6B5-1CF7-4F2C-B8D1-6789E29FE0BC}"/>
              </a:ext>
            </a:extLst>
          </p:cNvPr>
          <p:cNvSpPr/>
          <p:nvPr/>
        </p:nvSpPr>
        <p:spPr>
          <a:xfrm>
            <a:off x="-2" y="4297680"/>
            <a:ext cx="6096002" cy="1621237"/>
          </a:xfrm>
          <a:prstGeom prst="wedgeRoundRectCallout">
            <a:avLst>
              <a:gd name="adj1" fmla="val 50792"/>
              <a:gd name="adj2" fmla="val 94790"/>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000" kern="0" dirty="0">
                <a:solidFill>
                  <a:srgbClr val="005279"/>
                </a:solidFill>
                <a:latin typeface="Arial" panose="020B0604020202020204" pitchFamily="34" charset="0"/>
                <a:cs typeface="Arial" panose="020B0604020202020204" pitchFamily="34" charset="0"/>
              </a:rPr>
              <a:t>E</a:t>
            </a:r>
            <a:r>
              <a:rPr lang="vi-VN" sz="3000" kern="0" dirty="0">
                <a:solidFill>
                  <a:srgbClr val="005279"/>
                </a:solidFill>
                <a:latin typeface="Arial" panose="020B0604020202020204" pitchFamily="34" charset="0"/>
                <a:cs typeface="Arial" panose="020B0604020202020204" pitchFamily="34" charset="0"/>
              </a:rPr>
              <a:t>m có muốn đưa ra ý tưởng để trang trí lớp, khiến lớp có sự khác biệt so với lớp khác không?</a:t>
            </a:r>
            <a:endParaRPr kumimoji="0" lang="vi-VN" sz="30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5" presetClass="emph" presetSubtype="0" grpId="1" nodeType="withEffect">
                                  <p:stCondLst>
                                    <p:cond delay="0"/>
                                  </p:stCondLst>
                                  <p:iterate type="lt">
                                    <p:tmAbs val="25"/>
                                  </p:iterate>
                                  <p:childTnLst>
                                    <p:set>
                                      <p:cBhvr override="childStyle">
                                        <p:cTn id="19" dur="indefinite"/>
                                        <p:tgtEl>
                                          <p:spTgt spid="5"/>
                                        </p:tgtEl>
                                        <p:attrNameLst>
                                          <p:attrName>style.fontWeight</p:attrName>
                                        </p:attrNameLst>
                                      </p:cBhvr>
                                      <p:to>
                                        <p:strVal val="bol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15" presetClass="emph" presetSubtype="0" grpId="1" nodeType="withEffect">
                                  <p:stCondLst>
                                    <p:cond delay="0"/>
                                  </p:stCondLst>
                                  <p:iterate type="lt">
                                    <p:tmAbs val="25"/>
                                  </p:iterate>
                                  <p:childTnLst>
                                    <p:set>
                                      <p:cBhvr override="childStyle">
                                        <p:cTn id="26" dur="indefinite"/>
                                        <p:tgtEl>
                                          <p:spTgt spid="7"/>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15" presetClass="emph" presetSubtype="0" grpId="1" nodeType="withEffect">
                                  <p:stCondLst>
                                    <p:cond delay="0"/>
                                  </p:stCondLst>
                                  <p:iterate type="lt">
                                    <p:tmAbs val="25"/>
                                  </p:iterate>
                                  <p:childTnLst>
                                    <p:set>
                                      <p:cBhvr override="childStyle">
                                        <p:cTn id="33"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ular Callout 16">
            <a:extLst>
              <a:ext uri="{FF2B5EF4-FFF2-40B4-BE49-F238E27FC236}">
                <a16:creationId xmlns:a16="http://schemas.microsoft.com/office/drawing/2014/main" id="{94FC4D23-9E64-46B7-B5E3-15ADD1C5ABE6}"/>
              </a:ext>
            </a:extLst>
          </p:cNvPr>
          <p:cNvSpPr/>
          <p:nvPr/>
        </p:nvSpPr>
        <p:spPr>
          <a:xfrm>
            <a:off x="1767840" y="924560"/>
            <a:ext cx="7012458" cy="1859279"/>
          </a:xfrm>
          <a:prstGeom prst="wedgeRoundRectCallout">
            <a:avLst>
              <a:gd name="adj1" fmla="val 37060"/>
              <a:gd name="adj2" fmla="val 64348"/>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4000" kern="0">
                <a:solidFill>
                  <a:srgbClr val="005279"/>
                </a:solidFill>
                <a:latin typeface="Arial" panose="020B0604020202020204" pitchFamily="34" charset="0"/>
                <a:cs typeface="Arial" panose="020B0604020202020204" pitchFamily="34" charset="0"/>
              </a:rPr>
              <a:t>Nếu nhắm mắt lại thì em tưởng tượng ngay ra chi tiết nào, góc nào của lớp?</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139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612A1E0-0B15-4775-ABA5-0D321018E19C}"/>
              </a:ext>
            </a:extLst>
          </p:cNvPr>
          <p:cNvSpPr txBox="1"/>
          <p:nvPr/>
        </p:nvSpPr>
        <p:spPr>
          <a:xfrm>
            <a:off x="1584960" y="474828"/>
            <a:ext cx="8829040" cy="769441"/>
          </a:xfrm>
          <a:custGeom>
            <a:avLst/>
            <a:gdLst>
              <a:gd name="connsiteX0" fmla="*/ 0 w 8829040"/>
              <a:gd name="connsiteY0" fmla="*/ 0 h 769441"/>
              <a:gd name="connsiteX1" fmla="*/ 8829040 w 8829040"/>
              <a:gd name="connsiteY1" fmla="*/ 0 h 769441"/>
              <a:gd name="connsiteX2" fmla="*/ 8829040 w 8829040"/>
              <a:gd name="connsiteY2" fmla="*/ 769441 h 769441"/>
              <a:gd name="connsiteX3" fmla="*/ 0 w 8829040"/>
              <a:gd name="connsiteY3" fmla="*/ 769441 h 769441"/>
              <a:gd name="connsiteX4" fmla="*/ 0 w 8829040"/>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040" h="769441" fill="none" extrusionOk="0">
                <a:moveTo>
                  <a:pt x="0" y="0"/>
                </a:moveTo>
                <a:cubicBezTo>
                  <a:pt x="1567294" y="5222"/>
                  <a:pt x="5912137" y="24918"/>
                  <a:pt x="8829040" y="0"/>
                </a:cubicBezTo>
                <a:cubicBezTo>
                  <a:pt x="8837093" y="136447"/>
                  <a:pt x="8796660" y="415250"/>
                  <a:pt x="8829040" y="769441"/>
                </a:cubicBezTo>
                <a:cubicBezTo>
                  <a:pt x="7635035" y="604680"/>
                  <a:pt x="3994327" y="887591"/>
                  <a:pt x="0" y="769441"/>
                </a:cubicBezTo>
                <a:cubicBezTo>
                  <a:pt x="-63285" y="415593"/>
                  <a:pt x="-48607" y="149513"/>
                  <a:pt x="0" y="0"/>
                </a:cubicBezTo>
                <a:close/>
              </a:path>
              <a:path w="8829040" h="769441" stroke="0" extrusionOk="0">
                <a:moveTo>
                  <a:pt x="0" y="0"/>
                </a:moveTo>
                <a:cubicBezTo>
                  <a:pt x="1344683" y="11849"/>
                  <a:pt x="7599948" y="-161459"/>
                  <a:pt x="8829040" y="0"/>
                </a:cubicBezTo>
                <a:cubicBezTo>
                  <a:pt x="8880457" y="236383"/>
                  <a:pt x="8864812" y="641266"/>
                  <a:pt x="8829040" y="769441"/>
                </a:cubicBezTo>
                <a:cubicBezTo>
                  <a:pt x="4480273" y="623581"/>
                  <a:pt x="3517922" y="691117"/>
                  <a:pt x="0" y="769441"/>
                </a:cubicBezTo>
                <a:cubicBezTo>
                  <a:pt x="63536" y="508616"/>
                  <a:pt x="33017" y="312939"/>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400" dirty="0" err="1">
                <a:solidFill>
                  <a:srgbClr val="FF0066"/>
                </a:solidFill>
                <a:latin typeface="Calibri" panose="020F0502020204030204" pitchFamily="34" charset="0"/>
                <a:cs typeface="Calibri" panose="020F0502020204030204" pitchFamily="34" charset="0"/>
              </a:rPr>
              <a:t>Nhận</a:t>
            </a:r>
            <a:r>
              <a:rPr lang="en-US" sz="4400" dirty="0">
                <a:solidFill>
                  <a:srgbClr val="FF0066"/>
                </a:solidFill>
                <a:latin typeface="Calibri" panose="020F0502020204030204" pitchFamily="34" charset="0"/>
                <a:cs typeface="Calibri" panose="020F0502020204030204" pitchFamily="34" charset="0"/>
              </a:rPr>
              <a:t> </a:t>
            </a:r>
            <a:r>
              <a:rPr lang="en-US" sz="4400" dirty="0" err="1">
                <a:solidFill>
                  <a:srgbClr val="FF0066"/>
                </a:solidFill>
                <a:latin typeface="Calibri" panose="020F0502020204030204" pitchFamily="34" charset="0"/>
                <a:cs typeface="Calibri" panose="020F0502020204030204" pitchFamily="34" charset="0"/>
              </a:rPr>
              <a:t>xét</a:t>
            </a:r>
            <a:r>
              <a:rPr lang="en-US" sz="4400" dirty="0">
                <a:solidFill>
                  <a:srgbClr val="FF0066"/>
                </a:solidFill>
                <a:latin typeface="Calibri" panose="020F0502020204030204" pitchFamily="34" charset="0"/>
                <a:cs typeface="Calibri" panose="020F0502020204030204" pitchFamily="34" charset="0"/>
              </a:rPr>
              <a:t> </a:t>
            </a:r>
            <a:r>
              <a:rPr lang="en-US" sz="4400" dirty="0" err="1">
                <a:solidFill>
                  <a:srgbClr val="FF0066"/>
                </a:solidFill>
                <a:latin typeface="Calibri" panose="020F0502020204030204" pitchFamily="34" charset="0"/>
                <a:cs typeface="Calibri" panose="020F0502020204030204" pitchFamily="34" charset="0"/>
              </a:rPr>
              <a:t>về</a:t>
            </a:r>
            <a:r>
              <a:rPr lang="en-US" sz="4400" dirty="0">
                <a:solidFill>
                  <a:srgbClr val="FF0066"/>
                </a:solidFill>
                <a:latin typeface="Calibri" panose="020F0502020204030204" pitchFamily="34" charset="0"/>
                <a:cs typeface="Calibri" panose="020F0502020204030204" pitchFamily="34" charset="0"/>
              </a:rPr>
              <a:t> </a:t>
            </a:r>
            <a:r>
              <a:rPr lang="en-US" sz="4400" dirty="0" err="1">
                <a:solidFill>
                  <a:srgbClr val="FF0066"/>
                </a:solidFill>
                <a:latin typeface="Calibri" panose="020F0502020204030204" pitchFamily="34" charset="0"/>
                <a:cs typeface="Calibri" panose="020F0502020204030204" pitchFamily="34" charset="0"/>
              </a:rPr>
              <a:t>lớp</a:t>
            </a:r>
            <a:r>
              <a:rPr lang="en-US" sz="4400" dirty="0">
                <a:solidFill>
                  <a:srgbClr val="FF0066"/>
                </a:solidFill>
                <a:latin typeface="Calibri" panose="020F0502020204030204" pitchFamily="34" charset="0"/>
                <a:cs typeface="Calibri" panose="020F0502020204030204" pitchFamily="34" charset="0"/>
              </a:rPr>
              <a:t> </a:t>
            </a:r>
            <a:r>
              <a:rPr lang="en-US" sz="4400" dirty="0" err="1">
                <a:solidFill>
                  <a:srgbClr val="FF0066"/>
                </a:solidFill>
                <a:latin typeface="Calibri" panose="020F0502020204030204" pitchFamily="34" charset="0"/>
                <a:cs typeface="Calibri" panose="020F0502020204030204" pitchFamily="34" charset="0"/>
              </a:rPr>
              <a:t>mình</a:t>
            </a:r>
            <a:r>
              <a:rPr lang="en-US" sz="4400" dirty="0">
                <a:solidFill>
                  <a:srgbClr val="FF0066"/>
                </a:solidFill>
                <a:latin typeface="Calibri" panose="020F0502020204030204" pitchFamily="34" charset="0"/>
                <a:cs typeface="Calibri" panose="020F0502020204030204" pitchFamily="34" charset="0"/>
              </a:rPr>
              <a:t> </a:t>
            </a:r>
            <a:r>
              <a:rPr lang="en-US" sz="4400" dirty="0" err="1">
                <a:solidFill>
                  <a:srgbClr val="FF0066"/>
                </a:solidFill>
                <a:latin typeface="Calibri" panose="020F0502020204030204" pitchFamily="34" charset="0"/>
                <a:cs typeface="Calibri" panose="020F0502020204030204" pitchFamily="34" charset="0"/>
              </a:rPr>
              <a:t>theo</a:t>
            </a:r>
            <a:r>
              <a:rPr lang="en-US" sz="4400" dirty="0">
                <a:solidFill>
                  <a:srgbClr val="FF0066"/>
                </a:solidFill>
                <a:latin typeface="Calibri" panose="020F0502020204030204" pitchFamily="34" charset="0"/>
                <a:cs typeface="Calibri" panose="020F0502020204030204" pitchFamily="34" charset="0"/>
              </a:rPr>
              <a:t> 3 </a:t>
            </a:r>
            <a:r>
              <a:rPr lang="en-US" sz="4400" dirty="0" err="1">
                <a:solidFill>
                  <a:srgbClr val="FF0066"/>
                </a:solidFill>
                <a:latin typeface="Calibri" panose="020F0502020204030204" pitchFamily="34" charset="0"/>
                <a:cs typeface="Calibri" panose="020F0502020204030204" pitchFamily="34" charset="0"/>
              </a:rPr>
              <a:t>tiêu</a:t>
            </a:r>
            <a:r>
              <a:rPr lang="en-US" sz="4400" dirty="0">
                <a:solidFill>
                  <a:srgbClr val="FF0066"/>
                </a:solidFill>
                <a:latin typeface="Calibri" panose="020F0502020204030204" pitchFamily="34" charset="0"/>
                <a:cs typeface="Calibri" panose="020F0502020204030204" pitchFamily="34" charset="0"/>
              </a:rPr>
              <a:t> </a:t>
            </a:r>
            <a:r>
              <a:rPr lang="en-US" sz="4400" dirty="0" err="1">
                <a:solidFill>
                  <a:srgbClr val="FF0066"/>
                </a:solidFill>
                <a:latin typeface="Calibri" panose="020F0502020204030204" pitchFamily="34" charset="0"/>
                <a:cs typeface="Calibri" panose="020F0502020204030204" pitchFamily="34" charset="0"/>
              </a:rPr>
              <a:t>chí</a:t>
            </a:r>
            <a:r>
              <a:rPr lang="en-US" sz="4400" dirty="0">
                <a:solidFill>
                  <a:srgbClr val="FF0066"/>
                </a:solidFill>
                <a:latin typeface="Calibri" panose="020F0502020204030204" pitchFamily="34" charset="0"/>
                <a:cs typeface="Calibri" panose="020F0502020204030204" pitchFamily="34" charset="0"/>
              </a:rPr>
              <a:t>:</a:t>
            </a:r>
            <a:endParaRPr kumimoji="0" lang="vi-VN" sz="44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AD601A08-7422-43B5-971A-07402E6F8592}"/>
              </a:ext>
            </a:extLst>
          </p:cNvPr>
          <p:cNvGrpSpPr/>
          <p:nvPr/>
        </p:nvGrpSpPr>
        <p:grpSpPr>
          <a:xfrm rot="20863988">
            <a:off x="416920" y="2521569"/>
            <a:ext cx="4226344" cy="2983484"/>
            <a:chOff x="283029" y="1746956"/>
            <a:chExt cx="4656642" cy="1527028"/>
          </a:xfrm>
        </p:grpSpPr>
        <p:grpSp>
          <p:nvGrpSpPr>
            <p:cNvPr id="7" name="Group 6">
              <a:extLst>
                <a:ext uri="{FF2B5EF4-FFF2-40B4-BE49-F238E27FC236}">
                  <a16:creationId xmlns:a16="http://schemas.microsoft.com/office/drawing/2014/main" id="{B64D1734-8F54-453D-9F0E-DBC914FA6058}"/>
                </a:ext>
              </a:extLst>
            </p:cNvPr>
            <p:cNvGrpSpPr/>
            <p:nvPr/>
          </p:nvGrpSpPr>
          <p:grpSpPr>
            <a:xfrm>
              <a:off x="283029" y="1746956"/>
              <a:ext cx="4656642" cy="1527028"/>
              <a:chOff x="1557867" y="4109156"/>
              <a:chExt cx="3770489" cy="1527028"/>
            </a:xfrm>
          </p:grpSpPr>
          <p:sp>
            <p:nvSpPr>
              <p:cNvPr id="9" name="Speech Bubble: Rectangle with Corners Rounded 8">
                <a:extLst>
                  <a:ext uri="{FF2B5EF4-FFF2-40B4-BE49-F238E27FC236}">
                    <a16:creationId xmlns:a16="http://schemas.microsoft.com/office/drawing/2014/main" id="{8C5E22BE-77CD-4565-B9DF-3968DB1DCF74}"/>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10" name="Speech Bubble: Rectangle with Corners Rounded 9">
                <a:extLst>
                  <a:ext uri="{FF2B5EF4-FFF2-40B4-BE49-F238E27FC236}">
                    <a16:creationId xmlns:a16="http://schemas.microsoft.com/office/drawing/2014/main" id="{F9406FB3-1D67-4ABA-B2A7-31D9C09F7C8F}"/>
                  </a:ext>
                </a:extLst>
              </p:cNvPr>
              <p:cNvSpPr/>
              <p:nvPr/>
            </p:nvSpPr>
            <p:spPr>
              <a:xfrm>
                <a:off x="1745995" y="4347010"/>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grpSp>
        <p:sp>
          <p:nvSpPr>
            <p:cNvPr id="8" name="文本框 18">
              <a:extLst>
                <a:ext uri="{FF2B5EF4-FFF2-40B4-BE49-F238E27FC236}">
                  <a16:creationId xmlns:a16="http://schemas.microsoft.com/office/drawing/2014/main" id="{FF5C938B-4E38-4AB8-88E9-BDD8D437C0BF}"/>
                </a:ext>
              </a:extLst>
            </p:cNvPr>
            <p:cNvSpPr txBox="1"/>
            <p:nvPr/>
          </p:nvSpPr>
          <p:spPr>
            <a:xfrm>
              <a:off x="497176" y="2070328"/>
              <a:ext cx="4220653" cy="897912"/>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XANH (có cây xanh, thân thiện với môi trường) </a:t>
              </a:r>
              <a:endParaRPr kumimoji="0" lang="zh-CN" altLang="en-US" sz="3600" b="0" i="0"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18" name="Group 17">
            <a:extLst>
              <a:ext uri="{FF2B5EF4-FFF2-40B4-BE49-F238E27FC236}">
                <a16:creationId xmlns:a16="http://schemas.microsoft.com/office/drawing/2014/main" id="{353F6C44-2603-4362-8BB1-2231FC468724}"/>
              </a:ext>
            </a:extLst>
          </p:cNvPr>
          <p:cNvGrpSpPr/>
          <p:nvPr/>
        </p:nvGrpSpPr>
        <p:grpSpPr>
          <a:xfrm rot="20863988">
            <a:off x="4866242" y="3072266"/>
            <a:ext cx="3402719" cy="2983484"/>
            <a:chOff x="283029" y="1746956"/>
            <a:chExt cx="4656642" cy="1527028"/>
          </a:xfrm>
        </p:grpSpPr>
        <p:grpSp>
          <p:nvGrpSpPr>
            <p:cNvPr id="19" name="Group 18">
              <a:extLst>
                <a:ext uri="{FF2B5EF4-FFF2-40B4-BE49-F238E27FC236}">
                  <a16:creationId xmlns:a16="http://schemas.microsoft.com/office/drawing/2014/main" id="{6ACED6DD-F8CF-4B65-9880-46063F811540}"/>
                </a:ext>
              </a:extLst>
            </p:cNvPr>
            <p:cNvGrpSpPr/>
            <p:nvPr/>
          </p:nvGrpSpPr>
          <p:grpSpPr>
            <a:xfrm>
              <a:off x="283029" y="1746956"/>
              <a:ext cx="4656642" cy="1527028"/>
              <a:chOff x="1557867" y="4109156"/>
              <a:chExt cx="3770489" cy="1527028"/>
            </a:xfrm>
          </p:grpSpPr>
          <p:sp>
            <p:nvSpPr>
              <p:cNvPr id="21" name="Speech Bubble: Rectangle with Corners Rounded 20">
                <a:extLst>
                  <a:ext uri="{FF2B5EF4-FFF2-40B4-BE49-F238E27FC236}">
                    <a16:creationId xmlns:a16="http://schemas.microsoft.com/office/drawing/2014/main" id="{A192B8B8-F1F0-4E2E-A6BE-ECE38F66F658}"/>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22" name="Speech Bubble: Rectangle with Corners Rounded 21">
                <a:extLst>
                  <a:ext uri="{FF2B5EF4-FFF2-40B4-BE49-F238E27FC236}">
                    <a16:creationId xmlns:a16="http://schemas.microsoft.com/office/drawing/2014/main" id="{954531D4-770F-493C-B8F6-8401CEA5E6A0}"/>
                  </a:ext>
                </a:extLst>
              </p:cNvPr>
              <p:cNvSpPr/>
              <p:nvPr/>
            </p:nvSpPr>
            <p:spPr>
              <a:xfrm>
                <a:off x="1745995" y="4347010"/>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grpSp>
        <p:sp>
          <p:nvSpPr>
            <p:cNvPr id="20" name="文本框 18">
              <a:extLst>
                <a:ext uri="{FF2B5EF4-FFF2-40B4-BE49-F238E27FC236}">
                  <a16:creationId xmlns:a16="http://schemas.microsoft.com/office/drawing/2014/main" id="{5B27CD0E-BFFB-4D5C-AA52-97CFB7F2A7F4}"/>
                </a:ext>
              </a:extLst>
            </p:cNvPr>
            <p:cNvSpPr txBox="1"/>
            <p:nvPr/>
          </p:nvSpPr>
          <p:spPr>
            <a:xfrm>
              <a:off x="416635" y="2350642"/>
              <a:ext cx="4220652" cy="6143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SẠCH (sạch, gọn, ngăn nắp) </a:t>
              </a:r>
              <a:endParaRPr kumimoji="0" lang="zh-CN" altLang="en-US" sz="3600" b="0" i="0"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25" name="Group 24">
            <a:extLst>
              <a:ext uri="{FF2B5EF4-FFF2-40B4-BE49-F238E27FC236}">
                <a16:creationId xmlns:a16="http://schemas.microsoft.com/office/drawing/2014/main" id="{0D06B094-81D7-44AF-B9AC-B26E19BF6513}"/>
              </a:ext>
            </a:extLst>
          </p:cNvPr>
          <p:cNvGrpSpPr/>
          <p:nvPr/>
        </p:nvGrpSpPr>
        <p:grpSpPr>
          <a:xfrm rot="20863988">
            <a:off x="8214992" y="1811514"/>
            <a:ext cx="3757616" cy="2983484"/>
            <a:chOff x="283029" y="1746956"/>
            <a:chExt cx="4656642" cy="1527028"/>
          </a:xfrm>
        </p:grpSpPr>
        <p:grpSp>
          <p:nvGrpSpPr>
            <p:cNvPr id="26" name="Group 25">
              <a:extLst>
                <a:ext uri="{FF2B5EF4-FFF2-40B4-BE49-F238E27FC236}">
                  <a16:creationId xmlns:a16="http://schemas.microsoft.com/office/drawing/2014/main" id="{8992AA07-24E7-47A3-AD16-AC7EFA81B1E0}"/>
                </a:ext>
              </a:extLst>
            </p:cNvPr>
            <p:cNvGrpSpPr/>
            <p:nvPr/>
          </p:nvGrpSpPr>
          <p:grpSpPr>
            <a:xfrm>
              <a:off x="283029" y="1746956"/>
              <a:ext cx="4656642" cy="1527028"/>
              <a:chOff x="1557867" y="4109156"/>
              <a:chExt cx="3770489" cy="1527028"/>
            </a:xfrm>
          </p:grpSpPr>
          <p:sp>
            <p:nvSpPr>
              <p:cNvPr id="30" name="Speech Bubble: Rectangle with Corners Rounded 29">
                <a:extLst>
                  <a:ext uri="{FF2B5EF4-FFF2-40B4-BE49-F238E27FC236}">
                    <a16:creationId xmlns:a16="http://schemas.microsoft.com/office/drawing/2014/main" id="{34677FFD-82AB-4B9E-AEA2-14579176F95D}"/>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31" name="Speech Bubble: Rectangle with Corners Rounded 30">
                <a:extLst>
                  <a:ext uri="{FF2B5EF4-FFF2-40B4-BE49-F238E27FC236}">
                    <a16:creationId xmlns:a16="http://schemas.microsoft.com/office/drawing/2014/main" id="{B2525E26-D842-45AB-9E69-482BDBDDED00}"/>
                  </a:ext>
                </a:extLst>
              </p:cNvPr>
              <p:cNvSpPr/>
              <p:nvPr/>
            </p:nvSpPr>
            <p:spPr>
              <a:xfrm>
                <a:off x="1745995" y="4347010"/>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grpSp>
        <p:sp>
          <p:nvSpPr>
            <p:cNvPr id="29" name="文本框 18">
              <a:extLst>
                <a:ext uri="{FF2B5EF4-FFF2-40B4-BE49-F238E27FC236}">
                  <a16:creationId xmlns:a16="http://schemas.microsoft.com/office/drawing/2014/main" id="{676BA29D-6655-4EC4-97EA-F9F7A36EF53D}"/>
                </a:ext>
              </a:extLst>
            </p:cNvPr>
            <p:cNvSpPr txBox="1"/>
            <p:nvPr/>
          </p:nvSpPr>
          <p:spPr>
            <a:xfrm>
              <a:off x="497176" y="2212104"/>
              <a:ext cx="4220653" cy="6143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ĐẸP (được trang trí bắt mắt)</a:t>
              </a:r>
              <a:endParaRPr kumimoji="0" lang="zh-CN" altLang="en-US" sz="3600" b="0" i="0"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18">
            <a:extLst>
              <a:ext uri="{FF2B5EF4-FFF2-40B4-BE49-F238E27FC236}">
                <a16:creationId xmlns:a16="http://schemas.microsoft.com/office/drawing/2014/main" id="{AE25CD21-36EE-4AD0-B993-7CDCEEAEB5DD}"/>
              </a:ext>
            </a:extLst>
          </p:cNvPr>
          <p:cNvGrpSpPr/>
          <p:nvPr/>
        </p:nvGrpSpPr>
        <p:grpSpPr>
          <a:xfrm>
            <a:off x="782320" y="816307"/>
            <a:ext cx="10444480" cy="2288834"/>
            <a:chOff x="1317" y="3053"/>
            <a:chExt cx="16681" cy="4061"/>
          </a:xfrm>
        </p:grpSpPr>
        <p:grpSp>
          <p:nvGrpSpPr>
            <p:cNvPr id="5" name="组合 15">
              <a:extLst>
                <a:ext uri="{FF2B5EF4-FFF2-40B4-BE49-F238E27FC236}">
                  <a16:creationId xmlns:a16="http://schemas.microsoft.com/office/drawing/2014/main" id="{BA7947AF-2E75-4041-A151-2B7ABEF7383D}"/>
                </a:ext>
              </a:extLst>
            </p:cNvPr>
            <p:cNvGrpSpPr/>
            <p:nvPr/>
          </p:nvGrpSpPr>
          <p:grpSpPr>
            <a:xfrm>
              <a:off x="1317" y="3053"/>
              <a:ext cx="16681" cy="3965"/>
              <a:chOff x="1020" y="2328"/>
              <a:chExt cx="11012" cy="8169"/>
            </a:xfrm>
          </p:grpSpPr>
          <p:sp>
            <p:nvSpPr>
              <p:cNvPr id="7" name="圆角矩形 14">
                <a:extLst>
                  <a:ext uri="{FF2B5EF4-FFF2-40B4-BE49-F238E27FC236}">
                    <a16:creationId xmlns:a16="http://schemas.microsoft.com/office/drawing/2014/main" id="{FCC0CDA8-4179-47E7-B1B0-D8F12FBEFBE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13">
                <a:extLst>
                  <a:ext uri="{FF2B5EF4-FFF2-40B4-BE49-F238E27FC236}">
                    <a16:creationId xmlns:a16="http://schemas.microsoft.com/office/drawing/2014/main" id="{0252CCAA-4D0D-4DD5-8C0B-8372006592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17">
              <a:extLst>
                <a:ext uri="{FF2B5EF4-FFF2-40B4-BE49-F238E27FC236}">
                  <a16:creationId xmlns:a16="http://schemas.microsoft.com/office/drawing/2014/main" id="{3AFA9A4D-8354-4635-8AC0-DBD3553F5833}"/>
                </a:ext>
              </a:extLst>
            </p:cNvPr>
            <p:cNvSpPr txBox="1"/>
            <p:nvPr/>
          </p:nvSpPr>
          <p:spPr>
            <a:xfrm>
              <a:off x="1466" y="3365"/>
              <a:ext cx="16229" cy="3749"/>
            </a:xfrm>
            <a:prstGeom prst="rect">
              <a:avLst/>
            </a:prstGeom>
            <a:noFill/>
          </p:spPr>
          <p:txBody>
            <a:bodyPr wrap="square" rtlCol="0">
              <a:spAutoFit/>
            </a:bodyPr>
            <a:lstStyle/>
            <a:p>
              <a:pPr marL="0" marR="0" algn="ctr">
                <a:lnSpc>
                  <a:spcPct val="120000"/>
                </a:lnSpc>
                <a:spcBef>
                  <a:spcPts val="0"/>
                </a:spcBef>
                <a:spcAft>
                  <a:spcPts val="0"/>
                </a:spcAft>
              </a:pPr>
              <a:r>
                <a:rPr lang="vi-VN" sz="2800" b="1" dirty="0">
                  <a:effectLst/>
                  <a:latin typeface="Arial" panose="020B0604020202020204" pitchFamily="34" charset="0"/>
                  <a:ea typeface="Times New Roman" panose="02020603050405020304" pitchFamily="18" charset="0"/>
                  <a:cs typeface="Arial" panose="020B0604020202020204" pitchFamily="34" charset="0"/>
                </a:rPr>
                <a:t>Nếu lớp mình chưa đạt được toàn bộ những tiêu chí trên, chúng ta có thể cùng nhau chăm chút cho lớp xanh, sạch, đẹp hơn. Chúng ta sẽ suy nghĩ và đưa ra ý tưởng nhé!</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20243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id="{0AF0E087-B94A-4086-A117-78853F9C5242}"/>
              </a:ext>
            </a:extLst>
          </p:cNvPr>
          <p:cNvPicPr>
            <a:picLocks noChangeAspect="1"/>
          </p:cNvPicPr>
          <p:nvPr/>
        </p:nvPicPr>
        <p:blipFill>
          <a:blip r:embed="rId3"/>
          <a:stretch>
            <a:fillRect/>
          </a:stretch>
        </p:blipFill>
        <p:spPr>
          <a:xfrm>
            <a:off x="1327794" y="232289"/>
            <a:ext cx="9249022"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id="{8EBDB331-D78C-446C-9CD8-FA81024FB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5B8191-9885-4FF1-A570-7D3DF710A1F8}"/>
              </a:ext>
            </a:extLst>
          </p:cNvPr>
          <p:cNvPicPr>
            <a:picLocks noChangeAspect="1"/>
          </p:cNvPicPr>
          <p:nvPr/>
        </p:nvPicPr>
        <p:blipFill>
          <a:blip r:embed="rId5"/>
          <a:stretch>
            <a:fillRect/>
          </a:stretch>
        </p:blipFill>
        <p:spPr>
          <a:xfrm>
            <a:off x="3230630" y="846398"/>
            <a:ext cx="5730737" cy="1926503"/>
          </a:xfrm>
          <a:prstGeom prst="rect">
            <a:avLst/>
          </a:prstGeom>
        </p:spPr>
      </p:pic>
    </p:spTree>
    <p:extLst>
      <p:ext uri="{BB962C8B-B14F-4D97-AF65-F5344CB8AC3E}">
        <p14:creationId xmlns:p14="http://schemas.microsoft.com/office/powerpoint/2010/main" val="674212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3"/>
                                        </p:tgtEl>
                                        <p:attrNameLst>
                                          <p:attrName>r</p:attrName>
                                        </p:attrNameLst>
                                      </p:cBhvr>
                                    </p:animRot>
                                    <p:animRot by="-240000">
                                      <p:cBhvr>
                                        <p:cTn id="10" dur="200" fill="hold">
                                          <p:stCondLst>
                                            <p:cond delay="200"/>
                                          </p:stCondLst>
                                        </p:cTn>
                                        <p:tgtEl>
                                          <p:spTgt spid="33"/>
                                        </p:tgtEl>
                                        <p:attrNameLst>
                                          <p:attrName>r</p:attrName>
                                        </p:attrNameLst>
                                      </p:cBhvr>
                                    </p:animRot>
                                    <p:animRot by="240000">
                                      <p:cBhvr>
                                        <p:cTn id="11" dur="200" fill="hold">
                                          <p:stCondLst>
                                            <p:cond delay="400"/>
                                          </p:stCondLst>
                                        </p:cTn>
                                        <p:tgtEl>
                                          <p:spTgt spid="33"/>
                                        </p:tgtEl>
                                        <p:attrNameLst>
                                          <p:attrName>r</p:attrName>
                                        </p:attrNameLst>
                                      </p:cBhvr>
                                    </p:animRot>
                                    <p:animRot by="-240000">
                                      <p:cBhvr>
                                        <p:cTn id="12" dur="200" fill="hold">
                                          <p:stCondLst>
                                            <p:cond delay="600"/>
                                          </p:stCondLst>
                                        </p:cTn>
                                        <p:tgtEl>
                                          <p:spTgt spid="33"/>
                                        </p:tgtEl>
                                        <p:attrNameLst>
                                          <p:attrName>r</p:attrName>
                                        </p:attrNameLst>
                                      </p:cBhvr>
                                    </p:animRot>
                                    <p:animRot by="120000">
                                      <p:cBhvr>
                                        <p:cTn id="13" dur="200" fill="hold">
                                          <p:stCondLst>
                                            <p:cond delay="800"/>
                                          </p:stCondLst>
                                        </p:cTn>
                                        <p:tgtEl>
                                          <p:spTgt spid="3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247</Words>
  <Application>Microsoft Office PowerPoint</Application>
  <PresentationFormat>Widescreen</PresentationFormat>
  <Paragraphs>22</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Georgia</vt:lpstr>
      <vt:lpstr>Times New Roman</vt:lpstr>
      <vt:lpstr>字魂105号-简雅黑</vt:lpstr>
      <vt:lpstr>字魂58号-创中黑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26</cp:revision>
  <dcterms:created xsi:type="dcterms:W3CDTF">2022-07-19T22:38:53Z</dcterms:created>
  <dcterms:modified xsi:type="dcterms:W3CDTF">2025-11-12T16:54:15Z</dcterms:modified>
</cp:coreProperties>
</file>