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</p:sldMasterIdLst>
  <p:notesMasterIdLst>
    <p:notesMasterId r:id="rId19"/>
  </p:notesMasterIdLst>
  <p:sldIdLst>
    <p:sldId id="258" r:id="rId4"/>
    <p:sldId id="271" r:id="rId5"/>
    <p:sldId id="2643" r:id="rId6"/>
    <p:sldId id="2645" r:id="rId7"/>
    <p:sldId id="259" r:id="rId8"/>
    <p:sldId id="261" r:id="rId9"/>
    <p:sldId id="1572" r:id="rId10"/>
    <p:sldId id="281" r:id="rId11"/>
    <p:sldId id="282" r:id="rId12"/>
    <p:sldId id="290" r:id="rId13"/>
    <p:sldId id="2646" r:id="rId14"/>
    <p:sldId id="285" r:id="rId15"/>
    <p:sldId id="2647" r:id="rId16"/>
    <p:sldId id="291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7627-4A2D-40A8-A5F1-A975A6E0800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F1F5-2109-439A-87D3-619FAE9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03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3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8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9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047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86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057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24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5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03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487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07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19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 rot="534553">
            <a:off x="878344" y="977178"/>
            <a:ext cx="3581249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493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9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61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&#10;&#10;描述已自动生成">
            <a:extLst>
              <a:ext uri="{FF2B5EF4-FFF2-40B4-BE49-F238E27FC236}">
                <a16:creationId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3AFBBF-1A20-473D-A047-02AE2EE9A1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7" y="473766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6905A-8EDB-40F0-81E5-A99510F6513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40299A-7570-4DB6-839E-CA506DE325B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3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11" Type="http://schemas.openxmlformats.org/officeDocument/2006/relationships/image" Target="../media/image20.jp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emf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325" y="7140575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616420" y="1400888"/>
            <a:ext cx="4384579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5C726D-4DD7-43F2-942C-C70F3A9A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115" y="1780381"/>
            <a:ext cx="3810330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E6D19-5253-4D3E-92AD-9D11E6AB8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138" y="2658778"/>
            <a:ext cx="8248603" cy="2347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600B93-79CF-4C98-95CE-1BC493D67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2659" y="4458145"/>
            <a:ext cx="3054361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82" y="3358158"/>
            <a:ext cx="4705040" cy="470504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57A0918-D6CD-36F2-A578-F26F97508C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5" y="226323"/>
            <a:ext cx="1431403" cy="1349024"/>
          </a:xfrm>
          <a:prstGeom prst="ellipse">
            <a:avLst/>
          </a:prstGeom>
        </p:spPr>
      </p:pic>
      <p:sp>
        <p:nvSpPr>
          <p:cNvPr id="3" name="TextBox 88">
            <a:extLst>
              <a:ext uri="{FF2B5EF4-FFF2-40B4-BE49-F238E27FC236}">
                <a16:creationId xmlns:a16="http://schemas.microsoft.com/office/drawing/2014/main" id="{6D5995A8-2CE6-1CA7-EEEB-8809CA7014B1}"/>
              </a:ext>
            </a:extLst>
          </p:cNvPr>
          <p:cNvSpPr txBox="1"/>
          <p:nvPr/>
        </p:nvSpPr>
        <p:spPr>
          <a:xfrm>
            <a:off x="3176682" y="323012"/>
            <a:ext cx="6605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PHƯỜNG BỒ ĐỀ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TRƯỜNG TIỂU HỌC ÁI MỘ B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C845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4D1097-11D4-4C0D-BD05-AF2DBE61E061}"/>
              </a:ext>
            </a:extLst>
          </p:cNvPr>
          <p:cNvGrpSpPr>
            <a:grpSpLocks/>
          </p:cNvGrpSpPr>
          <p:nvPr/>
        </p:nvGrpSpPr>
        <p:grpSpPr bwMode="auto">
          <a:xfrm>
            <a:off x="1871329" y="980648"/>
            <a:ext cx="7452206" cy="1350964"/>
            <a:chOff x="6035526" y="1478027"/>
            <a:chExt cx="6683757" cy="408623"/>
          </a:xfrm>
        </p:grpSpPr>
        <p:sp>
          <p:nvSpPr>
            <p:cNvPr id="6" name="Rounded Rectangular Callout 3">
              <a:extLst>
                <a:ext uri="{FF2B5EF4-FFF2-40B4-BE49-F238E27FC236}">
                  <a16:creationId xmlns:a16="http://schemas.microsoft.com/office/drawing/2014/main" id="{EBD6339E-A308-4535-9D33-3DE7CA3F1004}"/>
                </a:ext>
              </a:extLst>
            </p:cNvPr>
            <p:cNvSpPr/>
            <p:nvPr/>
          </p:nvSpPr>
          <p:spPr>
            <a:xfrm rot="368258">
              <a:off x="6035526" y="1478027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0FCB3F13-D158-4D40-A382-B9DF7F783A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02098"/>
              <a:ext cx="6194527" cy="3604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Đài phát thanh thường phát nhièu kênh phát thanh khác nhau.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476306" y="2988891"/>
            <a:ext cx="7452206" cy="1664420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494243"/>
              <a:ext cx="6194527" cy="376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Mỗi kênh phát thanh gồm nhiều chương trình phát thanh với nội dung đa dạng phù hợp với mọi lứa tuổi.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11" y="146795"/>
            <a:ext cx="36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523DC-7F2D-4536-867F-4C67BC6A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6" y="2359059"/>
            <a:ext cx="63099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13" y="820942"/>
            <a:ext cx="10446524" cy="152041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chia sẻ với bạn tên và nội dung chương trình phát thanh có trong hình 3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thích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B2A656-52AA-4648-A14A-B069F8B27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797" y="2557309"/>
            <a:ext cx="5321603" cy="37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2826306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nhà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Phỏng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vấn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ông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mẹ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chương trình phát thanh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họ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yêu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30" y="2858134"/>
            <a:ext cx="7193903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70838" y="1949514"/>
            <a:ext cx="3147709" cy="225061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vi-VN"/>
          </a:p>
        </p:txBody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vi-VN"/>
          </a:p>
        </p:txBody>
      </p:sp>
      <p:sp>
        <p:nvSpPr>
          <p:cNvPr id="54" name="TextBox 7"/>
          <p:cNvSpPr txBox="1"/>
          <p:nvPr/>
        </p:nvSpPr>
        <p:spPr>
          <a:xfrm rot="21420754">
            <a:off x="6711992" y="5363077"/>
            <a:ext cx="439111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43518" y="2175869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810" y="1701282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79560" y="1240945"/>
            <a:ext cx="4710341" cy="310824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vi-VN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60203" y="214533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757697" y="1563962"/>
            <a:ext cx="449837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defTabSz="609630">
              <a:spcBef>
                <a:spcPct val="0"/>
              </a:spcBef>
            </a:pP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................... là nơi sản xuất các chương trình phát thanh và phát tín hiệu truyền thanh qua ăng ten.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91965" y="1167952"/>
            <a:ext cx="4410748" cy="154740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vi-VN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895293" y="1117096"/>
            <a:ext cx="40040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Đài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phát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72264" y="1695744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556" y="1221157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43931" y="748292"/>
            <a:ext cx="5383046" cy="267907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vi-VN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88949" y="-265592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-22719" y="1259181"/>
            <a:ext cx="536080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  <a:defRPr/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 là nơi thu nhận các tín hiệu qua ăng ten và phát ra loa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731093" y="670932"/>
            <a:ext cx="5296304" cy="211484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vi-VN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926726" y="951930"/>
            <a:ext cx="48457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Máy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thu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6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D31A8-740D-4115-898E-EFBEBE62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30" y="2470819"/>
            <a:ext cx="63221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076D1-7D71-4375-ACC2-C4BC8DB45779}"/>
              </a:ext>
            </a:extLst>
          </p:cNvPr>
          <p:cNvSpPr txBox="1"/>
          <p:nvPr/>
        </p:nvSpPr>
        <p:spPr>
          <a:xfrm>
            <a:off x="689317" y="346710"/>
            <a:ext cx="11043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lứa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B58EF-502B-4BFF-8C3E-271F3BD5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1544320"/>
            <a:ext cx="7100220" cy="496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6040D-3197-4DDC-AA52-5BF762EF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93" y="369441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DB4EF2-C01F-4A18-BCBF-D38687967F00}"/>
              </a:ext>
            </a:extLst>
          </p:cNvPr>
          <p:cNvGrpSpPr/>
          <p:nvPr/>
        </p:nvGrpSpPr>
        <p:grpSpPr>
          <a:xfrm>
            <a:off x="1188720" y="156906"/>
            <a:ext cx="9367520" cy="1270000"/>
            <a:chOff x="223520" y="345440"/>
            <a:chExt cx="11653520" cy="1289639"/>
          </a:xfrm>
        </p:grpSpPr>
        <p:grpSp>
          <p:nvGrpSpPr>
            <p:cNvPr id="4" name="组合 48">
              <a:extLst>
                <a:ext uri="{FF2B5EF4-FFF2-40B4-BE49-F238E27FC236}">
                  <a16:creationId xmlns:a16="http://schemas.microsoft.com/office/drawing/2014/main" id="{7DD67372-F585-4AF4-B952-C33A295CE173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6" name="任意多边形: 形状 45">
                <a:extLst>
                  <a:ext uri="{FF2B5EF4-FFF2-40B4-BE49-F238E27FC236}">
                    <a16:creationId xmlns:a16="http://schemas.microsoft.com/office/drawing/2014/main" id="{08EEA430-0067-403F-88FC-3C260CF58FD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44">
                <a:extLst>
                  <a:ext uri="{FF2B5EF4-FFF2-40B4-BE49-F238E27FC236}">
                    <a16:creationId xmlns:a16="http://schemas.microsoft.com/office/drawing/2014/main" id="{E9B8BD47-095D-4AA2-A2FB-A1306242A1D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55C349-BE6F-4089-866D-76D66EE35D63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chương trình phát thanh phù hợp với lứa tuổi học sinh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4427137" y="169672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6C239-0E44-4DA3-8D09-842DD8E268D1}"/>
              </a:ext>
            </a:extLst>
          </p:cNvPr>
          <p:cNvSpPr txBox="1"/>
          <p:nvPr/>
        </p:nvSpPr>
        <p:spPr>
          <a:xfrm>
            <a:off x="4427137" y="248920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65610-F2A8-4096-96B9-9F9AF0FD140C}"/>
              </a:ext>
            </a:extLst>
          </p:cNvPr>
          <p:cNvSpPr txBox="1"/>
          <p:nvPr/>
        </p:nvSpPr>
        <p:spPr>
          <a:xfrm>
            <a:off x="4427137" y="3281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truyện dài kì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F262F-2A55-488A-A226-45470D56C762}"/>
              </a:ext>
            </a:extLst>
          </p:cNvPr>
          <p:cNvSpPr txBox="1"/>
          <p:nvPr/>
        </p:nvSpPr>
        <p:spPr>
          <a:xfrm>
            <a:off x="4427137" y="4043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51F5E-5967-4303-9FC2-2AC165952347}"/>
              </a:ext>
            </a:extLst>
          </p:cNvPr>
          <p:cNvSpPr txBox="1"/>
          <p:nvPr/>
        </p:nvSpPr>
        <p:spPr>
          <a:xfrm>
            <a:off x="4427136" y="4805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niên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58D3A-A227-4973-B24F-DE92FF7F1FA0}"/>
              </a:ext>
            </a:extLst>
          </p:cNvPr>
          <p:cNvSpPr txBox="1"/>
          <p:nvPr/>
        </p:nvSpPr>
        <p:spPr>
          <a:xfrm>
            <a:off x="4427135" y="5510121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dục từ xa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DE342B6-90DA-4009-A177-949EB678197C}"/>
              </a:ext>
            </a:extLst>
          </p:cNvPr>
          <p:cNvSpPr/>
          <p:nvPr/>
        </p:nvSpPr>
        <p:spPr>
          <a:xfrm>
            <a:off x="3454400" y="853440"/>
            <a:ext cx="6277226" cy="1717040"/>
          </a:xfrm>
          <a:prstGeom prst="wedgeEllipseCallout">
            <a:avLst>
              <a:gd name="adj1" fmla="val 47526"/>
              <a:gd name="adj2" fmla="val 54966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Ông bà em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vi-VN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ghe chương trình phát thanh nào? 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934720" y="2926080"/>
            <a:ext cx="7628506" cy="2519680"/>
          </a:xfrm>
          <a:prstGeom prst="wedgeEllipseCallout">
            <a:avLst>
              <a:gd name="adj1" fmla="val 62353"/>
              <a:gd name="adj2" fmla="val -30284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/>
              <a:t>Tại sao trong cùng một thời điểm ông bà, bố mẹ cùng nghe ra đi ô nhưng nội dung chương trình lại khác nhau?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256</Words>
  <Application>Microsoft Office PowerPoint</Application>
  <PresentationFormat>Widescreen</PresentationFormat>
  <Paragraphs>36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Microsoft YaHei</vt:lpstr>
      <vt:lpstr>#9Slide03 Dekar</vt:lpstr>
      <vt:lpstr>Arial</vt:lpstr>
      <vt:lpstr>Calibri</vt:lpstr>
      <vt:lpstr>Georgia</vt:lpstr>
      <vt:lpstr>Josefin Sans Bold</vt:lpstr>
      <vt:lpstr>Times New Roman</vt:lpstr>
      <vt:lpstr>UTM Cookies</vt:lpstr>
      <vt:lpstr>Office 主题​​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25</cp:revision>
  <dcterms:created xsi:type="dcterms:W3CDTF">2022-07-22T00:57:10Z</dcterms:created>
  <dcterms:modified xsi:type="dcterms:W3CDTF">2025-11-12T17:11:48Z</dcterms:modified>
</cp:coreProperties>
</file>