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  <p:sldMasterId id="2147483743" r:id="rId3"/>
    <p:sldMasterId id="2147483755" r:id="rId4"/>
  </p:sldMasterIdLst>
  <p:notesMasterIdLst>
    <p:notesMasterId r:id="rId16"/>
  </p:notesMasterIdLst>
  <p:sldIdLst>
    <p:sldId id="258" r:id="rId5"/>
    <p:sldId id="257" r:id="rId6"/>
    <p:sldId id="345" r:id="rId7"/>
    <p:sldId id="346" r:id="rId8"/>
    <p:sldId id="338" r:id="rId9"/>
    <p:sldId id="344" r:id="rId10"/>
    <p:sldId id="339" r:id="rId11"/>
    <p:sldId id="342" r:id="rId12"/>
    <p:sldId id="341" r:id="rId13"/>
    <p:sldId id="340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B78BE-67D2-4246-85D3-302EA458E0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8D8A4-2339-4F02-AEB1-F9FA980D84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9229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D04CC-FC20-4AC1-91BC-CE97ED450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67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42219-8C9A-444E-963D-2BCB1337E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0A06B-9448-4498-BD94-24D0630199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6521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109F0-BF73-41A8-8282-0AA3E1482F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AA344-37CF-45EE-B5C8-D43C8CB873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7534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BB2C9-D8E9-4812-B20F-2E6669F70D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526A6-576D-4D7B-8FF2-38E3D35B3D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3971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D65BB-275C-4DE6-8971-A4111C81DF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6B97C-C828-4407-BECF-977F470F7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4401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3F07E-594A-4E8D-A95E-66ABC8ED79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9F94E-C78E-4EE9-B6E0-506DA67842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140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ED1F9-8FF8-4CA9-9A2F-DB2A4F69F1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78054-24DF-4F2F-9277-03249CEB73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9319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2F0EE-D96A-434D-AA90-3AF33F5AC4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5C323-9415-48E6-A65C-134C4A58E0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296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02B7A-9F8A-49E4-B364-51ED109E10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2FA68-DBF0-4D4B-88B8-AF7E0898C5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1314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0A83B-B829-4A59-BB31-0CA39A25DE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FB33B-2211-40EF-AA4B-A03633D3AC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3885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7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4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8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13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5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6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5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4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1C8D09-F986-12CB-A460-6D3687B04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42E07DF-037B-ED86-D59B-55F7B7CEC8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D27972E-6350-23AC-099A-C53FFA0D3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9.xml"/><Relationship Id="rId7" Type="http://schemas.microsoft.com/office/2007/relationships/hdphoto" Target="../media/hdphoto3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B19892B-4107-027C-0BD6-0004C5BA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47650"/>
            <a:ext cx="11858171" cy="61912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533400" y="52387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123950" y="99060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219825" y="99060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8972550" y="99060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685800" y="14859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ABE11A-40CD-E8E6-2A88-29A88283DE43}"/>
              </a:ext>
            </a:extLst>
          </p:cNvPr>
          <p:cNvSpPr txBox="1"/>
          <p:nvPr/>
        </p:nvSpPr>
        <p:spPr>
          <a:xfrm>
            <a:off x="2035592" y="2065538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61215-30EE-1785-7512-A908BEE4EF53}"/>
              </a:ext>
            </a:extLst>
          </p:cNvPr>
          <p:cNvSpPr txBox="1"/>
          <p:nvPr/>
        </p:nvSpPr>
        <p:spPr>
          <a:xfrm>
            <a:off x="991712" y="2828837"/>
            <a:ext cx="175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20242-58A2-F376-F9EB-89AE81A1B7EA}"/>
              </a:ext>
            </a:extLst>
          </p:cNvPr>
          <p:cNvSpPr txBox="1"/>
          <p:nvPr/>
        </p:nvSpPr>
        <p:spPr>
          <a:xfrm>
            <a:off x="3162966" y="2872787"/>
            <a:ext cx="224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1F1CB-15BA-8608-8DFE-5B7CF230E219}"/>
              </a:ext>
            </a:extLst>
          </p:cNvPr>
          <p:cNvSpPr txBox="1"/>
          <p:nvPr/>
        </p:nvSpPr>
        <p:spPr>
          <a:xfrm>
            <a:off x="991712" y="3429000"/>
            <a:ext cx="203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FB88E-EB65-788B-D0B5-3473849A386E}"/>
              </a:ext>
            </a:extLst>
          </p:cNvPr>
          <p:cNvSpPr txBox="1"/>
          <p:nvPr/>
        </p:nvSpPr>
        <p:spPr>
          <a:xfrm>
            <a:off x="3120517" y="3429000"/>
            <a:ext cx="18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1196F2-BB2A-3878-A349-8CEB1BD14F8A}"/>
              </a:ext>
            </a:extLst>
          </p:cNvPr>
          <p:cNvSpPr/>
          <p:nvPr/>
        </p:nvSpPr>
        <p:spPr>
          <a:xfrm>
            <a:off x="5642043" y="1780324"/>
            <a:ext cx="5806897" cy="3297352"/>
          </a:xfrm>
          <a:prstGeom prst="roundRect">
            <a:avLst/>
          </a:prstGeom>
          <a:solidFill>
            <a:srgbClr val="FFF1E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B4EF8-8440-58A0-6AEA-218A0C184524}"/>
              </a:ext>
            </a:extLst>
          </p:cNvPr>
          <p:cNvSpPr txBox="1"/>
          <p:nvPr/>
        </p:nvSpPr>
        <p:spPr>
          <a:xfrm>
            <a:off x="7517767" y="1916966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8D5E2-4A61-18D3-FEBF-C51B0293097C}"/>
              </a:ext>
            </a:extLst>
          </p:cNvPr>
          <p:cNvSpPr txBox="1"/>
          <p:nvPr/>
        </p:nvSpPr>
        <p:spPr>
          <a:xfrm>
            <a:off x="5869490" y="2621887"/>
            <a:ext cx="529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cam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04532-0DC0-7744-1055-02DF0BD4CFF4}"/>
              </a:ext>
            </a:extLst>
          </p:cNvPr>
          <p:cNvSpPr txBox="1"/>
          <p:nvPr/>
        </p:nvSpPr>
        <p:spPr>
          <a:xfrm>
            <a:off x="6075919" y="3268218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x 4 = 36 (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B25A9-07DC-8B12-05E9-1FF1AF74C193}"/>
              </a:ext>
            </a:extLst>
          </p:cNvPr>
          <p:cNvSpPr txBox="1"/>
          <p:nvPr/>
        </p:nvSpPr>
        <p:spPr>
          <a:xfrm>
            <a:off x="6075919" y="3941760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36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B6CDFD-65B0-0A7E-242F-1546E6D0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0" b="90000" l="10000" r="90000">
                        <a14:foregroundMark x1="46350" y1="9200" x2="50200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5708" b="8255"/>
          <a:stretch/>
        </p:blipFill>
        <p:spPr>
          <a:xfrm>
            <a:off x="423373" y="4221482"/>
            <a:ext cx="1756733" cy="23201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47E5E-DFCB-7C6C-E7B3-46C396E21FC7}"/>
              </a:ext>
            </a:extLst>
          </p:cNvPr>
          <p:cNvGrpSpPr/>
          <p:nvPr/>
        </p:nvGrpSpPr>
        <p:grpSpPr>
          <a:xfrm>
            <a:off x="1646071" y="5420458"/>
            <a:ext cx="1944406" cy="1048262"/>
            <a:chOff x="1621711" y="4467619"/>
            <a:chExt cx="1944406" cy="10482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E5970D-A175-C484-2B19-DF8FC191F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711" y="4467619"/>
              <a:ext cx="841938" cy="10482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FEF4C8-EC63-0EE6-AF68-37706A82C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945" y="4467619"/>
              <a:ext cx="841938" cy="10482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9898FA-C4F9-7047-25FF-EFCBDC9B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79" y="4467619"/>
              <a:ext cx="841938" cy="1048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755A14-A129-3871-CE77-FDBFCC6FE900}"/>
              </a:ext>
            </a:extLst>
          </p:cNvPr>
          <p:cNvSpPr/>
          <p:nvPr/>
        </p:nvSpPr>
        <p:spPr>
          <a:xfrm>
            <a:off x="-606055" y="-350874"/>
            <a:ext cx="3774557" cy="4178595"/>
          </a:xfrm>
          <a:prstGeom prst="rect">
            <a:avLst/>
          </a:pr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AB815E-0129-3DA3-5098-F09620B36F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232" y="3049323"/>
            <a:ext cx="2699400" cy="3808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D6B91-11FA-56C1-C560-44A303F860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1" b="49257" l="64767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07" t="1420" b="51140"/>
          <a:stretch/>
        </p:blipFill>
        <p:spPr>
          <a:xfrm>
            <a:off x="7210803" y="2381250"/>
            <a:ext cx="5091256" cy="4476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322CA9-4C92-D3D6-8DB5-458FE0312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627" y="1644389"/>
            <a:ext cx="7657240" cy="2591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20F55-A7CB-CDB1-AA06-AC4A6075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6712" y="4199946"/>
            <a:ext cx="347502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408" y="442172"/>
            <a:ext cx="11873185" cy="5973657"/>
          </a:xfrm>
          <a:custGeom>
            <a:avLst/>
            <a:gdLst/>
            <a:ahLst/>
            <a:cxnLst/>
            <a:rect l="l" t="t" r="r" b="b"/>
            <a:pathLst>
              <a:path w="17809777" h="8960486">
                <a:moveTo>
                  <a:pt x="0" y="0"/>
                </a:moveTo>
                <a:lnTo>
                  <a:pt x="17809776" y="0"/>
                </a:lnTo>
                <a:lnTo>
                  <a:pt x="17809776" y="8960486"/>
                </a:lnTo>
                <a:lnTo>
                  <a:pt x="0" y="8960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nk and purple text&#10;&#10;AI-generated content may be incorrect.">
            <a:extLst>
              <a:ext uri="{FF2B5EF4-FFF2-40B4-BE49-F238E27FC236}">
                <a16:creationId xmlns:a16="http://schemas.microsoft.com/office/drawing/2014/main" id="{68B580FA-131F-39B0-4CE3-FBDB130D5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84" y="1695120"/>
            <a:ext cx="6366677" cy="435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b="8031"/>
          <a:stretch/>
        </p:blipFill>
        <p:spPr>
          <a:xfrm>
            <a:off x="0" y="-29030"/>
            <a:ext cx="12192000" cy="688703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5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7345" t="-20296" r="-15521" b="-23678"/>
            </a:stretch>
          </a:blipFill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7085" y="291646"/>
            <a:ext cx="12017829" cy="1569085"/>
            <a:chOff x="4844374" y="1314935"/>
            <a:chExt cx="7198468" cy="1759006"/>
          </a:xfrm>
        </p:grpSpPr>
        <p:sp>
          <p:nvSpPr>
            <p:cNvPr id="40" name="Rounded Rectangular Callout 39"/>
            <p:cNvSpPr/>
            <p:nvPr/>
          </p:nvSpPr>
          <p:spPr>
            <a:xfrm>
              <a:off x="4844374" y="1314935"/>
              <a:ext cx="7198468" cy="1759006"/>
            </a:xfrm>
            <a:prstGeom prst="wedgeRoundRectCallout">
              <a:avLst>
                <a:gd name="adj1" fmla="val -43266"/>
                <a:gd name="adj2" fmla="val 26603"/>
                <a:gd name="adj3" fmla="val 16667"/>
              </a:avLst>
            </a:prstGeom>
            <a:solidFill>
              <a:schemeClr val="bg1">
                <a:alpha val="88000"/>
              </a:schemeClr>
            </a:solidFill>
            <a:ln w="381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64394" y="1409608"/>
              <a:ext cx="6982815" cy="155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	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nọ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quặc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lo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D3C60D7-CC20-EDB6-891D-12198FB7A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0651" y="8972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1916E9-0C92-192B-6702-C0AC651A4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31245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924340-5390-125A-C2B3-4971F8CD3CDE}"/>
              </a:ext>
            </a:extLst>
          </p:cNvPr>
          <p:cNvGrpSpPr/>
          <p:nvPr/>
        </p:nvGrpSpPr>
        <p:grpSpPr>
          <a:xfrm>
            <a:off x="195930" y="208265"/>
            <a:ext cx="4402563" cy="6425799"/>
            <a:chOff x="430694" y="472633"/>
            <a:chExt cx="4402563" cy="5988934"/>
          </a:xfrm>
        </p:grpSpPr>
        <p:sp>
          <p:nvSpPr>
            <p:cNvPr id="6" name="Google Shape;1387;p24">
              <a:extLst>
                <a:ext uri="{FF2B5EF4-FFF2-40B4-BE49-F238E27FC236}">
                  <a16:creationId xmlns:a16="http://schemas.microsoft.com/office/drawing/2014/main" id="{451E15FA-0357-5218-4542-F8B3F20DA6A2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1395;p24">
              <a:extLst>
                <a:ext uri="{FF2B5EF4-FFF2-40B4-BE49-F238E27FC236}">
                  <a16:creationId xmlns:a16="http://schemas.microsoft.com/office/drawing/2014/main" id="{948E902E-0C01-82C0-D332-1010CBAC8584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D27CC4-F1C2-1FF9-9FD9-69138D2E6D5B}"/>
              </a:ext>
            </a:extLst>
          </p:cNvPr>
          <p:cNvSpPr txBox="1"/>
          <p:nvPr/>
        </p:nvSpPr>
        <p:spPr>
          <a:xfrm>
            <a:off x="539651" y="1744657"/>
            <a:ext cx="37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</a:rPr>
              <a:t> 4 x 3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5415C-6A7A-93FD-DC4A-B2151A877D08}"/>
              </a:ext>
            </a:extLst>
          </p:cNvPr>
          <p:cNvSpPr txBox="1"/>
          <p:nvPr/>
        </p:nvSpPr>
        <p:spPr>
          <a:xfrm>
            <a:off x="416339" y="2251747"/>
            <a:ext cx="3899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338A8-A22E-8F05-14EE-469CA655B430}"/>
              </a:ext>
            </a:extLst>
          </p:cNvPr>
          <p:cNvSpPr txBox="1"/>
          <p:nvPr/>
        </p:nvSpPr>
        <p:spPr>
          <a:xfrm>
            <a:off x="416339" y="3506947"/>
            <a:ext cx="41670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FF97D-7681-72FA-35CE-407A8F1C6484}"/>
              </a:ext>
            </a:extLst>
          </p:cNvPr>
          <p:cNvSpPr txBox="1"/>
          <p:nvPr/>
        </p:nvSpPr>
        <p:spPr>
          <a:xfrm>
            <a:off x="401256" y="4414888"/>
            <a:ext cx="3814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BBAC6B-0533-3786-FF9C-7FB49E4CBA26}"/>
              </a:ext>
            </a:extLst>
          </p:cNvPr>
          <p:cNvSpPr txBox="1"/>
          <p:nvPr/>
        </p:nvSpPr>
        <p:spPr>
          <a:xfrm>
            <a:off x="539651" y="5404788"/>
            <a:ext cx="3044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4 x 3 =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740CF2-0789-B969-214D-BE064D4B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4" y="394439"/>
            <a:ext cx="4285859" cy="146316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EEBDCE1-00BE-79C4-AA22-64E9EF810DD3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2E9921-BC22-ECBC-FE8A-A928F8307BB4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0E5309-D8ED-27E9-936F-4E30A7BF9256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3DC6EB-081A-129D-9CA1-78CDC7F8ADBA}"/>
              </a:ext>
            </a:extLst>
          </p:cNvPr>
          <p:cNvCxnSpPr>
            <a:cxnSpLocks/>
            <a:stCxn id="16" idx="5"/>
            <a:endCxn id="18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2F513A-D5C0-7DC5-3D77-2FCEE543D525}"/>
              </a:ext>
            </a:extLst>
          </p:cNvPr>
          <p:cNvCxnSpPr>
            <a:cxnSpLocks/>
            <a:stCxn id="19" idx="5"/>
            <a:endCxn id="18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C8987-5974-0758-273C-AFD593786E00}"/>
              </a:ext>
            </a:extLst>
          </p:cNvPr>
          <p:cNvGrpSpPr/>
          <p:nvPr/>
        </p:nvGrpSpPr>
        <p:grpSpPr>
          <a:xfrm>
            <a:off x="195930" y="208265"/>
            <a:ext cx="4402563" cy="6425799"/>
            <a:chOff x="430694" y="472633"/>
            <a:chExt cx="4402563" cy="5988934"/>
          </a:xfrm>
        </p:grpSpPr>
        <p:sp>
          <p:nvSpPr>
            <p:cNvPr id="3" name="Google Shape;1387;p24">
              <a:extLst>
                <a:ext uri="{FF2B5EF4-FFF2-40B4-BE49-F238E27FC236}">
                  <a16:creationId xmlns:a16="http://schemas.microsoft.com/office/drawing/2014/main" id="{228B89BE-D74E-B1BC-B2E8-3075E0DDD058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" name="Google Shape;1395;p24">
              <a:extLst>
                <a:ext uri="{FF2B5EF4-FFF2-40B4-BE49-F238E27FC236}">
                  <a16:creationId xmlns:a16="http://schemas.microsoft.com/office/drawing/2014/main" id="{E70774BA-4C1E-5B32-CAEE-563987FEAB81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57414E7-9E4F-73D6-9E15-EBA77D64FBF5}"/>
              </a:ext>
            </a:extLst>
          </p:cNvPr>
          <p:cNvSpPr txBox="1"/>
          <p:nvPr/>
        </p:nvSpPr>
        <p:spPr>
          <a:xfrm>
            <a:off x="539651" y="1744657"/>
            <a:ext cx="37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</a:rPr>
              <a:t>Mẫu</a:t>
            </a:r>
            <a:r>
              <a:rPr lang="en-US" sz="2800" b="1" dirty="0">
                <a:latin typeface="Cambria" panose="02040503050406030204" pitchFamily="18" charset="0"/>
              </a:rPr>
              <a:t> 42 : 6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39FA-A709-E922-AF38-BF72BF3B23E5}"/>
              </a:ext>
            </a:extLst>
          </p:cNvPr>
          <p:cNvSpPr txBox="1"/>
          <p:nvPr/>
        </p:nvSpPr>
        <p:spPr>
          <a:xfrm>
            <a:off x="416339" y="2251747"/>
            <a:ext cx="3899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6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BB76C-AB1C-DC3A-0693-D9AA8C6A70BF}"/>
              </a:ext>
            </a:extLst>
          </p:cNvPr>
          <p:cNvSpPr txBox="1"/>
          <p:nvPr/>
        </p:nvSpPr>
        <p:spPr>
          <a:xfrm>
            <a:off x="375015" y="3718676"/>
            <a:ext cx="41670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5026B-3870-D24C-4233-FA873DDB5137}"/>
              </a:ext>
            </a:extLst>
          </p:cNvPr>
          <p:cNvSpPr txBox="1"/>
          <p:nvPr/>
        </p:nvSpPr>
        <p:spPr>
          <a:xfrm>
            <a:off x="539651" y="5103671"/>
            <a:ext cx="3044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42 : 6 =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57B23-FE21-1DA8-0221-46F2FE33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4" y="394439"/>
            <a:ext cx="4285859" cy="1463167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034DB3F5-8A66-7C8F-6C53-67ABBE86B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74770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3A1A5FA0-A8A5-1126-2A30-6A3D56611BF3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CE8FD8-48D3-9065-51CE-E849F6E885EC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2A55E2-3993-F4B5-6D64-324DE86156BA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C166E6-8987-FD9C-B41C-4352017AFD3C}"/>
              </a:ext>
            </a:extLst>
          </p:cNvPr>
          <p:cNvCxnSpPr>
            <a:cxnSpLocks/>
            <a:stCxn id="11" idx="5"/>
            <a:endCxn id="12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56C769-7B28-AF1F-1411-078BC2FA375F}"/>
              </a:ext>
            </a:extLst>
          </p:cNvPr>
          <p:cNvCxnSpPr>
            <a:cxnSpLocks/>
            <a:stCxn id="13" idx="5"/>
            <a:endCxn id="12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9AD31F7-2DCA-03CB-9A42-0D51793B3DAA}"/>
              </a:ext>
            </a:extLst>
          </p:cNvPr>
          <p:cNvSpPr/>
          <p:nvPr/>
        </p:nvSpPr>
        <p:spPr>
          <a:xfrm>
            <a:off x="4945225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CC74FA-663F-85B6-BDA1-79D5B4B7CA82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5416652" y="4250782"/>
            <a:ext cx="4109453" cy="193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D397384-8CF5-BC0E-4156-539B121EC7C6}"/>
              </a:ext>
            </a:extLst>
          </p:cNvPr>
          <p:cNvSpPr/>
          <p:nvPr/>
        </p:nvSpPr>
        <p:spPr>
          <a:xfrm>
            <a:off x="9452317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566422-103F-F3DA-A0A2-00CB62B4D315}"/>
              </a:ext>
            </a:extLst>
          </p:cNvPr>
          <p:cNvCxnSpPr>
            <a:cxnSpLocks/>
          </p:cNvCxnSpPr>
          <p:nvPr/>
        </p:nvCxnSpPr>
        <p:spPr>
          <a:xfrm flipV="1">
            <a:off x="9956170" y="1254868"/>
            <a:ext cx="0" cy="26845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590173D-A097-3444-DC77-5E3A2292EE06}"/>
              </a:ext>
            </a:extLst>
          </p:cNvPr>
          <p:cNvSpPr/>
          <p:nvPr/>
        </p:nvSpPr>
        <p:spPr>
          <a:xfrm>
            <a:off x="9446569" y="907660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9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D3061B-36D1-98CE-21FC-363C8EB8F853}"/>
              </a:ext>
            </a:extLst>
          </p:cNvPr>
          <p:cNvGrpSpPr/>
          <p:nvPr/>
        </p:nvGrpSpPr>
        <p:grpSpPr>
          <a:xfrm>
            <a:off x="195930" y="216100"/>
            <a:ext cx="4402563" cy="6425799"/>
            <a:chOff x="430694" y="472633"/>
            <a:chExt cx="4402563" cy="5988934"/>
          </a:xfrm>
        </p:grpSpPr>
        <p:sp>
          <p:nvSpPr>
            <p:cNvPr id="5" name="Google Shape;1387;p24">
              <a:extLst>
                <a:ext uri="{FF2B5EF4-FFF2-40B4-BE49-F238E27FC236}">
                  <a16:creationId xmlns:a16="http://schemas.microsoft.com/office/drawing/2014/main" id="{F043B751-A0AB-9699-1D6B-17BF152ED92C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395;p24">
              <a:extLst>
                <a:ext uri="{FF2B5EF4-FFF2-40B4-BE49-F238E27FC236}">
                  <a16:creationId xmlns:a16="http://schemas.microsoft.com/office/drawing/2014/main" id="{253335BD-6862-F5FF-E329-A1AD9AE35D18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05A9109-E6F4-F45B-0C94-A76E7E5FA072}"/>
              </a:ext>
            </a:extLst>
          </p:cNvPr>
          <p:cNvSpPr txBox="1"/>
          <p:nvPr/>
        </p:nvSpPr>
        <p:spPr>
          <a:xfrm>
            <a:off x="539651" y="1652694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4 x 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2B5F3-7830-60CE-9F8A-5B4E0E9F7024}"/>
              </a:ext>
            </a:extLst>
          </p:cNvPr>
          <p:cNvSpPr txBox="1"/>
          <p:nvPr/>
        </p:nvSpPr>
        <p:spPr>
          <a:xfrm>
            <a:off x="493954" y="2648580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7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10FF1-2698-EFB3-40FF-2DF61F2A2A40}"/>
              </a:ext>
            </a:extLst>
          </p:cNvPr>
          <p:cNvSpPr txBox="1"/>
          <p:nvPr/>
        </p:nvSpPr>
        <p:spPr>
          <a:xfrm>
            <a:off x="434485" y="3607146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15 :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080F7-CBEE-5D6A-4ABD-DCD9BA49E075}"/>
              </a:ext>
            </a:extLst>
          </p:cNvPr>
          <p:cNvSpPr txBox="1"/>
          <p:nvPr/>
        </p:nvSpPr>
        <p:spPr>
          <a:xfrm>
            <a:off x="681672" y="4627519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40 : 5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53C077-FCB5-60AE-1436-035878011649}"/>
              </a:ext>
            </a:extLst>
          </p:cNvPr>
          <p:cNvSpPr/>
          <p:nvPr/>
        </p:nvSpPr>
        <p:spPr>
          <a:xfrm>
            <a:off x="2675107" y="1617708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AD86B-03B1-99EC-11F9-236569C40BD6}"/>
              </a:ext>
            </a:extLst>
          </p:cNvPr>
          <p:cNvSpPr/>
          <p:nvPr/>
        </p:nvSpPr>
        <p:spPr>
          <a:xfrm>
            <a:off x="2675107" y="2600933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A54BBB-2B6D-24D6-1C90-38E481D3A3B7}"/>
              </a:ext>
            </a:extLst>
          </p:cNvPr>
          <p:cNvSpPr/>
          <p:nvPr/>
        </p:nvSpPr>
        <p:spPr>
          <a:xfrm>
            <a:off x="2669511" y="3584158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A5EDE5-A609-2619-25BE-282915BDBFE9}"/>
              </a:ext>
            </a:extLst>
          </p:cNvPr>
          <p:cNvSpPr/>
          <p:nvPr/>
        </p:nvSpPr>
        <p:spPr>
          <a:xfrm>
            <a:off x="2669511" y="4604531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00F5BB-51F8-5DD8-77C3-66C73107D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15" y="489867"/>
            <a:ext cx="3578662" cy="1457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488E9-2061-AB07-3881-F392707E288F}"/>
              </a:ext>
            </a:extLst>
          </p:cNvPr>
          <p:cNvSpPr txBox="1"/>
          <p:nvPr/>
        </p:nvSpPr>
        <p:spPr>
          <a:xfrm>
            <a:off x="2690569" y="2540107"/>
            <a:ext cx="1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56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D67B9-520F-C9DC-8EE9-9E2F60188E49}"/>
              </a:ext>
            </a:extLst>
          </p:cNvPr>
          <p:cNvSpPr txBox="1"/>
          <p:nvPr/>
        </p:nvSpPr>
        <p:spPr>
          <a:xfrm>
            <a:off x="2648856" y="1519860"/>
            <a:ext cx="1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28F9A2-6E24-B1CD-DF98-B4AFAECC47C0}"/>
              </a:ext>
            </a:extLst>
          </p:cNvPr>
          <p:cNvSpPr txBox="1"/>
          <p:nvPr/>
        </p:nvSpPr>
        <p:spPr>
          <a:xfrm>
            <a:off x="2810185" y="3541091"/>
            <a:ext cx="6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62357-DF6F-F42B-75D7-F3E0D7CD81E4}"/>
              </a:ext>
            </a:extLst>
          </p:cNvPr>
          <p:cNvSpPr txBox="1"/>
          <p:nvPr/>
        </p:nvSpPr>
        <p:spPr>
          <a:xfrm>
            <a:off x="2834147" y="4600030"/>
            <a:ext cx="6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8</a:t>
            </a:r>
          </a:p>
        </p:txBody>
      </p: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1C428CCE-AFDD-21D6-570D-A80D36B74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58330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08008504-88D7-B24D-796A-17F33849063B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70DB50-1794-B142-A209-55886F7F0865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A2B05A-13FD-713B-789C-D09F06C782C2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FE31F2-559A-81CD-08C3-526A3B6DCDC7}"/>
              </a:ext>
            </a:extLst>
          </p:cNvPr>
          <p:cNvCxnSpPr>
            <a:cxnSpLocks/>
            <a:stCxn id="22" idx="5"/>
            <a:endCxn id="23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B9EE12-AC7D-AB30-3364-1546FE3C3083}"/>
              </a:ext>
            </a:extLst>
          </p:cNvPr>
          <p:cNvCxnSpPr>
            <a:cxnSpLocks/>
            <a:stCxn id="24" idx="5"/>
            <a:endCxn id="23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E2DB625-21F9-B9B5-0D10-390B1C7707CD}"/>
              </a:ext>
            </a:extLst>
          </p:cNvPr>
          <p:cNvSpPr/>
          <p:nvPr/>
        </p:nvSpPr>
        <p:spPr>
          <a:xfrm>
            <a:off x="4945225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A12170-45AC-157D-4F27-A66048ADA156}"/>
              </a:ext>
            </a:extLst>
          </p:cNvPr>
          <p:cNvCxnSpPr>
            <a:cxnSpLocks/>
            <a:endCxn id="29" idx="3"/>
          </p:cNvCxnSpPr>
          <p:nvPr/>
        </p:nvCxnSpPr>
        <p:spPr>
          <a:xfrm>
            <a:off x="5416652" y="4250782"/>
            <a:ext cx="4109453" cy="193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2E7B46D-0A93-BC88-1494-1BF61B0181C8}"/>
              </a:ext>
            </a:extLst>
          </p:cNvPr>
          <p:cNvSpPr/>
          <p:nvPr/>
        </p:nvSpPr>
        <p:spPr>
          <a:xfrm>
            <a:off x="9452317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D15E85-91DC-CB4E-B2D5-67A8E752BB78}"/>
              </a:ext>
            </a:extLst>
          </p:cNvPr>
          <p:cNvCxnSpPr>
            <a:cxnSpLocks/>
          </p:cNvCxnSpPr>
          <p:nvPr/>
        </p:nvCxnSpPr>
        <p:spPr>
          <a:xfrm flipV="1">
            <a:off x="9956170" y="1254868"/>
            <a:ext cx="0" cy="26845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A342B51-8D57-7B46-6011-5F9CEC93C2BC}"/>
              </a:ext>
            </a:extLst>
          </p:cNvPr>
          <p:cNvSpPr/>
          <p:nvPr/>
        </p:nvSpPr>
        <p:spPr>
          <a:xfrm>
            <a:off x="9446569" y="907660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7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617</Words>
  <Application>Microsoft Office PowerPoint</Application>
  <PresentationFormat>Widescreen</PresentationFormat>
  <Paragraphs>370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等线</vt:lpstr>
      <vt:lpstr>等线 Light</vt:lpstr>
      <vt:lpstr>iCiel Cadena</vt:lpstr>
      <vt:lpstr>UTM Avo</vt:lpstr>
      <vt:lpstr>千图网拥有20W+精美PPT模板 更多PPT模板下载至：www.58pic.com/office/ppt​​</vt:lpstr>
      <vt:lpstr>9_Office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2022-07-01T06:48:54Z</dcterms:created>
  <dcterms:modified xsi:type="dcterms:W3CDTF">2025-10-11T03:02:28Z</dcterms:modified>
</cp:coreProperties>
</file>