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9"/>
  </p:notesMasterIdLst>
  <p:sldIdLst>
    <p:sldId id="266" r:id="rId3"/>
    <p:sldId id="256" r:id="rId4"/>
    <p:sldId id="2648" r:id="rId5"/>
    <p:sldId id="2631" r:id="rId6"/>
    <p:sldId id="2649" r:id="rId7"/>
    <p:sldId id="265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8146F-EC84-4884-8F67-5AA34861068F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F3159-D132-4A80-BB20-CFB7A49D9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77108" y="615462"/>
            <a:ext cx="2356338" cy="580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9599" y="-71080"/>
            <a:ext cx="1749599" cy="17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6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4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9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2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2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2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1C6809C1-35BD-9D93-3C62-873C863055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0172CD21-EB34-4095-31D4-937608722115}"/>
              </a:ext>
            </a:extLst>
          </p:cNvPr>
          <p:cNvGrpSpPr/>
          <p:nvPr userDrawn="1"/>
        </p:nvGrpSpPr>
        <p:grpSpPr>
          <a:xfrm>
            <a:off x="457200" y="330200"/>
            <a:ext cx="11379200" cy="6299200"/>
            <a:chOff x="0" y="0"/>
            <a:chExt cx="3987317" cy="2167467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CDA5899A-CF6F-5558-EF6A-3B978115CE5B}"/>
                </a:ext>
              </a:extLst>
            </p:cNvPr>
            <p:cNvSpPr/>
            <p:nvPr/>
          </p:nvSpPr>
          <p:spPr>
            <a:xfrm>
              <a:off x="0" y="0"/>
              <a:ext cx="3987317" cy="2167467"/>
            </a:xfrm>
            <a:custGeom>
              <a:avLst/>
              <a:gdLst/>
              <a:ahLst/>
              <a:cxnLst/>
              <a:rect l="l" t="t" r="r" b="b"/>
              <a:pathLst>
                <a:path w="3987317" h="2167467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149569"/>
                  </a:lnTo>
                  <a:cubicBezTo>
                    <a:pt x="3987317" y="2159453"/>
                    <a:pt x="3979304" y="2167467"/>
                    <a:pt x="3969419" y="2167467"/>
                  </a:cubicBezTo>
                  <a:lnTo>
                    <a:pt x="17898" y="2167467"/>
                  </a:lnTo>
                  <a:cubicBezTo>
                    <a:pt x="13151" y="2167467"/>
                    <a:pt x="8599" y="2165581"/>
                    <a:pt x="5242" y="2162224"/>
                  </a:cubicBezTo>
                  <a:cubicBezTo>
                    <a:pt x="1886" y="2158868"/>
                    <a:pt x="0" y="2154315"/>
                    <a:pt x="0" y="2149569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DB54E2AD-25BE-5C6B-D063-5ED024E40EE9}"/>
                </a:ext>
              </a:extLst>
            </p:cNvPr>
            <p:cNvSpPr txBox="1"/>
            <p:nvPr/>
          </p:nvSpPr>
          <p:spPr>
            <a:xfrm>
              <a:off x="0" y="-28575"/>
              <a:ext cx="3987317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16">
            <a:extLst>
              <a:ext uri="{FF2B5EF4-FFF2-40B4-BE49-F238E27FC236}">
                <a16:creationId xmlns:a16="http://schemas.microsoft.com/office/drawing/2014/main" id="{4F45A243-9CC6-6112-38C9-3E1F80F3A853}"/>
              </a:ext>
            </a:extLst>
          </p:cNvPr>
          <p:cNvSpPr/>
          <p:nvPr userDrawn="1"/>
        </p:nvSpPr>
        <p:spPr>
          <a:xfrm flipH="1">
            <a:off x="10794123" y="5780540"/>
            <a:ext cx="1510459" cy="1077460"/>
          </a:xfrm>
          <a:custGeom>
            <a:avLst/>
            <a:gdLst/>
            <a:ahLst/>
            <a:cxnLst/>
            <a:rect l="l" t="t" r="r" b="b"/>
            <a:pathLst>
              <a:path w="3669048" h="2595852">
                <a:moveTo>
                  <a:pt x="3669048" y="0"/>
                </a:moveTo>
                <a:lnTo>
                  <a:pt x="0" y="0"/>
                </a:lnTo>
                <a:lnTo>
                  <a:pt x="0" y="2595851"/>
                </a:lnTo>
                <a:lnTo>
                  <a:pt x="3669048" y="2595851"/>
                </a:lnTo>
                <a:lnTo>
                  <a:pt x="366904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50BB5FB8-BE73-2E59-533A-82D9752B1387}"/>
              </a:ext>
            </a:extLst>
          </p:cNvPr>
          <p:cNvSpPr/>
          <p:nvPr userDrawn="1"/>
        </p:nvSpPr>
        <p:spPr>
          <a:xfrm>
            <a:off x="208632" y="278844"/>
            <a:ext cx="1115671" cy="982398"/>
          </a:xfrm>
          <a:custGeom>
            <a:avLst/>
            <a:gdLst/>
            <a:ahLst/>
            <a:cxnLst/>
            <a:rect l="l" t="t" r="r" b="b"/>
            <a:pathLst>
              <a:path w="2794745" h="2441908">
                <a:moveTo>
                  <a:pt x="0" y="0"/>
                </a:moveTo>
                <a:lnTo>
                  <a:pt x="2794744" y="0"/>
                </a:lnTo>
                <a:lnTo>
                  <a:pt x="2794744" y="2441908"/>
                </a:lnTo>
                <a:lnTo>
                  <a:pt x="0" y="24419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1A4CC4-4FC2-83AD-8B25-D811CCBB56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4" y="-1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5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1CF5D39-DE12-E98B-6436-5D3D02F197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AD0FCBFD-1475-216F-A83A-F2EE38543EAE}"/>
              </a:ext>
            </a:extLst>
          </p:cNvPr>
          <p:cNvGrpSpPr/>
          <p:nvPr userDrawn="1"/>
        </p:nvGrpSpPr>
        <p:grpSpPr>
          <a:xfrm>
            <a:off x="457200" y="330200"/>
            <a:ext cx="11379200" cy="6299200"/>
            <a:chOff x="0" y="0"/>
            <a:chExt cx="3987317" cy="2167467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82C9A4B-0987-EFC4-50CB-31E00D23C59D}"/>
                </a:ext>
              </a:extLst>
            </p:cNvPr>
            <p:cNvSpPr/>
            <p:nvPr/>
          </p:nvSpPr>
          <p:spPr>
            <a:xfrm>
              <a:off x="0" y="0"/>
              <a:ext cx="3987317" cy="2167467"/>
            </a:xfrm>
            <a:custGeom>
              <a:avLst/>
              <a:gdLst/>
              <a:ahLst/>
              <a:cxnLst/>
              <a:rect l="l" t="t" r="r" b="b"/>
              <a:pathLst>
                <a:path w="3987317" h="2167467">
                  <a:moveTo>
                    <a:pt x="17898" y="0"/>
                  </a:moveTo>
                  <a:lnTo>
                    <a:pt x="3969419" y="0"/>
                  </a:lnTo>
                  <a:cubicBezTo>
                    <a:pt x="3974166" y="0"/>
                    <a:pt x="3978718" y="1886"/>
                    <a:pt x="3982075" y="5242"/>
                  </a:cubicBezTo>
                  <a:cubicBezTo>
                    <a:pt x="3985432" y="8599"/>
                    <a:pt x="3987317" y="13151"/>
                    <a:pt x="3987317" y="17898"/>
                  </a:cubicBezTo>
                  <a:lnTo>
                    <a:pt x="3987317" y="2149569"/>
                  </a:lnTo>
                  <a:cubicBezTo>
                    <a:pt x="3987317" y="2159453"/>
                    <a:pt x="3979304" y="2167467"/>
                    <a:pt x="3969419" y="2167467"/>
                  </a:cubicBezTo>
                  <a:lnTo>
                    <a:pt x="17898" y="2167467"/>
                  </a:lnTo>
                  <a:cubicBezTo>
                    <a:pt x="13151" y="2167467"/>
                    <a:pt x="8599" y="2165581"/>
                    <a:pt x="5242" y="2162224"/>
                  </a:cubicBezTo>
                  <a:cubicBezTo>
                    <a:pt x="1886" y="2158868"/>
                    <a:pt x="0" y="2154315"/>
                    <a:pt x="0" y="2149569"/>
                  </a:cubicBezTo>
                  <a:lnTo>
                    <a:pt x="0" y="17898"/>
                  </a:lnTo>
                  <a:cubicBezTo>
                    <a:pt x="0" y="13151"/>
                    <a:pt x="1886" y="8599"/>
                    <a:pt x="5242" y="5242"/>
                  </a:cubicBezTo>
                  <a:cubicBezTo>
                    <a:pt x="8599" y="1886"/>
                    <a:pt x="13151" y="0"/>
                    <a:pt x="17898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  <a:ln w="76200" cap="rnd">
              <a:solidFill>
                <a:srgbClr val="385883">
                  <a:alpha val="84706"/>
                </a:srgbClr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25230EC8-A1FA-821F-B913-8563B3353D58}"/>
                </a:ext>
              </a:extLst>
            </p:cNvPr>
            <p:cNvSpPr txBox="1"/>
            <p:nvPr/>
          </p:nvSpPr>
          <p:spPr>
            <a:xfrm>
              <a:off x="0" y="-28575"/>
              <a:ext cx="3987317" cy="2196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6">
            <a:extLst>
              <a:ext uri="{FF2B5EF4-FFF2-40B4-BE49-F238E27FC236}">
                <a16:creationId xmlns:a16="http://schemas.microsoft.com/office/drawing/2014/main" id="{3872A249-5D45-B987-CEB5-34CCC61D0653}"/>
              </a:ext>
            </a:extLst>
          </p:cNvPr>
          <p:cNvSpPr/>
          <p:nvPr userDrawn="1"/>
        </p:nvSpPr>
        <p:spPr>
          <a:xfrm flipH="1">
            <a:off x="10794123" y="5780540"/>
            <a:ext cx="1510459" cy="1077460"/>
          </a:xfrm>
          <a:custGeom>
            <a:avLst/>
            <a:gdLst/>
            <a:ahLst/>
            <a:cxnLst/>
            <a:rect l="l" t="t" r="r" b="b"/>
            <a:pathLst>
              <a:path w="3669048" h="2595852">
                <a:moveTo>
                  <a:pt x="3669048" y="0"/>
                </a:moveTo>
                <a:lnTo>
                  <a:pt x="0" y="0"/>
                </a:lnTo>
                <a:lnTo>
                  <a:pt x="0" y="2595851"/>
                </a:lnTo>
                <a:lnTo>
                  <a:pt x="3669048" y="2595851"/>
                </a:lnTo>
                <a:lnTo>
                  <a:pt x="366904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DF7DD9CB-4BD1-06F7-DAC3-20D7F66C813B}"/>
              </a:ext>
            </a:extLst>
          </p:cNvPr>
          <p:cNvSpPr/>
          <p:nvPr userDrawn="1"/>
        </p:nvSpPr>
        <p:spPr>
          <a:xfrm>
            <a:off x="208632" y="278844"/>
            <a:ext cx="1115671" cy="982398"/>
          </a:xfrm>
          <a:custGeom>
            <a:avLst/>
            <a:gdLst/>
            <a:ahLst/>
            <a:cxnLst/>
            <a:rect l="l" t="t" r="r" b="b"/>
            <a:pathLst>
              <a:path w="2794745" h="2441908">
                <a:moveTo>
                  <a:pt x="0" y="0"/>
                </a:moveTo>
                <a:lnTo>
                  <a:pt x="2794744" y="0"/>
                </a:lnTo>
                <a:lnTo>
                  <a:pt x="2794744" y="2441908"/>
                </a:lnTo>
                <a:lnTo>
                  <a:pt x="0" y="24419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91BAF2-7A44-1254-B999-5D7B9709D1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4" y="-1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" name="Picture 20" descr="A green and yellow text&#10;&#10;AI-generated content may be incorrect.">
            <a:extLst>
              <a:ext uri="{FF2B5EF4-FFF2-40B4-BE49-F238E27FC236}">
                <a16:creationId xmlns:a16="http://schemas.microsoft.com/office/drawing/2014/main" id="{8E366CCE-C149-758B-9450-1E9D7B4B6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40" y="1048279"/>
            <a:ext cx="7547502" cy="2103302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D7FED6-ADEE-6BF5-13B4-231DDA4F3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4" y="-1"/>
            <a:ext cx="1555531" cy="1555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54B3A2-D1B3-ECC3-E44A-7D204CFE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655" y="2056248"/>
            <a:ext cx="7132721" cy="3120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BCA9CD-0844-4F39-FA5D-C574F5CD0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078" y="363299"/>
            <a:ext cx="4127350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357DE-8F3A-F559-1020-49AFDC15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34F654-070B-C976-297F-88DB80290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4D9E162-9032-6FA9-F3F8-CED49C712D57}"/>
              </a:ext>
            </a:extLst>
          </p:cNvPr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3F4DE32-6C1A-0F3E-953B-DA5A1FEE503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7F818AC-9364-5F8A-C792-66E8F1E615D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5D8B747-B326-E7F2-17B6-3C87E42E56D4}"/>
              </a:ext>
            </a:extLst>
          </p:cNvPr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168998A-E70C-87B4-90A1-3B1982DD55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200E960-F822-711D-4568-4B13F44B575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C390A7C-0BD3-EC90-96D3-31D4C369F6F3}"/>
              </a:ext>
            </a:extLst>
          </p:cNvPr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D0B833C-4174-CC21-7C8A-1626B8A1B48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0717B90-B0DD-AD6A-83C2-477E0BCFB69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8A8CCE9-1230-52A0-2AD8-9989ADC247B1}"/>
              </a:ext>
            </a:extLst>
          </p:cNvPr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1058862-DD59-34B0-23C9-9AC91DF2E32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75B66EE5-FFD2-2448-954B-A1AB2000CBD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7EEF03F-2323-05A4-E847-9E843F7E8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74" y="712381"/>
            <a:ext cx="8599375" cy="2923187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EA4317-CB6A-EB14-8A0C-C732C1D7F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654" y="-1"/>
            <a:ext cx="1555531" cy="15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D6C93E4-FF92-4561-8277-BE23DD56D970}"/>
              </a:ext>
            </a:extLst>
          </p:cNvPr>
          <p:cNvGrpSpPr/>
          <p:nvPr/>
        </p:nvGrpSpPr>
        <p:grpSpPr>
          <a:xfrm>
            <a:off x="6409690" y="953328"/>
            <a:ext cx="4205759" cy="306795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4422C7-3D88-4B32-94B7-025D7212C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97E80-C2B0-4595-9348-BA8293E23700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ĐÔI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CA033F-0FB3-4FD8-AA56-0153F8CA23EF}"/>
              </a:ext>
            </a:extLst>
          </p:cNvPr>
          <p:cNvGrpSpPr/>
          <p:nvPr/>
        </p:nvGrpSpPr>
        <p:grpSpPr>
          <a:xfrm>
            <a:off x="3142593" y="540262"/>
            <a:ext cx="7472856" cy="715270"/>
            <a:chOff x="4004441" y="655085"/>
            <a:chExt cx="7472856" cy="7152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97096B-4C26-4DC0-A27B-83F2DC97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4441" y="692554"/>
              <a:ext cx="7472856" cy="67780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BAE87C-46EA-4B2C-A79D-0FF277174A67}"/>
                </a:ext>
              </a:extLst>
            </p:cNvPr>
            <p:cNvSpPr txBox="1"/>
            <p:nvPr/>
          </p:nvSpPr>
          <p:spPr>
            <a:xfrm>
              <a:off x="4129177" y="655085"/>
              <a:ext cx="67805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54F57C-33F6-4F8C-ABC2-5C907F7F1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51" y="1945758"/>
            <a:ext cx="4996512" cy="42486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450210-1C31-4E0A-AB26-5665EFDB1B5B}"/>
              </a:ext>
            </a:extLst>
          </p:cNvPr>
          <p:cNvSpPr txBox="1"/>
          <p:nvPr/>
        </p:nvSpPr>
        <p:spPr>
          <a:xfrm>
            <a:off x="5548663" y="4254448"/>
            <a:ext cx="6548744" cy="5232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6AF8F-90EA-4310-B016-AA2F70F1D7F2}"/>
              </a:ext>
            </a:extLst>
          </p:cNvPr>
          <p:cNvSpPr txBox="1"/>
          <p:nvPr/>
        </p:nvSpPr>
        <p:spPr>
          <a:xfrm>
            <a:off x="5602379" y="5010829"/>
            <a:ext cx="6495028" cy="95410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5" fill="hold" display="0">
                      <p:stCondLst>
                        <p:cond delay="indefinite"/>
                      </p:stCondLst>
                    </p:cTn>
                    <p:tgtEl>
                      <p:spTgt spid="55"/>
                    </p:tgtEl>
                  </p:cMediaNode>
                </p:video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43C2F-F5ED-B35F-0E7D-8AD83B56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BC8C2A-046E-58D5-7BAE-3BDF599ED7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20AC710-E735-F039-E760-2D66D3605B48}"/>
              </a:ext>
            </a:extLst>
          </p:cNvPr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724FEF-0C6A-D4F3-D919-61A3007C8E4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B0A8136-A5A4-6129-ECBF-4E439A3F918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EEDF71F2-4572-5346-ADBB-33C632BFE7BA}"/>
              </a:ext>
            </a:extLst>
          </p:cNvPr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610D95D-AF46-C32B-D855-F073DDFE6E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5035F133-A76C-408F-3617-5512918D3551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B3CE871-A59C-205F-7E40-3BEE1A61F455}"/>
              </a:ext>
            </a:extLst>
          </p:cNvPr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BBB317F-0AD4-67FB-C3CD-2C64673F7F9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8E31A66-A4B2-36D0-C81E-B6C0562DC557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7C95751A-5E18-0891-EB3A-236077F0B310}"/>
              </a:ext>
            </a:extLst>
          </p:cNvPr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C4391F2-C176-5B70-1FEE-1A7614C2EE1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A99B767-8B94-EA3D-F3FB-56C472ABB5F0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3E61D8B-7CE6-8B0D-0270-0F37E2DB8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05" y="1067369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275D5-43BB-9136-59E3-EF59CF7AC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58040D-FDC4-A00E-EE7F-4418C2A856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3" b="-236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C5B2126-ECB3-EE8A-9B3A-C336A5ED8A13}"/>
              </a:ext>
            </a:extLst>
          </p:cNvPr>
          <p:cNvGrpSpPr/>
          <p:nvPr/>
        </p:nvGrpSpPr>
        <p:grpSpPr>
          <a:xfrm>
            <a:off x="1340397" y="1018365"/>
            <a:ext cx="484456" cy="484456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FCF0385-9528-1270-3BBA-1D092247610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649633D-F8DF-2DB8-6A90-BD8E522370F5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08A2760-F4FD-D534-25D0-10675144A351}"/>
              </a:ext>
            </a:extLst>
          </p:cNvPr>
          <p:cNvGrpSpPr/>
          <p:nvPr/>
        </p:nvGrpSpPr>
        <p:grpSpPr>
          <a:xfrm>
            <a:off x="1340397" y="1787734"/>
            <a:ext cx="484456" cy="484456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A91747A-2440-0E8A-B97A-003283FBD3B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45FA2F5-4E9C-25AA-F966-470A0A64527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B38EE7B-B1B7-895D-8A4D-4EDC0F99D56B}"/>
              </a:ext>
            </a:extLst>
          </p:cNvPr>
          <p:cNvGrpSpPr/>
          <p:nvPr/>
        </p:nvGrpSpPr>
        <p:grpSpPr>
          <a:xfrm>
            <a:off x="1340397" y="2557940"/>
            <a:ext cx="484456" cy="484456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6DFA5EE-F237-BCDB-3358-34707E7B31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B3B6980-AD6E-3088-503A-89C51E05057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FA3BE2C5-3995-E864-D1BE-8BABCD01CC09}"/>
              </a:ext>
            </a:extLst>
          </p:cNvPr>
          <p:cNvGrpSpPr/>
          <p:nvPr/>
        </p:nvGrpSpPr>
        <p:grpSpPr>
          <a:xfrm>
            <a:off x="1340397" y="3328147"/>
            <a:ext cx="484456" cy="484456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E9DB1BE-9CDD-AF8C-D332-8F5A79B441F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E1FD"/>
            </a:solidFill>
            <a:ln w="76200" cap="sq">
              <a:solidFill>
                <a:srgbClr val="38588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816E22F-D0B8-C10F-FDF7-E5027452A8CA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4F08675-D1D4-2914-F9F1-DE8CA862E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8" y="990143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40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2022-07-13T00:49:03Z</dcterms:created>
  <dcterms:modified xsi:type="dcterms:W3CDTF">2025-10-11T03:00:31Z</dcterms:modified>
</cp:coreProperties>
</file>