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  <p:sldMasterId id="2147483730" r:id="rId2"/>
    <p:sldMasterId id="2147483742" r:id="rId3"/>
  </p:sldMasterIdLst>
  <p:notesMasterIdLst>
    <p:notesMasterId r:id="rId9"/>
  </p:notesMasterIdLst>
  <p:sldIdLst>
    <p:sldId id="256" r:id="rId4"/>
    <p:sldId id="261" r:id="rId5"/>
    <p:sldId id="369" r:id="rId6"/>
    <p:sldId id="510" r:id="rId7"/>
    <p:sldId id="33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F791D-2A39-4616-951F-AB5EA5E21CFD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B98EAA-EFEA-42E5-8DD9-32E51EF43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326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F88BA-5499-0A6F-2D66-E92F5F7557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664258-43FD-1E5D-D969-2CF79DECD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57EDBD-316F-EF38-D1EB-E2CDC51159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62CF81-980A-4977-914E-0FB23C57FDEB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A148D5-7215-7598-DE0C-293EB1BA7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CB077-5AFE-EDEC-2D2B-C1C643E15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2762A2-F722-4A42-8C32-E27705D61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45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2203F-E10F-86AE-DB01-C18DD5592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4D0343-3EA7-7957-40F1-776199A60B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55C8F4-EE6C-752E-1027-40FC0B37BD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62CF81-980A-4977-914E-0FB23C57FDEB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F2C93-9976-C556-8E91-E5D638E2E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81A494-9F76-11AF-0867-630EBF449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2762A2-F722-4A42-8C32-E27705D61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326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5B63F0-FE91-559D-ED0C-D0186377FC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35EA59-8A36-A346-9F02-515A7A7280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FBDCE8-90F7-9420-9986-985B4C4B03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62CF81-980A-4977-914E-0FB23C57FDEB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37B250-A1D2-09C5-138F-2B48ACAF6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E629D-3114-C4B8-D66D-35A6B88F9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2762A2-F722-4A42-8C32-E27705D61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276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7651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6"/>
          <p:cNvSpPr txBox="1">
            <a:spLocks noGrp="1"/>
          </p:cNvSpPr>
          <p:nvPr>
            <p:ph type="title"/>
          </p:nvPr>
        </p:nvSpPr>
        <p:spPr>
          <a:xfrm>
            <a:off x="951000" y="491767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Font typeface="Amatic SC"/>
              <a:buNone/>
              <a:defRPr sz="5333" b="1"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3200" b="1">
                <a:latin typeface="Fira Sans"/>
                <a:ea typeface="Fira Sans"/>
                <a:cs typeface="Fira Sans"/>
                <a:sym typeface="Fir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3200" b="1">
                <a:latin typeface="Fira Sans"/>
                <a:ea typeface="Fira Sans"/>
                <a:cs typeface="Fira Sans"/>
                <a:sym typeface="Fir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3200" b="1">
                <a:latin typeface="Fira Sans"/>
                <a:ea typeface="Fira Sans"/>
                <a:cs typeface="Fira Sans"/>
                <a:sym typeface="Fir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3200" b="1">
                <a:latin typeface="Fira Sans"/>
                <a:ea typeface="Fira Sans"/>
                <a:cs typeface="Fira Sans"/>
                <a:sym typeface="Fir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3200" b="1">
                <a:latin typeface="Fira Sans"/>
                <a:ea typeface="Fira Sans"/>
                <a:cs typeface="Fira Sans"/>
                <a:sym typeface="Fir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3200" b="1">
                <a:latin typeface="Fira Sans"/>
                <a:ea typeface="Fira Sans"/>
                <a:cs typeface="Fira Sans"/>
                <a:sym typeface="Fir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3200" b="1">
                <a:latin typeface="Fira Sans"/>
                <a:ea typeface="Fira Sans"/>
                <a:cs typeface="Fira Sans"/>
                <a:sym typeface="Fir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3200" b="1"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subTitle" idx="1"/>
          </p:nvPr>
        </p:nvSpPr>
        <p:spPr>
          <a:xfrm>
            <a:off x="3189000" y="2265733"/>
            <a:ext cx="58140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2954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1_Table of Contents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088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13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07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09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66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58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9189A-EA15-50C0-44FF-EC09FDEE9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F1AC6-D515-968A-9A42-5D22D66F6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8E86AC-F84D-68AF-4E4B-B241372437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62CF81-980A-4977-914E-0FB23C57FDEB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E802C-D44E-1D33-259D-3F2992335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AFFC0B-17CD-B223-2EB5-939651FE2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2762A2-F722-4A42-8C32-E27705D61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4495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4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32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5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36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6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F88BA-5499-0A6F-2D66-E92F5F7557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664258-43FD-1E5D-D969-2CF79DECD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57EDBD-316F-EF38-D1EB-E2CDC5115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2CF81-980A-4977-914E-0FB23C57FDEB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A148D5-7215-7598-DE0C-293EB1BA7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CB077-5AFE-EDEC-2D2B-C1C643E15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62A2-F722-4A42-8C32-E27705D61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5394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9189A-EA15-50C0-44FF-EC09FDEE9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F1AC6-D515-968A-9A42-5D22D66F6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8E86AC-F84D-68AF-4E4B-B24137243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2CF81-980A-4977-914E-0FB23C57FDEB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E802C-D44E-1D33-259D-3F2992335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AFFC0B-17CD-B223-2EB5-939651FE2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62A2-F722-4A42-8C32-E27705D61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2780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7668E-E462-FC2A-F844-0BCC9D113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DC3811-CEBF-F64D-B66E-952D08D064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F555B0-64A6-FB9D-E4D3-E6A061CAA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2CF81-980A-4977-914E-0FB23C57FDEB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A122FE-E882-C77A-3588-B0470997D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4F3C3C-AEE4-4A6F-056E-839792DC0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62A2-F722-4A42-8C32-E27705D61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1584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5331D-787C-997E-804F-0EAFCE2C1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83ACB-911B-C653-36D7-F81FF30E28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1F3435-4B4C-6B2C-88BC-3DA893F525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A0005C-5508-1304-63E8-9F84A3CD7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2CF81-980A-4977-914E-0FB23C57FDEB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01D149-D5C9-DA84-BF53-1C48F4EB2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E4DD78-145A-35BC-FA0B-5200FB916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62A2-F722-4A42-8C32-E27705D61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420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7668E-E462-FC2A-F844-0BCC9D113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DC3811-CEBF-F64D-B66E-952D08D064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F555B0-64A6-FB9D-E4D3-E6A061CAA6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62CF81-980A-4977-914E-0FB23C57FDEB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A122FE-E882-C77A-3588-B0470997D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4F3C3C-AEE4-4A6F-056E-839792DC0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2762A2-F722-4A42-8C32-E27705D61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5128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7FE20-C870-B8E0-730A-CFB3D9F02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9F9963-5960-F631-6BB6-C8EAACC263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3A5F6D-43C5-9D5F-98FE-FE67142984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9EB143-5566-E2E1-87EC-3B814CA621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1E2198-ECDD-E803-0D61-F6E96E7015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B417BD-FC47-C6F2-ED1C-C79F0AE0C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2CF81-980A-4977-914E-0FB23C57FDEB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648E39-72D9-2950-C73F-4EB690E7E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FEE0F6-37C8-75BF-85C3-759968626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62A2-F722-4A42-8C32-E27705D61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1245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84E0C-4445-D0B2-48B4-23EE6F176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7A8CF0-429A-D9A3-8EFD-044D146F4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2CF81-980A-4977-914E-0FB23C57FDEB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EC4AF9-D001-393F-EC25-F4A67AA7D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7C7421-70EE-BF59-64AF-4C3528948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62A2-F722-4A42-8C32-E27705D61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1610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B0106F-9947-00D5-EF4E-EE593EFFA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2CF81-980A-4977-914E-0FB23C57FDEB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9E0DD7-6F58-20EB-07FB-BEF6B98C1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EA47D8-EF4A-A795-D272-A9F05E49B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62A2-F722-4A42-8C32-E27705D61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0138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410C5-E3B5-44E3-EFD8-69F7B4BA6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BB85CC-924E-E54F-1F9D-F58D3AA4E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3D566A-42B7-54AF-5CA9-CF81CC167D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1B9FE8-2F4A-B49A-C825-26F855FB3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2CF81-980A-4977-914E-0FB23C57FDEB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BF7A9D-D230-0981-D39C-B025594BF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7BE423-A1DF-3610-F481-1DEF4007E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62A2-F722-4A42-8C32-E27705D61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422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FE103-ED91-1121-7CF0-871C4D506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25DF24-5D88-04CA-364D-71D1252592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4EA3AD-7C6A-6A70-DB1F-BB09E0E256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1D33D7-95FD-F0EE-BD4E-42B32C8B7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2CF81-980A-4977-914E-0FB23C57FDEB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49539D-7FC7-A449-7571-A7A9DE7CD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7BC38E-CE70-6746-3E75-331FEBB51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62A2-F722-4A42-8C32-E27705D61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515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2203F-E10F-86AE-DB01-C18DD5592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4D0343-3EA7-7957-40F1-776199A60B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55C8F4-EE6C-752E-1027-40FC0B37B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2CF81-980A-4977-914E-0FB23C57FDEB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F2C93-9976-C556-8E91-E5D638E2E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81A494-9F76-11AF-0867-630EBF449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62A2-F722-4A42-8C32-E27705D61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175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5B63F0-FE91-559D-ED0C-D0186377FC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35EA59-8A36-A346-9F02-515A7A7280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FBDCE8-90F7-9420-9986-985B4C4B0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2CF81-980A-4977-914E-0FB23C57FDEB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37B250-A1D2-09C5-138F-2B48ACAF6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E629D-3114-C4B8-D66D-35A6B88F9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62A2-F722-4A42-8C32-E27705D61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768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97359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6"/>
          <p:cNvSpPr txBox="1">
            <a:spLocks noGrp="1"/>
          </p:cNvSpPr>
          <p:nvPr>
            <p:ph type="title"/>
          </p:nvPr>
        </p:nvSpPr>
        <p:spPr>
          <a:xfrm>
            <a:off x="951000" y="491767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Font typeface="Amatic SC"/>
              <a:buNone/>
              <a:defRPr sz="5333" b="1"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3200" b="1">
                <a:latin typeface="Fira Sans"/>
                <a:ea typeface="Fira Sans"/>
                <a:cs typeface="Fira Sans"/>
                <a:sym typeface="Fir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3200" b="1">
                <a:latin typeface="Fira Sans"/>
                <a:ea typeface="Fira Sans"/>
                <a:cs typeface="Fira Sans"/>
                <a:sym typeface="Fir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3200" b="1">
                <a:latin typeface="Fira Sans"/>
                <a:ea typeface="Fira Sans"/>
                <a:cs typeface="Fira Sans"/>
                <a:sym typeface="Fir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3200" b="1">
                <a:latin typeface="Fira Sans"/>
                <a:ea typeface="Fira Sans"/>
                <a:cs typeface="Fira Sans"/>
                <a:sym typeface="Fir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3200" b="1">
                <a:latin typeface="Fira Sans"/>
                <a:ea typeface="Fira Sans"/>
                <a:cs typeface="Fira Sans"/>
                <a:sym typeface="Fir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3200" b="1">
                <a:latin typeface="Fira Sans"/>
                <a:ea typeface="Fira Sans"/>
                <a:cs typeface="Fira Sans"/>
                <a:sym typeface="Fir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3200" b="1">
                <a:latin typeface="Fira Sans"/>
                <a:ea typeface="Fira Sans"/>
                <a:cs typeface="Fira Sans"/>
                <a:sym typeface="Fir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3200" b="1"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subTitle" idx="1"/>
          </p:nvPr>
        </p:nvSpPr>
        <p:spPr>
          <a:xfrm>
            <a:off x="3189000" y="2265733"/>
            <a:ext cx="58140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28234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1_Table of Contents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875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5331D-787C-997E-804F-0EAFCE2C1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83ACB-911B-C653-36D7-F81FF30E28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1F3435-4B4C-6B2C-88BC-3DA893F525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A0005C-5508-1304-63E8-9F84A3CD72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62CF81-980A-4977-914E-0FB23C57FDEB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01D149-D5C9-DA84-BF53-1C48F4EB2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E4DD78-145A-35BC-FA0B-5200FB916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2762A2-F722-4A42-8C32-E27705D61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383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7FE20-C870-B8E0-730A-CFB3D9F02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9F9963-5960-F631-6BB6-C8EAACC263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3A5F6D-43C5-9D5F-98FE-FE67142984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9EB143-5566-E2E1-87EC-3B814CA621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1E2198-ECDD-E803-0D61-F6E96E7015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B417BD-FC47-C6F2-ED1C-C79F0AE0C9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62CF81-980A-4977-914E-0FB23C57FDEB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648E39-72D9-2950-C73F-4EB690E7E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FEE0F6-37C8-75BF-85C3-759968626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2762A2-F722-4A42-8C32-E27705D61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943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84E0C-4445-D0B2-48B4-23EE6F176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7A8CF0-429A-D9A3-8EFD-044D146F4D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62CF81-980A-4977-914E-0FB23C57FDEB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EC4AF9-D001-393F-EC25-F4A67AA7D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7C7421-70EE-BF59-64AF-4C3528948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2762A2-F722-4A42-8C32-E27705D61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509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B0106F-9947-00D5-EF4E-EE593EFFA4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62CF81-980A-4977-914E-0FB23C57FDEB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9E0DD7-6F58-20EB-07FB-BEF6B98C1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EA47D8-EF4A-A795-D272-A9F05E49B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2762A2-F722-4A42-8C32-E27705D61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538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410C5-E3B5-44E3-EFD8-69F7B4BA6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BB85CC-924E-E54F-1F9D-F58D3AA4E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3D566A-42B7-54AF-5CA9-CF81CC167D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1B9FE8-2F4A-B49A-C825-26F855FB3B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62CF81-980A-4977-914E-0FB23C57FDEB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BF7A9D-D230-0981-D39C-B025594BF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7BE423-A1DF-3610-F481-1DEF4007E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2762A2-F722-4A42-8C32-E27705D61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965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FE103-ED91-1121-7CF0-871C4D506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25DF24-5D88-04CA-364D-71D1252592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4EA3AD-7C6A-6A70-DB1F-BB09E0E256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1D33D7-95FD-F0EE-BD4E-42B32C8B7A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62CF81-980A-4977-914E-0FB23C57FDEB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49539D-7FC7-A449-7571-A7A9DE7CD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7BC38E-CE70-6746-3E75-331FEBB51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2762A2-F722-4A42-8C32-E27705D61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169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44F2306F-3F42-9708-00EF-C2C5DC2AF793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2994" y="163144"/>
            <a:ext cx="1387894" cy="138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936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443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00995D11-5905-12E9-4F7B-33B378FDE5D1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B480A3-AFD1-A399-9C8C-BA83F40DF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62CF71-006D-D495-C0CC-21A4D87BDD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0C46C3-82B3-B196-33BE-9658F19AB4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62CF81-980A-4977-914E-0FB23C57FDEB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64E1C4-E208-5DDC-3542-815AA4F94D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95EF17-0B57-7457-F450-663AD9BF25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52762A2-F722-4A42-8C32-E27705D61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773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microsoft.com/office/2007/relationships/hdphoto" Target="../media/hdphoto2.wdp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gif"/><Relationship Id="rId1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2.png"/><Relationship Id="rId4" Type="http://schemas.openxmlformats.org/officeDocument/2006/relationships/image" Target="../media/image1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2.png"/><Relationship Id="rId4" Type="http://schemas.openxmlformats.org/officeDocument/2006/relationships/image" Target="../media/image1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7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Vector đồ họa Clip art Portable Network Graphics Tree Image - phim hoạt  hình thiên nhiên cây png png tải về - Miễn phí trong suốt Cây png Tải về.">
            <a:extLst>
              <a:ext uri="{FF2B5EF4-FFF2-40B4-BE49-F238E27FC236}">
                <a16:creationId xmlns:a16="http://schemas.microsoft.com/office/drawing/2014/main" id="{066C14EC-3CA1-8827-FF1D-9E72A9C9A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74" b="97500" l="10000" r="90000">
                        <a14:foregroundMark x1="49889" y1="4605" x2="49889" y2="4605"/>
                        <a14:foregroundMark x1="51000" y1="93158" x2="51000" y2="93158"/>
                        <a14:foregroundMark x1="43667" y1="96711" x2="43667" y2="96711"/>
                        <a14:foregroundMark x1="57000" y1="97500" x2="57000" y2="9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8279" y="-588063"/>
            <a:ext cx="8121649" cy="724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14184F86-9D0C-6AE7-551D-805342748B6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2700">
            <a:off x="322894" y="385132"/>
            <a:ext cx="3698700" cy="1559064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B61AFC71-42F5-E343-F4B1-B90C3E5C0B0F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480" y="1156131"/>
            <a:ext cx="2532724" cy="1239092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53EAF341-13B8-F3CA-4E6C-B29F33EC6183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483" y="105169"/>
            <a:ext cx="3014359" cy="1270603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9EC1D00-05D4-ED67-155C-28BB4CA4A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473" y="-297965"/>
            <a:ext cx="5457931" cy="336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A4205B0-8DEA-2324-A6A0-015B7320D4DF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b="3286"/>
          <a:stretch/>
        </p:blipFill>
        <p:spPr>
          <a:xfrm>
            <a:off x="-86927" y="2093694"/>
            <a:ext cx="2855670" cy="3940609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1910FA1-38B8-A6AB-106C-972FD0D4513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818697" y="3165137"/>
            <a:ext cx="2824709" cy="3681801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2" name="Google Shape;1910;p31">
            <a:extLst>
              <a:ext uri="{FF2B5EF4-FFF2-40B4-BE49-F238E27FC236}">
                <a16:creationId xmlns:a16="http://schemas.microsoft.com/office/drawing/2014/main" id="{C60A1762-844F-B4AB-4FD6-2E0A63C1DBC5}"/>
              </a:ext>
            </a:extLst>
          </p:cNvPr>
          <p:cNvSpPr txBox="1">
            <a:spLocks/>
          </p:cNvSpPr>
          <p:nvPr/>
        </p:nvSpPr>
        <p:spPr>
          <a:xfrm>
            <a:off x="13257204" y="4477637"/>
            <a:ext cx="9029075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numCol="1" anchor="ctr" anchorCtr="0"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Chango"/>
              <a:buNone/>
              <a:defRPr sz="3500" b="0" i="0" u="none" strike="noStrike" cap="none">
                <a:solidFill>
                  <a:schemeClr val="accent5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E4FD"/>
              </a:buClr>
              <a:buSzPts val="3600"/>
              <a:buFont typeface="Chango"/>
              <a:buNone/>
              <a:tabLst/>
              <a:defRPr/>
            </a:pPr>
            <a:endParaRPr kumimoji="0" lang="en-US" sz="6600" b="0" i="0" u="none" strike="noStrike" kern="0" cap="none" spc="0" normalizeH="0" baseline="0" noProof="0" dirty="0">
              <a:ln>
                <a:solidFill>
                  <a:srgbClr val="000000">
                    <a:lumMod val="10000"/>
                  </a:srgbClr>
                </a:solidFill>
              </a:ln>
              <a:solidFill>
                <a:srgbClr val="FF0000"/>
              </a:solidFill>
              <a:effectLst>
                <a:glow rad="101600">
                  <a:srgbClr val="FFFFFF">
                    <a:lumMod val="60000"/>
                    <a:lumOff val="40000"/>
                    <a:alpha val="60000"/>
                  </a:srgbClr>
                </a:glow>
              </a:effectLst>
              <a:uLnTx/>
              <a:uFillTx/>
              <a:latin typeface="SVN-Hole Hearted" panose="020B0A06020104020203" pitchFamily="34" charset="0"/>
              <a:sym typeface="Chango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12B105-DD33-7887-657B-EE4CE1AAA9D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89082" y="4530882"/>
            <a:ext cx="8724132" cy="11766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EE9AB4-3309-4CEA-495D-0D094417D68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68046" y="3014023"/>
            <a:ext cx="4639458" cy="13168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10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0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1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2" presetID="2" presetClass="entr" presetSubtype="4" fill="hold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5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6" presetID="16" presetClass="entr" presetSubtype="21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6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10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6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1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repeatCount="indefinite" accel="7000" decel="14000" autoRev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05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3" grpId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a grass field with flowers&#10;&#10;Description automatically generated">
            <a:extLst>
              <a:ext uri="{FF2B5EF4-FFF2-40B4-BE49-F238E27FC236}">
                <a16:creationId xmlns:a16="http://schemas.microsoft.com/office/drawing/2014/main" id="{2C9952F1-48D5-7363-D1CC-4E653C7DEE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19E9CDDB-0EB8-5FBE-30FB-3C7EA05F7850}"/>
              </a:ext>
            </a:extLst>
          </p:cNvPr>
          <p:cNvGrpSpPr/>
          <p:nvPr/>
        </p:nvGrpSpPr>
        <p:grpSpPr>
          <a:xfrm>
            <a:off x="397565" y="787401"/>
            <a:ext cx="11546511" cy="7227247"/>
            <a:chOff x="596348" y="1181100"/>
            <a:chExt cx="17319766" cy="10840871"/>
          </a:xfrm>
        </p:grpSpPr>
        <p:sp>
          <p:nvSpPr>
            <p:cNvPr id="5" name="Freeform 23">
              <a:extLst>
                <a:ext uri="{FF2B5EF4-FFF2-40B4-BE49-F238E27FC236}">
                  <a16:creationId xmlns:a16="http://schemas.microsoft.com/office/drawing/2014/main" id="{FE3A01F9-DE08-0356-EBFC-771666E1D5B1}"/>
                </a:ext>
              </a:extLst>
            </p:cNvPr>
            <p:cNvSpPr/>
            <p:nvPr/>
          </p:nvSpPr>
          <p:spPr>
            <a:xfrm>
              <a:off x="596348" y="1181100"/>
              <a:ext cx="13805454" cy="5274363"/>
            </a:xfrm>
            <a:custGeom>
              <a:avLst/>
              <a:gdLst/>
              <a:ahLst/>
              <a:cxnLst/>
              <a:rect l="l" t="t" r="r" b="b"/>
              <a:pathLst>
                <a:path w="2788501" h="1286196">
                  <a:moveTo>
                    <a:pt x="0" y="0"/>
                  </a:moveTo>
                  <a:lnTo>
                    <a:pt x="2788501" y="0"/>
                  </a:lnTo>
                  <a:lnTo>
                    <a:pt x="2788501" y="1286196"/>
                  </a:lnTo>
                  <a:lnTo>
                    <a:pt x="0" y="12861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>
                <a:defRPr/>
              </a:pPr>
              <a:endParaRPr lang="vi-VN" sz="12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Freeform 21">
              <a:extLst>
                <a:ext uri="{FF2B5EF4-FFF2-40B4-BE49-F238E27FC236}">
                  <a16:creationId xmlns:a16="http://schemas.microsoft.com/office/drawing/2014/main" id="{C70E95F6-15B1-BDF8-C28A-6874DDC71402}"/>
                </a:ext>
              </a:extLst>
            </p:cNvPr>
            <p:cNvSpPr/>
            <p:nvPr/>
          </p:nvSpPr>
          <p:spPr>
            <a:xfrm>
              <a:off x="11506200" y="4665828"/>
              <a:ext cx="6409914" cy="7356143"/>
            </a:xfrm>
            <a:custGeom>
              <a:avLst/>
              <a:gdLst/>
              <a:ahLst/>
              <a:cxnLst/>
              <a:rect l="l" t="t" r="r" b="b"/>
              <a:pathLst>
                <a:path w="1415097" h="1638318">
                  <a:moveTo>
                    <a:pt x="0" y="0"/>
                  </a:moveTo>
                  <a:lnTo>
                    <a:pt x="1415097" y="0"/>
                  </a:lnTo>
                  <a:lnTo>
                    <a:pt x="1415097" y="1638318"/>
                  </a:lnTo>
                  <a:lnTo>
                    <a:pt x="0" y="16383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pPr defTabSz="609630">
                <a:defRPr/>
              </a:pPr>
              <a:endParaRPr lang="vi-VN" sz="12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79EA5CB-49D8-88EA-34C4-ECCCC0F3B335}"/>
                </a:ext>
              </a:extLst>
            </p:cNvPr>
            <p:cNvSpPr txBox="1"/>
            <p:nvPr/>
          </p:nvSpPr>
          <p:spPr>
            <a:xfrm>
              <a:off x="3657600" y="1937117"/>
              <a:ext cx="277097" cy="12464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630"/>
              <a:endParaRPr lang="vi-VN" sz="4800" dirty="0">
                <a:solidFill>
                  <a:srgbClr val="FF0000"/>
                </a:solidFill>
                <a:latin typeface="#9Slide03 IcielUni Sans Heavy" panose="00000500000000000000" pitchFamily="2" charset="-93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252488F-475D-6A9C-9DAF-6E8CEFEE065C}"/>
                </a:ext>
              </a:extLst>
            </p:cNvPr>
            <p:cNvSpPr txBox="1"/>
            <p:nvPr/>
          </p:nvSpPr>
          <p:spPr>
            <a:xfrm>
              <a:off x="1963188" y="2623931"/>
              <a:ext cx="10843383" cy="34624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09630"/>
              <a:r>
                <a:rPr lang="en-US" sz="7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1. Nghe </a:t>
              </a:r>
              <a:r>
                <a:rPr lang="en-US" sz="7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kể</a:t>
              </a:r>
              <a:r>
                <a:rPr lang="en-US" sz="7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7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chuyện</a:t>
              </a:r>
              <a:endParaRPr lang="vi-VN" sz="7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268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lant, tree, cartoon, house&#10;&#10;Description automatically generated">
            <a:extLst>
              <a:ext uri="{FF2B5EF4-FFF2-40B4-BE49-F238E27FC236}">
                <a16:creationId xmlns:a16="http://schemas.microsoft.com/office/drawing/2014/main" id="{A8123A3D-27AB-1621-F18D-7AF4636DE7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9CA7EB8-D5F9-3B5B-2D91-9EDC0CCF3039}"/>
              </a:ext>
            </a:extLst>
          </p:cNvPr>
          <p:cNvSpPr/>
          <p:nvPr/>
        </p:nvSpPr>
        <p:spPr>
          <a:xfrm>
            <a:off x="336000" y="279000"/>
            <a:ext cx="11520000" cy="6300000"/>
          </a:xfrm>
          <a:custGeom>
            <a:avLst/>
            <a:gdLst>
              <a:gd name="connsiteX0" fmla="*/ 0 w 11520000"/>
              <a:gd name="connsiteY0" fmla="*/ 626409 h 6300000"/>
              <a:gd name="connsiteX1" fmla="*/ 626409 w 11520000"/>
              <a:gd name="connsiteY1" fmla="*/ 0 h 6300000"/>
              <a:gd name="connsiteX2" fmla="*/ 10893591 w 11520000"/>
              <a:gd name="connsiteY2" fmla="*/ 0 h 6300000"/>
              <a:gd name="connsiteX3" fmla="*/ 11520000 w 11520000"/>
              <a:gd name="connsiteY3" fmla="*/ 626409 h 6300000"/>
              <a:gd name="connsiteX4" fmla="*/ 11520000 w 11520000"/>
              <a:gd name="connsiteY4" fmla="*/ 5673591 h 6300000"/>
              <a:gd name="connsiteX5" fmla="*/ 10893591 w 11520000"/>
              <a:gd name="connsiteY5" fmla="*/ 6300000 h 6300000"/>
              <a:gd name="connsiteX6" fmla="*/ 626409 w 11520000"/>
              <a:gd name="connsiteY6" fmla="*/ 6300000 h 6300000"/>
              <a:gd name="connsiteX7" fmla="*/ 0 w 11520000"/>
              <a:gd name="connsiteY7" fmla="*/ 5673591 h 6300000"/>
              <a:gd name="connsiteX8" fmla="*/ 0 w 11520000"/>
              <a:gd name="connsiteY8" fmla="*/ 626409 h 63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0000" h="6300000" fill="none" extrusionOk="0">
                <a:moveTo>
                  <a:pt x="0" y="626409"/>
                </a:moveTo>
                <a:cubicBezTo>
                  <a:pt x="-45425" y="273106"/>
                  <a:pt x="331555" y="41792"/>
                  <a:pt x="626409" y="0"/>
                </a:cubicBezTo>
                <a:cubicBezTo>
                  <a:pt x="5464537" y="130954"/>
                  <a:pt x="9258231" y="43574"/>
                  <a:pt x="10893591" y="0"/>
                </a:cubicBezTo>
                <a:cubicBezTo>
                  <a:pt x="11257110" y="27053"/>
                  <a:pt x="11539543" y="304391"/>
                  <a:pt x="11520000" y="626409"/>
                </a:cubicBezTo>
                <a:cubicBezTo>
                  <a:pt x="11369561" y="2197990"/>
                  <a:pt x="11605879" y="4218971"/>
                  <a:pt x="11520000" y="5673591"/>
                </a:cubicBezTo>
                <a:cubicBezTo>
                  <a:pt x="11506898" y="6021699"/>
                  <a:pt x="11220833" y="6287088"/>
                  <a:pt x="10893591" y="6300000"/>
                </a:cubicBezTo>
                <a:cubicBezTo>
                  <a:pt x="9266880" y="6455197"/>
                  <a:pt x="5483171" y="6463020"/>
                  <a:pt x="626409" y="6300000"/>
                </a:cubicBezTo>
                <a:cubicBezTo>
                  <a:pt x="284457" y="6245844"/>
                  <a:pt x="-52976" y="6050480"/>
                  <a:pt x="0" y="5673591"/>
                </a:cubicBezTo>
                <a:cubicBezTo>
                  <a:pt x="64656" y="3527023"/>
                  <a:pt x="-17807" y="2257436"/>
                  <a:pt x="0" y="626409"/>
                </a:cubicBezTo>
                <a:close/>
              </a:path>
              <a:path w="11520000" h="6300000" stroke="0" extrusionOk="0">
                <a:moveTo>
                  <a:pt x="0" y="626409"/>
                </a:moveTo>
                <a:cubicBezTo>
                  <a:pt x="-58320" y="244480"/>
                  <a:pt x="239568" y="15345"/>
                  <a:pt x="626409" y="0"/>
                </a:cubicBezTo>
                <a:cubicBezTo>
                  <a:pt x="3165538" y="132882"/>
                  <a:pt x="7368853" y="-84951"/>
                  <a:pt x="10893591" y="0"/>
                </a:cubicBezTo>
                <a:cubicBezTo>
                  <a:pt x="11226353" y="12885"/>
                  <a:pt x="11513444" y="316690"/>
                  <a:pt x="11520000" y="626409"/>
                </a:cubicBezTo>
                <a:cubicBezTo>
                  <a:pt x="11540187" y="1394856"/>
                  <a:pt x="11672480" y="3501445"/>
                  <a:pt x="11520000" y="5673591"/>
                </a:cubicBezTo>
                <a:cubicBezTo>
                  <a:pt x="11528983" y="6020613"/>
                  <a:pt x="11245699" y="6287340"/>
                  <a:pt x="10893591" y="6300000"/>
                </a:cubicBezTo>
                <a:cubicBezTo>
                  <a:pt x="7146538" y="6387639"/>
                  <a:pt x="3123701" y="6227321"/>
                  <a:pt x="626409" y="6300000"/>
                </a:cubicBezTo>
                <a:cubicBezTo>
                  <a:pt x="276543" y="6262714"/>
                  <a:pt x="-31107" y="6062777"/>
                  <a:pt x="0" y="5673591"/>
                </a:cubicBezTo>
                <a:cubicBezTo>
                  <a:pt x="-38581" y="3532296"/>
                  <a:pt x="63341" y="1904086"/>
                  <a:pt x="0" y="626409"/>
                </a:cubicBezTo>
                <a:close/>
              </a:path>
            </a:pathLst>
          </a:custGeom>
          <a:solidFill>
            <a:schemeClr val="bg1">
              <a:alpha val="88000"/>
            </a:schemeClr>
          </a:solidFill>
          <a:ln w="44450" cap="rnd" cmpd="thickThin">
            <a:solidFill>
              <a:srgbClr val="C00000"/>
            </a:solidFill>
            <a:prstDash val="dash"/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>
                      <a:gd name="adj" fmla="val 994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65909D8-1E13-E432-862F-53F9D0E7E7CA}"/>
              </a:ext>
            </a:extLst>
          </p:cNvPr>
          <p:cNvGrpSpPr/>
          <p:nvPr/>
        </p:nvGrpSpPr>
        <p:grpSpPr>
          <a:xfrm>
            <a:off x="356242" y="998203"/>
            <a:ext cx="3009019" cy="2658591"/>
            <a:chOff x="711915" y="545727"/>
            <a:chExt cx="3009019" cy="265859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6290E6A-9DDF-69EE-2471-0AA40F2F9AF2}"/>
                </a:ext>
              </a:extLst>
            </p:cNvPr>
            <p:cNvGrpSpPr/>
            <p:nvPr/>
          </p:nvGrpSpPr>
          <p:grpSpPr>
            <a:xfrm>
              <a:off x="804815" y="660715"/>
              <a:ext cx="2916119" cy="2543603"/>
              <a:chOff x="1294673" y="778261"/>
              <a:chExt cx="3438539" cy="3114469"/>
            </a:xfrm>
          </p:grpSpPr>
          <p:sp>
            <p:nvSpPr>
              <p:cNvPr id="16" name="사각형: 둥근 모서리 22">
                <a:extLst>
                  <a:ext uri="{FF2B5EF4-FFF2-40B4-BE49-F238E27FC236}">
                    <a16:creationId xmlns:a16="http://schemas.microsoft.com/office/drawing/2014/main" id="{571E62CD-AE51-6CB6-1511-E1C757078372}"/>
                  </a:ext>
                </a:extLst>
              </p:cNvPr>
              <p:cNvSpPr/>
              <p:nvPr/>
            </p:nvSpPr>
            <p:spPr>
              <a:xfrm>
                <a:off x="1294673" y="778261"/>
                <a:ext cx="3438539" cy="3114469"/>
              </a:xfrm>
              <a:prstGeom prst="roundRect">
                <a:avLst/>
              </a:prstGeom>
              <a:solidFill>
                <a:srgbClr val="FA3C3C"/>
              </a:solidFill>
              <a:ln w="6350"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000" b="0" i="1" u="none" strike="noStrike" kern="1200" cap="none" spc="0" normalizeH="0" baseline="0" noProof="0">
                  <a:ln>
                    <a:noFill/>
                  </a:ln>
                  <a:solidFill>
                    <a:srgbClr val="32251A"/>
                  </a:solidFill>
                  <a:effectLst/>
                  <a:uLnTx/>
                  <a:uFillTx/>
                  <a:latin typeface="Cambria" panose="02040503050406030204" pitchFamily="18" charset="0"/>
                </a:endParaRPr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CB9B1ADA-E289-3EC6-C47E-18994B3DFD3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contrast="20000"/>
                        </a14:imgEffect>
                      </a14:imgLayer>
                    </a14:imgProps>
                  </a:ext>
                </a:extLst>
              </a:blip>
              <a:srcRect l="9" t="-996" r="49346" b="59949"/>
              <a:stretch/>
            </p:blipFill>
            <p:spPr>
              <a:xfrm>
                <a:off x="1461047" y="943960"/>
                <a:ext cx="3131234" cy="2783320"/>
              </a:xfrm>
              <a:prstGeom prst="roundRect">
                <a:avLst>
                  <a:gd name="adj" fmla="val 11111"/>
                </a:avLst>
              </a:prstGeom>
              <a:ln w="190500" cap="rnd">
                <a:solidFill>
                  <a:srgbClr val="C8C6BD"/>
                </a:solidFill>
                <a:prstDash val="solid"/>
              </a:ln>
              <a:effectLst>
                <a:outerShdw blurRad="101600" dist="50800" dir="7200000" algn="tl" rotWithShape="0">
                  <a:srgbClr val="000000">
                    <a:alpha val="45000"/>
                  </a:srgbClr>
                </a:outerShdw>
              </a:effectLst>
              <a:scene3d>
                <a:camera prst="perspectiveFront" fov="5400000"/>
                <a:lightRig rig="threePt" dir="t">
                  <a:rot lat="0" lon="0" rev="19200000"/>
                </a:lightRig>
              </a:scene3d>
              <a:sp3d extrusionH="25400">
                <a:bevelT w="304800" h="152400" prst="hardEdge"/>
                <a:extrusionClr>
                  <a:srgbClr val="FFFFFF"/>
                </a:extrusionClr>
              </a:sp3d>
            </p:spPr>
          </p:pic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6845952-4FF5-ACED-65D1-702F3CC5C88D}"/>
                </a:ext>
              </a:extLst>
            </p:cNvPr>
            <p:cNvSpPr txBox="1"/>
            <p:nvPr/>
          </p:nvSpPr>
          <p:spPr>
            <a:xfrm>
              <a:off x="711915" y="545727"/>
              <a:ext cx="649285" cy="649188"/>
            </a:xfrm>
            <a:prstGeom prst="ellipse">
              <a:avLst/>
            </a:prstGeom>
            <a:solidFill>
              <a:srgbClr val="73D7D2"/>
            </a:solidFill>
            <a:ln>
              <a:solidFill>
                <a:srgbClr val="0070C0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srgbClr val="FC0B0D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9393B17-E687-49EC-117C-AD8AADF827BD}"/>
              </a:ext>
            </a:extLst>
          </p:cNvPr>
          <p:cNvGrpSpPr/>
          <p:nvPr/>
        </p:nvGrpSpPr>
        <p:grpSpPr>
          <a:xfrm>
            <a:off x="6036074" y="1053139"/>
            <a:ext cx="3127885" cy="2678573"/>
            <a:chOff x="6016115" y="525745"/>
            <a:chExt cx="3127885" cy="2678573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2CF794C1-9648-AC1B-2596-6B7716DDD3E3}"/>
                </a:ext>
              </a:extLst>
            </p:cNvPr>
            <p:cNvGrpSpPr/>
            <p:nvPr/>
          </p:nvGrpSpPr>
          <p:grpSpPr>
            <a:xfrm>
              <a:off x="6123409" y="660715"/>
              <a:ext cx="3020591" cy="2543603"/>
              <a:chOff x="3989809" y="965951"/>
              <a:chExt cx="3020591" cy="2543603"/>
            </a:xfrm>
          </p:grpSpPr>
          <p:sp>
            <p:nvSpPr>
              <p:cNvPr id="59" name="사각형: 둥근 모서리 23">
                <a:extLst>
                  <a:ext uri="{FF2B5EF4-FFF2-40B4-BE49-F238E27FC236}">
                    <a16:creationId xmlns:a16="http://schemas.microsoft.com/office/drawing/2014/main" id="{2D885C07-FF6C-65E3-8C42-3BAB0F0E38B4}"/>
                  </a:ext>
                </a:extLst>
              </p:cNvPr>
              <p:cNvSpPr/>
              <p:nvPr/>
            </p:nvSpPr>
            <p:spPr>
              <a:xfrm>
                <a:off x="3989809" y="965951"/>
                <a:ext cx="3020591" cy="2543603"/>
              </a:xfrm>
              <a:prstGeom prst="roundRect">
                <a:avLst/>
              </a:prstGeom>
              <a:solidFill>
                <a:srgbClr val="FA3C3C"/>
              </a:solidFill>
              <a:ln w="6350"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000" b="0" i="1" u="none" strike="noStrike" kern="1200" cap="none" spc="0" normalizeH="0" baseline="0" noProof="0">
                  <a:ln>
                    <a:noFill/>
                  </a:ln>
                  <a:solidFill>
                    <a:srgbClr val="32251A"/>
                  </a:solidFill>
                  <a:effectLst/>
                  <a:uLnTx/>
                  <a:uFillTx/>
                  <a:latin typeface="Cambria" panose="02040503050406030204" pitchFamily="18" charset="0"/>
                </a:endParaRPr>
              </a:p>
            </p:txBody>
          </p:sp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CBEB677B-61E6-9375-4F0A-BD47AB867CD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contrast="20000"/>
                        </a14:imgEffect>
                      </a14:imgLayer>
                    </a14:imgProps>
                  </a:ext>
                </a:extLst>
              </a:blip>
              <a:srcRect l="50001" t="-1310" r="-646" b="60263"/>
              <a:stretch/>
            </p:blipFill>
            <p:spPr>
              <a:xfrm>
                <a:off x="4166020" y="1100639"/>
                <a:ext cx="2703960" cy="2273152"/>
              </a:xfrm>
              <a:prstGeom prst="roundRect">
                <a:avLst>
                  <a:gd name="adj" fmla="val 11111"/>
                </a:avLst>
              </a:prstGeom>
              <a:ln w="190500" cap="rnd">
                <a:solidFill>
                  <a:srgbClr val="C8C6BD"/>
                </a:solidFill>
                <a:prstDash val="solid"/>
              </a:ln>
              <a:effectLst>
                <a:outerShdw blurRad="101600" dist="50800" dir="7200000" algn="tl" rotWithShape="0">
                  <a:srgbClr val="000000">
                    <a:alpha val="45000"/>
                  </a:srgbClr>
                </a:outerShdw>
              </a:effectLst>
              <a:scene3d>
                <a:camera prst="perspectiveFront" fov="5400000"/>
                <a:lightRig rig="threePt" dir="t">
                  <a:rot lat="0" lon="0" rev="19200000"/>
                </a:lightRig>
              </a:scene3d>
              <a:sp3d extrusionH="25400">
                <a:bevelT w="304800" h="152400" prst="hardEdge"/>
                <a:extrusionClr>
                  <a:srgbClr val="FFFFFF"/>
                </a:extrusionClr>
              </a:sp3d>
            </p:spPr>
          </p:pic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80169DD5-3D2F-33F1-1033-C9F3EB204C63}"/>
                </a:ext>
              </a:extLst>
            </p:cNvPr>
            <p:cNvSpPr txBox="1"/>
            <p:nvPr/>
          </p:nvSpPr>
          <p:spPr>
            <a:xfrm>
              <a:off x="6016115" y="525745"/>
              <a:ext cx="634745" cy="649188"/>
            </a:xfrm>
            <a:prstGeom prst="ellipse">
              <a:avLst/>
            </a:prstGeom>
            <a:solidFill>
              <a:srgbClr val="73D7D2"/>
            </a:solidFill>
            <a:ln>
              <a:solidFill>
                <a:srgbClr val="0070C0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srgbClr val="FC0B0D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5D8BB9E-1F16-D4E8-89D2-4AC6C2913F3B}"/>
              </a:ext>
            </a:extLst>
          </p:cNvPr>
          <p:cNvGrpSpPr/>
          <p:nvPr/>
        </p:nvGrpSpPr>
        <p:grpSpPr>
          <a:xfrm>
            <a:off x="350691" y="3917834"/>
            <a:ext cx="3014570" cy="2736578"/>
            <a:chOff x="823312" y="3438755"/>
            <a:chExt cx="3014570" cy="2736578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AB025ED4-9995-3EFC-FEB9-1D6CD21CA65D}"/>
                </a:ext>
              </a:extLst>
            </p:cNvPr>
            <p:cNvGrpSpPr/>
            <p:nvPr/>
          </p:nvGrpSpPr>
          <p:grpSpPr>
            <a:xfrm>
              <a:off x="911076" y="3543744"/>
              <a:ext cx="2926806" cy="2631589"/>
              <a:chOff x="678446" y="3719705"/>
              <a:chExt cx="2926806" cy="2631589"/>
            </a:xfrm>
          </p:grpSpPr>
          <p:sp>
            <p:nvSpPr>
              <p:cNvPr id="64" name="사각형: 둥근 모서리 26">
                <a:extLst>
                  <a:ext uri="{FF2B5EF4-FFF2-40B4-BE49-F238E27FC236}">
                    <a16:creationId xmlns:a16="http://schemas.microsoft.com/office/drawing/2014/main" id="{2DFB8A10-2BED-2C01-615E-EF42C8239E2B}"/>
                  </a:ext>
                </a:extLst>
              </p:cNvPr>
              <p:cNvSpPr/>
              <p:nvPr/>
            </p:nvSpPr>
            <p:spPr>
              <a:xfrm>
                <a:off x="678446" y="3719705"/>
                <a:ext cx="2926806" cy="2631589"/>
              </a:xfrm>
              <a:prstGeom prst="roundRect">
                <a:avLst/>
              </a:prstGeom>
              <a:solidFill>
                <a:srgbClr val="FA3C3C"/>
              </a:solidFill>
              <a:ln w="6350"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000" b="0" i="1" u="none" strike="noStrike" kern="1200" cap="none" spc="0" normalizeH="0" baseline="0" noProof="0">
                  <a:ln>
                    <a:noFill/>
                  </a:ln>
                  <a:solidFill>
                    <a:srgbClr val="32251A"/>
                  </a:solidFill>
                  <a:effectLst/>
                  <a:uLnTx/>
                  <a:uFillTx/>
                  <a:latin typeface="Cambria" panose="02040503050406030204" pitchFamily="18" charset="0"/>
                </a:endParaRPr>
              </a:p>
            </p:txBody>
          </p:sp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FD8DFF50-8D7E-CFEC-B488-2E6A910C2C2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contrast="20000"/>
                        </a14:imgEffect>
                      </a14:imgLayer>
                    </a14:imgProps>
                  </a:ext>
                </a:extLst>
              </a:blip>
              <a:srcRect l="203" t="49640" r="49152" b="8475"/>
              <a:stretch/>
            </p:blipFill>
            <p:spPr>
              <a:xfrm>
                <a:off x="833117" y="3890786"/>
                <a:ext cx="2655503" cy="2253987"/>
              </a:xfrm>
              <a:prstGeom prst="roundRect">
                <a:avLst>
                  <a:gd name="adj" fmla="val 11111"/>
                </a:avLst>
              </a:prstGeom>
              <a:ln w="190500" cap="rnd">
                <a:solidFill>
                  <a:srgbClr val="C8C6BD"/>
                </a:solidFill>
                <a:prstDash val="solid"/>
              </a:ln>
              <a:effectLst>
                <a:outerShdw blurRad="101600" dist="50800" dir="7200000" algn="tl" rotWithShape="0">
                  <a:srgbClr val="000000">
                    <a:alpha val="45000"/>
                  </a:srgbClr>
                </a:outerShdw>
              </a:effectLst>
              <a:scene3d>
                <a:camera prst="perspectiveFront" fov="5400000"/>
                <a:lightRig rig="threePt" dir="t">
                  <a:rot lat="0" lon="0" rev="19200000"/>
                </a:lightRig>
              </a:scene3d>
              <a:sp3d extrusionH="25400">
                <a:bevelT w="304800" h="152400" prst="hardEdge"/>
                <a:extrusionClr>
                  <a:srgbClr val="FFFFFF"/>
                </a:extrusionClr>
              </a:sp3d>
            </p:spPr>
          </p:pic>
        </p:grp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B346A150-A4E6-714D-9CA5-28460C989400}"/>
                </a:ext>
              </a:extLst>
            </p:cNvPr>
            <p:cNvSpPr txBox="1"/>
            <p:nvPr/>
          </p:nvSpPr>
          <p:spPr>
            <a:xfrm>
              <a:off x="823312" y="3438755"/>
              <a:ext cx="649283" cy="649188"/>
            </a:xfrm>
            <a:prstGeom prst="ellipse">
              <a:avLst/>
            </a:prstGeom>
            <a:solidFill>
              <a:srgbClr val="73D7D2"/>
            </a:solidFill>
            <a:ln>
              <a:solidFill>
                <a:srgbClr val="0070C0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srgbClr val="FC0B0D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58242D58-ABF8-3B73-4A01-967D725CE4BF}"/>
              </a:ext>
            </a:extLst>
          </p:cNvPr>
          <p:cNvGrpSpPr/>
          <p:nvPr/>
        </p:nvGrpSpPr>
        <p:grpSpPr>
          <a:xfrm>
            <a:off x="6042474" y="3911719"/>
            <a:ext cx="3133481" cy="2715634"/>
            <a:chOff x="6020456" y="3459699"/>
            <a:chExt cx="3133481" cy="2715634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C5091053-9172-AE74-A8E8-5BD235DE61D1}"/>
                </a:ext>
              </a:extLst>
            </p:cNvPr>
            <p:cNvGrpSpPr/>
            <p:nvPr/>
          </p:nvGrpSpPr>
          <p:grpSpPr>
            <a:xfrm>
              <a:off x="6123409" y="3570378"/>
              <a:ext cx="3030528" cy="2604955"/>
              <a:chOff x="8490912" y="1216927"/>
              <a:chExt cx="2906941" cy="2604955"/>
            </a:xfrm>
          </p:grpSpPr>
          <p:sp>
            <p:nvSpPr>
              <p:cNvPr id="69" name="사각형: 둥근 모서리 41">
                <a:extLst>
                  <a:ext uri="{FF2B5EF4-FFF2-40B4-BE49-F238E27FC236}">
                    <a16:creationId xmlns:a16="http://schemas.microsoft.com/office/drawing/2014/main" id="{689AEFDC-6BCD-AFF7-47C0-3879CD388217}"/>
                  </a:ext>
                </a:extLst>
              </p:cNvPr>
              <p:cNvSpPr/>
              <p:nvPr/>
            </p:nvSpPr>
            <p:spPr>
              <a:xfrm>
                <a:off x="8490912" y="1216927"/>
                <a:ext cx="2906941" cy="2604955"/>
              </a:xfrm>
              <a:prstGeom prst="roundRect">
                <a:avLst/>
              </a:prstGeom>
              <a:solidFill>
                <a:srgbClr val="FA3C3C"/>
              </a:solidFill>
              <a:ln w="6350"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000" b="0" i="1" u="none" strike="noStrike" kern="1200" cap="none" spc="0" normalizeH="0" baseline="0" noProof="0">
                  <a:ln>
                    <a:noFill/>
                  </a:ln>
                  <a:solidFill>
                    <a:srgbClr val="32251A"/>
                  </a:solidFill>
                  <a:effectLst/>
                  <a:uLnTx/>
                  <a:uFillTx/>
                  <a:latin typeface="Cambria" panose="02040503050406030204" pitchFamily="18" charset="0"/>
                </a:endParaRPr>
              </a:p>
            </p:txBody>
          </p:sp>
          <p:pic>
            <p:nvPicPr>
              <p:cNvPr id="70" name="Picture 69">
                <a:extLst>
                  <a:ext uri="{FF2B5EF4-FFF2-40B4-BE49-F238E27FC236}">
                    <a16:creationId xmlns:a16="http://schemas.microsoft.com/office/drawing/2014/main" id="{3E6CAF29-2E16-32B5-3A04-51546BBADAF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contrast="20000"/>
                        </a14:imgEffect>
                      </a14:imgLayer>
                    </a14:imgProps>
                  </a:ext>
                </a:extLst>
              </a:blip>
              <a:srcRect l="49710" t="48814" r="-355" b="8064"/>
              <a:stretch/>
            </p:blipFill>
            <p:spPr>
              <a:xfrm>
                <a:off x="8666315" y="1369268"/>
                <a:ext cx="2591640" cy="2273152"/>
              </a:xfrm>
              <a:prstGeom prst="roundRect">
                <a:avLst>
                  <a:gd name="adj" fmla="val 11111"/>
                </a:avLst>
              </a:prstGeom>
              <a:ln w="190500" cap="rnd">
                <a:solidFill>
                  <a:srgbClr val="C8C6BD"/>
                </a:solidFill>
                <a:prstDash val="solid"/>
              </a:ln>
              <a:effectLst>
                <a:outerShdw blurRad="101600" dist="50800" dir="7200000" algn="tl" rotWithShape="0">
                  <a:srgbClr val="000000">
                    <a:alpha val="45000"/>
                  </a:srgbClr>
                </a:outerShdw>
              </a:effectLst>
              <a:scene3d>
                <a:camera prst="perspectiveFront" fov="5400000"/>
                <a:lightRig rig="threePt" dir="t">
                  <a:rot lat="0" lon="0" rev="19200000"/>
                </a:lightRig>
              </a:scene3d>
              <a:sp3d extrusionH="25400">
                <a:bevelT w="304800" h="152400" prst="hardEdge"/>
                <a:extrusionClr>
                  <a:srgbClr val="FFFFFF"/>
                </a:extrusionClr>
              </a:sp3d>
            </p:spPr>
          </p:pic>
        </p:grp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468F135-B082-24EE-90F1-F87B8D33999A}"/>
                </a:ext>
              </a:extLst>
            </p:cNvPr>
            <p:cNvSpPr txBox="1"/>
            <p:nvPr/>
          </p:nvSpPr>
          <p:spPr>
            <a:xfrm>
              <a:off x="6020456" y="3459699"/>
              <a:ext cx="644647" cy="649188"/>
            </a:xfrm>
            <a:prstGeom prst="ellipse">
              <a:avLst/>
            </a:prstGeom>
            <a:solidFill>
              <a:srgbClr val="73D7D2"/>
            </a:solidFill>
            <a:ln>
              <a:solidFill>
                <a:srgbClr val="0070C0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srgbClr val="FC0B0D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4</a:t>
              </a: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2C7391BE-EED0-1DE6-A6A5-0E9A0B6DF064}"/>
              </a:ext>
            </a:extLst>
          </p:cNvPr>
          <p:cNvSpPr txBox="1"/>
          <p:nvPr/>
        </p:nvSpPr>
        <p:spPr>
          <a:xfrm>
            <a:off x="3507620" y="1477051"/>
            <a:ext cx="23390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xảy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xin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7088CE7-D2C7-CF0F-FAAD-BD9205F7A1E1}"/>
              </a:ext>
            </a:extLst>
          </p:cNvPr>
          <p:cNvSpPr txBox="1"/>
          <p:nvPr/>
        </p:nvSpPr>
        <p:spPr>
          <a:xfrm>
            <a:off x="9318314" y="1757299"/>
            <a:ext cx="24472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D446F76-0A85-37AD-14D0-17934FE27041}"/>
              </a:ext>
            </a:extLst>
          </p:cNvPr>
          <p:cNvSpPr txBox="1"/>
          <p:nvPr/>
        </p:nvSpPr>
        <p:spPr>
          <a:xfrm>
            <a:off x="3468214" y="4628399"/>
            <a:ext cx="26956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khiến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xấu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hổ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2C05138-2C5A-8E87-DBA3-6AB4A6D7ECC7}"/>
              </a:ext>
            </a:extLst>
          </p:cNvPr>
          <p:cNvSpPr txBox="1"/>
          <p:nvPr/>
        </p:nvSpPr>
        <p:spPr>
          <a:xfrm>
            <a:off x="9296347" y="4560907"/>
            <a:ext cx="24675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ngờ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vui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vẻ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18D7AE1C-F848-A2C1-03E9-527B858504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4321" y="0"/>
            <a:ext cx="7071973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45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  <p:bldP spid="73" grpId="0"/>
      <p:bldP spid="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a grass field with flowers&#10;&#10;Description automatically generated">
            <a:extLst>
              <a:ext uri="{FF2B5EF4-FFF2-40B4-BE49-F238E27FC236}">
                <a16:creationId xmlns:a16="http://schemas.microsoft.com/office/drawing/2014/main" id="{2C9952F1-48D5-7363-D1CC-4E653C7DEE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19E9CDDB-0EB8-5FBE-30FB-3C7EA05F7850}"/>
              </a:ext>
            </a:extLst>
          </p:cNvPr>
          <p:cNvGrpSpPr/>
          <p:nvPr/>
        </p:nvGrpSpPr>
        <p:grpSpPr>
          <a:xfrm>
            <a:off x="397565" y="787401"/>
            <a:ext cx="11546511" cy="7227247"/>
            <a:chOff x="596348" y="1181100"/>
            <a:chExt cx="17319766" cy="10840871"/>
          </a:xfrm>
        </p:grpSpPr>
        <p:sp>
          <p:nvSpPr>
            <p:cNvPr id="5" name="Freeform 23">
              <a:extLst>
                <a:ext uri="{FF2B5EF4-FFF2-40B4-BE49-F238E27FC236}">
                  <a16:creationId xmlns:a16="http://schemas.microsoft.com/office/drawing/2014/main" id="{FE3A01F9-DE08-0356-EBFC-771666E1D5B1}"/>
                </a:ext>
              </a:extLst>
            </p:cNvPr>
            <p:cNvSpPr/>
            <p:nvPr/>
          </p:nvSpPr>
          <p:spPr>
            <a:xfrm>
              <a:off x="596348" y="1181100"/>
              <a:ext cx="13805454" cy="5274363"/>
            </a:xfrm>
            <a:custGeom>
              <a:avLst/>
              <a:gdLst/>
              <a:ahLst/>
              <a:cxnLst/>
              <a:rect l="l" t="t" r="r" b="b"/>
              <a:pathLst>
                <a:path w="2788501" h="1286196">
                  <a:moveTo>
                    <a:pt x="0" y="0"/>
                  </a:moveTo>
                  <a:lnTo>
                    <a:pt x="2788501" y="0"/>
                  </a:lnTo>
                  <a:lnTo>
                    <a:pt x="2788501" y="1286196"/>
                  </a:lnTo>
                  <a:lnTo>
                    <a:pt x="0" y="12861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Freeform 21">
              <a:extLst>
                <a:ext uri="{FF2B5EF4-FFF2-40B4-BE49-F238E27FC236}">
                  <a16:creationId xmlns:a16="http://schemas.microsoft.com/office/drawing/2014/main" id="{C70E95F6-15B1-BDF8-C28A-6874DDC71402}"/>
                </a:ext>
              </a:extLst>
            </p:cNvPr>
            <p:cNvSpPr/>
            <p:nvPr/>
          </p:nvSpPr>
          <p:spPr>
            <a:xfrm>
              <a:off x="11506200" y="4665828"/>
              <a:ext cx="6409914" cy="7356143"/>
            </a:xfrm>
            <a:custGeom>
              <a:avLst/>
              <a:gdLst/>
              <a:ahLst/>
              <a:cxnLst/>
              <a:rect l="l" t="t" r="r" b="b"/>
              <a:pathLst>
                <a:path w="1415097" h="1638318">
                  <a:moveTo>
                    <a:pt x="0" y="0"/>
                  </a:moveTo>
                  <a:lnTo>
                    <a:pt x="1415097" y="0"/>
                  </a:lnTo>
                  <a:lnTo>
                    <a:pt x="1415097" y="1638318"/>
                  </a:lnTo>
                  <a:lnTo>
                    <a:pt x="0" y="16383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79EA5CB-49D8-88EA-34C4-ECCCC0F3B335}"/>
                </a:ext>
              </a:extLst>
            </p:cNvPr>
            <p:cNvSpPr txBox="1"/>
            <p:nvPr/>
          </p:nvSpPr>
          <p:spPr>
            <a:xfrm>
              <a:off x="3657600" y="1937117"/>
              <a:ext cx="277097" cy="12464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IcielUni Sans Heavy" panose="00000500000000000000" pitchFamily="2" charset="-93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252488F-475D-6A9C-9DAF-6E8CEFEE065C}"/>
                </a:ext>
              </a:extLst>
            </p:cNvPr>
            <p:cNvSpPr txBox="1"/>
            <p:nvPr/>
          </p:nvSpPr>
          <p:spPr>
            <a:xfrm>
              <a:off x="1963188" y="2623931"/>
              <a:ext cx="10843383" cy="29084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2. </a:t>
              </a:r>
              <a:r>
                <a:rPr kumimoji="0" lang="vi-VN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Kể lại câu chuyện Đội viên tương lai.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062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sky, tree, screenshot&#10;&#10;Description automatically generated">
            <a:extLst>
              <a:ext uri="{FF2B5EF4-FFF2-40B4-BE49-F238E27FC236}">
                <a16:creationId xmlns:a16="http://schemas.microsoft.com/office/drawing/2014/main" id="{E2D238D3-0EAD-AFB3-FCC1-2B9A96C349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A4205B0-8DEA-2324-A6A0-015B7320D4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286"/>
          <a:stretch/>
        </p:blipFill>
        <p:spPr>
          <a:xfrm>
            <a:off x="968" y="2178000"/>
            <a:ext cx="3391490" cy="468000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1910FA1-38B8-A6AB-106C-972FD0D451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9419" y="2178000"/>
            <a:ext cx="3590536" cy="46800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BFB36DB-8206-3BF1-969D-9A323287DE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6194" y="1164139"/>
            <a:ext cx="8059611" cy="452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93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1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2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66</Words>
  <Application>Microsoft Office PowerPoint</Application>
  <PresentationFormat>Widescreen</PresentationFormat>
  <Paragraphs>10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9" baseType="lpstr">
      <vt:lpstr>맑은 고딕</vt:lpstr>
      <vt:lpstr>#9Slide03 IcielUni Sans Heavy</vt:lpstr>
      <vt:lpstr>Amatic SC</vt:lpstr>
      <vt:lpstr>Aptos</vt:lpstr>
      <vt:lpstr>Aptos Display</vt:lpstr>
      <vt:lpstr>Arial</vt:lpstr>
      <vt:lpstr>Calibri</vt:lpstr>
      <vt:lpstr>Cambria</vt:lpstr>
      <vt:lpstr>Chango</vt:lpstr>
      <vt:lpstr>Fira Sans</vt:lpstr>
      <vt:lpstr>SVN-Hole Hearted</vt:lpstr>
      <vt:lpstr>Custom Design</vt:lpstr>
      <vt:lpstr>Office Theme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32</cp:revision>
  <dcterms:created xsi:type="dcterms:W3CDTF">2022-06-25T00:47:11Z</dcterms:created>
  <dcterms:modified xsi:type="dcterms:W3CDTF">2025-10-11T02:57:04Z</dcterms:modified>
</cp:coreProperties>
</file>