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0" r:id="rId2"/>
  </p:sldMasterIdLst>
  <p:notesMasterIdLst>
    <p:notesMasterId r:id="rId12"/>
  </p:notesMasterIdLst>
  <p:sldIdLst>
    <p:sldId id="260" r:id="rId3"/>
    <p:sldId id="256" r:id="rId4"/>
    <p:sldId id="622" r:id="rId5"/>
    <p:sldId id="262" r:id="rId6"/>
    <p:sldId id="623" r:id="rId7"/>
    <p:sldId id="624" r:id="rId8"/>
    <p:sldId id="266" r:id="rId9"/>
    <p:sldId id="626" r:id="rId10"/>
    <p:sldId id="62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5EA5C-6EBF-4DDA-9674-66A28495222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D558-E08F-41AE-82E3-FDAC6C650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0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9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39966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76233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0804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4789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169326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084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0821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4423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9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642622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4583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79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3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9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6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A1C65B-80E8-0C55-5AAF-F98D6E921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75689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019486-7264-2963-B17D-431A04FFD4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75689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6.sv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24.svg"/><Relationship Id="rId17" Type="http://schemas.openxmlformats.org/officeDocument/2006/relationships/image" Target="../media/image10.png"/><Relationship Id="rId2" Type="http://schemas.openxmlformats.org/officeDocument/2006/relationships/image" Target="../media/image4.png"/><Relationship Id="rId16" Type="http://schemas.openxmlformats.org/officeDocument/2006/relationships/image" Target="../media/image16.sv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12.svg"/><Relationship Id="rId19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0"/>
              </a:lnSpc>
              <a:spcBef>
                <a:spcPct val="0"/>
              </a:spcBef>
            </a:pPr>
            <a:r>
              <a:rPr lang="en-US" sz="4722">
                <a:solidFill>
                  <a:srgbClr val="4C769F"/>
                </a:solidFill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4" name="Picture 13" descr="A green and yellow text&#10;&#10;AI-generated content may be incorrect.">
            <a:extLst>
              <a:ext uri="{FF2B5EF4-FFF2-40B4-BE49-F238E27FC236}">
                <a16:creationId xmlns:a16="http://schemas.microsoft.com/office/drawing/2014/main" id="{B449312F-6B46-CDCD-4CAE-0C2EB05982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982980"/>
            <a:ext cx="5866415" cy="4949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9016">
            <a:off x="3574727" y="530342"/>
            <a:ext cx="6326168" cy="5377243"/>
          </a:xfrm>
          <a:custGeom>
            <a:avLst/>
            <a:gdLst/>
            <a:ahLst/>
            <a:cxnLst/>
            <a:rect l="l" t="t" r="r" b="b"/>
            <a:pathLst>
              <a:path w="9489252" h="8065864">
                <a:moveTo>
                  <a:pt x="0" y="0"/>
                </a:moveTo>
                <a:lnTo>
                  <a:pt x="9489252" y="0"/>
                </a:lnTo>
                <a:lnTo>
                  <a:pt x="9489252" y="8065864"/>
                </a:lnTo>
                <a:lnTo>
                  <a:pt x="0" y="8065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52120" y="1104402"/>
            <a:ext cx="3696462" cy="5486400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3" y="0"/>
                </a:lnTo>
                <a:lnTo>
                  <a:pt x="55446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29746" y="4216266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3" y="0"/>
                </a:lnTo>
                <a:lnTo>
                  <a:pt x="212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6229" y="5384340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6" y="0"/>
                </a:lnTo>
                <a:lnTo>
                  <a:pt x="1178836" y="1181790"/>
                </a:lnTo>
                <a:lnTo>
                  <a:pt x="0" y="1181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47719" y="6081239"/>
            <a:ext cx="1060096" cy="776761"/>
          </a:xfrm>
          <a:custGeom>
            <a:avLst/>
            <a:gdLst/>
            <a:ahLst/>
            <a:cxnLst/>
            <a:rect l="l" t="t" r="r" b="b"/>
            <a:pathLst>
              <a:path w="1590144" h="1165142">
                <a:moveTo>
                  <a:pt x="0" y="0"/>
                </a:moveTo>
                <a:lnTo>
                  <a:pt x="1590144" y="0"/>
                </a:lnTo>
                <a:lnTo>
                  <a:pt x="1590144" y="1165142"/>
                </a:lnTo>
                <a:lnTo>
                  <a:pt x="0" y="1165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08678" y="-42801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4"/>
                </a:lnTo>
                <a:lnTo>
                  <a:pt x="0" y="9255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 rot="271443">
            <a:off x="4311810" y="2002270"/>
            <a:ext cx="4861018" cy="201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71"/>
              </a:lnSpc>
              <a:spcBef>
                <a:spcPct val="0"/>
              </a:spcBef>
            </a:pPr>
            <a:r>
              <a:rPr lang="en-US" sz="5836">
                <a:solidFill>
                  <a:srgbClr val="4C769F"/>
                </a:solidFill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GROUP PROJECT</a:t>
            </a:r>
          </a:p>
        </p:txBody>
      </p:sp>
      <p:sp>
        <p:nvSpPr>
          <p:cNvPr id="14" name="TextBox 14"/>
          <p:cNvSpPr txBox="1"/>
          <p:nvPr/>
        </p:nvSpPr>
        <p:spPr>
          <a:xfrm rot="287221">
            <a:off x="4867596" y="4311690"/>
            <a:ext cx="3471771" cy="4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38"/>
              </a:lnSpc>
              <a:spcBef>
                <a:spcPct val="0"/>
              </a:spcBef>
            </a:pPr>
            <a:r>
              <a:rPr lang="en-US" sz="2883">
                <a:solidFill>
                  <a:srgbClr val="4C769F"/>
                </a:solidFill>
                <a:latin typeface="Questrial"/>
                <a:ea typeface="Questrial"/>
                <a:cs typeface="Questrial"/>
                <a:sym typeface="Questrial"/>
              </a:rPr>
              <a:t>Aldenaire &amp; Partners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6D550-371C-FEDF-8A32-209EA2A413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5222" y="591248"/>
            <a:ext cx="5450296" cy="1469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9F436C-082F-179F-95FB-31CECF8B48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422906">
            <a:off x="4740977" y="1978781"/>
            <a:ext cx="4310246" cy="3060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6E874D-CF9F-38A7-21CB-BDF741F92A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5942" y="118071"/>
            <a:ext cx="2078916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E4310-6AB7-222A-3B9A-212C6493A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D9F259-04AD-5C02-B8B4-E80C797D034F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B85C85-09B7-CDDD-B346-82A596B7B553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A2B2B8E-22DF-9742-C777-42DE0CC11A42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20F441-BF1A-7998-FDF9-EF96A454ABA8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A6D809C-1197-2DAA-4728-312CF528314E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865BE4-27F9-2C7E-F7DE-6A5B5C543FEF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8B55342-4D2E-A489-A395-B4BA6CED2043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FA8BA7-9AB4-6BC1-91F6-E131383547AD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56ABBE9-B3B7-6C8F-F7E6-1B88A000D11C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AA63CB-B259-DCC0-32CB-2D8A69206DDD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DA4C18-44B9-6911-8ACF-ACA3546B28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8" y="130435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61ED8-909A-BE33-2C14-6C234BDF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13" y="866861"/>
            <a:ext cx="9285013" cy="1103472"/>
          </a:xfrm>
          <a:prstGeom prst="rect">
            <a:avLst/>
          </a:prstGeom>
        </p:spPr>
      </p:pic>
      <p:grpSp>
        <p:nvGrpSpPr>
          <p:cNvPr id="3" name="组合 38">
            <a:extLst>
              <a:ext uri="{FF2B5EF4-FFF2-40B4-BE49-F238E27FC236}">
                <a16:creationId xmlns:a16="http://schemas.microsoft.com/office/drawing/2014/main" id="{3A106FE7-BE30-3E3A-1315-BD6FA1F9188E}"/>
              </a:ext>
            </a:extLst>
          </p:cNvPr>
          <p:cNvGrpSpPr/>
          <p:nvPr/>
        </p:nvGrpSpPr>
        <p:grpSpPr>
          <a:xfrm>
            <a:off x="534684" y="1989999"/>
            <a:ext cx="3747187" cy="3659542"/>
            <a:chOff x="2638" y="3071"/>
            <a:chExt cx="4135" cy="4143"/>
          </a:xfrm>
          <a:solidFill>
            <a:srgbClr val="FFE672"/>
          </a:solidFill>
        </p:grpSpPr>
        <p:sp>
          <p:nvSpPr>
            <p:cNvPr id="4" name="圆角矩形 39">
              <a:extLst>
                <a:ext uri="{FF2B5EF4-FFF2-40B4-BE49-F238E27FC236}">
                  <a16:creationId xmlns:a16="http://schemas.microsoft.com/office/drawing/2014/main" id="{F8EC6462-E816-D1BD-2C85-AF78193ED9DD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D332E8B4-C0F3-DF6A-2DDF-EA9F80B3C609}"/>
                </a:ext>
              </a:extLst>
            </p:cNvPr>
            <p:cNvSpPr txBox="1"/>
            <p:nvPr/>
          </p:nvSpPr>
          <p:spPr>
            <a:xfrm>
              <a:off x="3209" y="3765"/>
              <a:ext cx="3005" cy="28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giấy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dập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80">
            <a:extLst>
              <a:ext uri="{FF2B5EF4-FFF2-40B4-BE49-F238E27FC236}">
                <a16:creationId xmlns:a16="http://schemas.microsoft.com/office/drawing/2014/main" id="{C7576221-0920-395D-93FD-0B9036A849AF}"/>
              </a:ext>
            </a:extLst>
          </p:cNvPr>
          <p:cNvGrpSpPr/>
          <p:nvPr/>
        </p:nvGrpSpPr>
        <p:grpSpPr>
          <a:xfrm>
            <a:off x="4306043" y="2452568"/>
            <a:ext cx="3594151" cy="3491874"/>
            <a:chOff x="2638" y="3071"/>
            <a:chExt cx="4135" cy="4143"/>
          </a:xfrm>
          <a:solidFill>
            <a:srgbClr val="FFE672"/>
          </a:solidFill>
        </p:grpSpPr>
        <p:sp>
          <p:nvSpPr>
            <p:cNvPr id="8" name="圆角矩形 81">
              <a:extLst>
                <a:ext uri="{FF2B5EF4-FFF2-40B4-BE49-F238E27FC236}">
                  <a16:creationId xmlns:a16="http://schemas.microsoft.com/office/drawing/2014/main" id="{5C9BAD02-227A-DCF5-8901-162733871CD3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10" name="文本框 82">
              <a:extLst>
                <a:ext uri="{FF2B5EF4-FFF2-40B4-BE49-F238E27FC236}">
                  <a16:creationId xmlns:a16="http://schemas.microsoft.com/office/drawing/2014/main" id="{3E2BDC5B-2EC5-A246-7B7D-FF67FAA7544D}"/>
                </a:ext>
              </a:extLst>
            </p:cNvPr>
            <p:cNvSpPr txBox="1"/>
            <p:nvPr/>
          </p:nvSpPr>
          <p:spPr>
            <a:xfrm>
              <a:off x="3207" y="3981"/>
              <a:ext cx="3005" cy="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em</a:t>
              </a:r>
              <a:endPara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2" name="组合 84">
            <a:extLst>
              <a:ext uri="{FF2B5EF4-FFF2-40B4-BE49-F238E27FC236}">
                <a16:creationId xmlns:a16="http://schemas.microsoft.com/office/drawing/2014/main" id="{102099A8-B215-8B21-DE7D-02FEA451119C}"/>
              </a:ext>
            </a:extLst>
          </p:cNvPr>
          <p:cNvGrpSpPr/>
          <p:nvPr/>
        </p:nvGrpSpPr>
        <p:grpSpPr>
          <a:xfrm>
            <a:off x="8045330" y="2364103"/>
            <a:ext cx="3611986" cy="3890083"/>
            <a:chOff x="2638" y="3071"/>
            <a:chExt cx="4135" cy="4143"/>
          </a:xfrm>
          <a:solidFill>
            <a:srgbClr val="FFE672"/>
          </a:solidFill>
        </p:grpSpPr>
        <p:sp>
          <p:nvSpPr>
            <p:cNvPr id="13" name="圆角矩形 85">
              <a:extLst>
                <a:ext uri="{FF2B5EF4-FFF2-40B4-BE49-F238E27FC236}">
                  <a16:creationId xmlns:a16="http://schemas.microsoft.com/office/drawing/2014/main" id="{BDBBED81-0BC6-732A-E13A-6F70578E4F38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14" name="文本框 86">
              <a:extLst>
                <a:ext uri="{FF2B5EF4-FFF2-40B4-BE49-F238E27FC236}">
                  <a16:creationId xmlns:a16="http://schemas.microsoft.com/office/drawing/2014/main" id="{4284D949-742A-AF87-8039-4129FADAB3E4}"/>
                </a:ext>
              </a:extLst>
            </p:cNvPr>
            <p:cNvSpPr txBox="1"/>
            <p:nvPr/>
          </p:nvSpPr>
          <p:spPr>
            <a:xfrm>
              <a:off x="3207" y="3981"/>
              <a:ext cx="3005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tuần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30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8">
            <a:extLst>
              <a:ext uri="{FF2B5EF4-FFF2-40B4-BE49-F238E27FC236}">
                <a16:creationId xmlns:a16="http://schemas.microsoft.com/office/drawing/2014/main" id="{0A4B0307-F8BE-CABC-F464-C0852A26D620}"/>
              </a:ext>
            </a:extLst>
          </p:cNvPr>
          <p:cNvGrpSpPr/>
          <p:nvPr/>
        </p:nvGrpSpPr>
        <p:grpSpPr>
          <a:xfrm>
            <a:off x="119740" y="2075458"/>
            <a:ext cx="3751874" cy="4068167"/>
            <a:chOff x="2638" y="3071"/>
            <a:chExt cx="4135" cy="4143"/>
          </a:xfrm>
          <a:solidFill>
            <a:srgbClr val="FFE672"/>
          </a:solidFill>
        </p:grpSpPr>
        <p:sp>
          <p:nvSpPr>
            <p:cNvPr id="36" name="圆角矩形 39">
              <a:extLst>
                <a:ext uri="{FF2B5EF4-FFF2-40B4-BE49-F238E27FC236}">
                  <a16:creationId xmlns:a16="http://schemas.microsoft.com/office/drawing/2014/main" id="{FDB3E72E-B0B3-BC1E-44E4-43530AB4E5FB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37" name="文本框 40">
              <a:extLst>
                <a:ext uri="{FF2B5EF4-FFF2-40B4-BE49-F238E27FC236}">
                  <a16:creationId xmlns:a16="http://schemas.microsoft.com/office/drawing/2014/main" id="{C4F74C19-03EF-025C-8F8A-13F72DFAC92D}"/>
                </a:ext>
              </a:extLst>
            </p:cNvPr>
            <p:cNvSpPr txBox="1"/>
            <p:nvPr/>
          </p:nvSpPr>
          <p:spPr>
            <a:xfrm>
              <a:off x="3209" y="3765"/>
              <a:ext cx="3005" cy="28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kumimoji="0" lang="en-US" sz="4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1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tờ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A4</a:t>
              </a:r>
              <a:endPara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8" name="组合 80">
            <a:extLst>
              <a:ext uri="{FF2B5EF4-FFF2-40B4-BE49-F238E27FC236}">
                <a16:creationId xmlns:a16="http://schemas.microsoft.com/office/drawing/2014/main" id="{6163497F-7325-2E7F-7F71-A6C14AF3C783}"/>
              </a:ext>
            </a:extLst>
          </p:cNvPr>
          <p:cNvGrpSpPr/>
          <p:nvPr/>
        </p:nvGrpSpPr>
        <p:grpSpPr>
          <a:xfrm>
            <a:off x="3910376" y="2222608"/>
            <a:ext cx="3546098" cy="3782689"/>
            <a:chOff x="2638" y="3071"/>
            <a:chExt cx="4135" cy="4143"/>
          </a:xfrm>
          <a:solidFill>
            <a:srgbClr val="FFE672"/>
          </a:solidFill>
        </p:grpSpPr>
        <p:sp>
          <p:nvSpPr>
            <p:cNvPr id="39" name="圆角矩形 81">
              <a:extLst>
                <a:ext uri="{FF2B5EF4-FFF2-40B4-BE49-F238E27FC236}">
                  <a16:creationId xmlns:a16="http://schemas.microsoft.com/office/drawing/2014/main" id="{11C8577E-A231-CC18-4BD1-367D3A605E04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40" name="文本框 82">
              <a:extLst>
                <a:ext uri="{FF2B5EF4-FFF2-40B4-BE49-F238E27FC236}">
                  <a16:creationId xmlns:a16="http://schemas.microsoft.com/office/drawing/2014/main" id="{F3721396-E0E4-AA5E-540C-AA2E89F487D3}"/>
                </a:ext>
              </a:extLst>
            </p:cNvPr>
            <p:cNvSpPr txBox="1"/>
            <p:nvPr/>
          </p:nvSpPr>
          <p:spPr>
            <a:xfrm>
              <a:off x="3248" y="3352"/>
              <a:ext cx="3005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u="sng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lang="en-US" sz="3600" u="sng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2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D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hay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lại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1" name="组合 84">
            <a:extLst>
              <a:ext uri="{FF2B5EF4-FFF2-40B4-BE49-F238E27FC236}">
                <a16:creationId xmlns:a16="http://schemas.microsoft.com/office/drawing/2014/main" id="{A383F380-BBDD-EFF0-75C4-9F767F9CDF17}"/>
              </a:ext>
            </a:extLst>
          </p:cNvPr>
          <p:cNvGrpSpPr/>
          <p:nvPr/>
        </p:nvGrpSpPr>
        <p:grpSpPr>
          <a:xfrm>
            <a:off x="7528844" y="2075458"/>
            <a:ext cx="3752384" cy="3831729"/>
            <a:chOff x="2638" y="3071"/>
            <a:chExt cx="4135" cy="4143"/>
          </a:xfrm>
          <a:solidFill>
            <a:srgbClr val="FFE672"/>
          </a:solidFill>
        </p:grpSpPr>
        <p:sp>
          <p:nvSpPr>
            <p:cNvPr id="42" name="圆角矩形 85">
              <a:extLst>
                <a:ext uri="{FF2B5EF4-FFF2-40B4-BE49-F238E27FC236}">
                  <a16:creationId xmlns:a16="http://schemas.microsoft.com/office/drawing/2014/main" id="{74496FF1-133F-1BFD-54A9-6358220A833D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43" name="文本框 86">
              <a:extLst>
                <a:ext uri="{FF2B5EF4-FFF2-40B4-BE49-F238E27FC236}">
                  <a16:creationId xmlns:a16="http://schemas.microsoft.com/office/drawing/2014/main" id="{9C21D272-4B9B-3FF1-DE23-E7B37B117B26}"/>
                </a:ext>
              </a:extLst>
            </p:cNvPr>
            <p:cNvSpPr txBox="1"/>
            <p:nvPr/>
          </p:nvSpPr>
          <p:spPr>
            <a:xfrm>
              <a:off x="3219" y="3409"/>
              <a:ext cx="3005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sng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kumimoji="0" lang="en-US" sz="3600" b="0" i="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3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Họ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..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9C9B074-B2DD-0BEE-18A1-3883C149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84" y="849636"/>
            <a:ext cx="707806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0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6D83E-B77B-03AB-7D37-3C619F34C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48" y="828889"/>
            <a:ext cx="9754445" cy="11766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676AECD-0C82-315E-E0B3-123C1886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1" y="2250659"/>
            <a:ext cx="4967081" cy="31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765FB5E-C365-B595-BC22-C445F88A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15" y="1971521"/>
            <a:ext cx="3981457" cy="41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7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D6C42-3F34-3683-2D86-7754ADF21A38}"/>
              </a:ext>
            </a:extLst>
          </p:cNvPr>
          <p:cNvGrpSpPr/>
          <p:nvPr/>
        </p:nvGrpSpPr>
        <p:grpSpPr>
          <a:xfrm>
            <a:off x="0" y="1143000"/>
            <a:ext cx="11361420" cy="5930314"/>
            <a:chOff x="0" y="1143000"/>
            <a:chExt cx="9299448" cy="5930314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D5558DB4-CADC-D539-E893-EDDB9D03B1EE}"/>
                </a:ext>
              </a:extLst>
            </p:cNvPr>
            <p:cNvSpPr/>
            <p:nvPr/>
          </p:nvSpPr>
          <p:spPr>
            <a:xfrm>
              <a:off x="1824338" y="1143000"/>
              <a:ext cx="7475110" cy="4629149"/>
            </a:xfrm>
            <a:custGeom>
              <a:avLst/>
              <a:gdLst/>
              <a:ahLst/>
              <a:cxnLst/>
              <a:rect l="l" t="t" r="r" b="b"/>
              <a:pathLst>
                <a:path w="3120176" h="1758999">
                  <a:moveTo>
                    <a:pt x="0" y="0"/>
                  </a:moveTo>
                  <a:lnTo>
                    <a:pt x="3120177" y="0"/>
                  </a:lnTo>
                  <a:lnTo>
                    <a:pt x="3120177" y="1758999"/>
                  </a:lnTo>
                  <a:lnTo>
                    <a:pt x="0" y="1758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 descr="A group of cartoon kids&#10;&#10;Description automatically generated">
              <a:extLst>
                <a:ext uri="{FF2B5EF4-FFF2-40B4-BE49-F238E27FC236}">
                  <a16:creationId xmlns:a16="http://schemas.microsoft.com/office/drawing/2014/main" id="{3CE5AF6D-FA24-8AD3-7FBF-D92FE4D8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49" b="95554" l="7478" r="47090">
                          <a14:foregroundMark x1="13096" y1="58084" x2="17745" y2="59580"/>
                          <a14:foregroundMark x1="42967" y1="56629" x2="44543" y2="61843"/>
                          <a14:foregroundMark x1="34681" y1="75707" x2="36661" y2="72352"/>
                          <a14:foregroundMark x1="38399" y1="57559" x2="42401" y2="58892"/>
                          <a14:foregroundMark x1="47090" y1="61681" x2="46686" y2="59984"/>
                          <a14:foregroundMark x1="25061" y1="94503" x2="25869" y2="90784"/>
                          <a14:foregroundMark x1="31730" y1="95554" x2="30154" y2="9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45734" r="50430" b="2866"/>
            <a:stretch/>
          </p:blipFill>
          <p:spPr>
            <a:xfrm>
              <a:off x="0" y="2262712"/>
              <a:ext cx="2909586" cy="48106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3285EE-9EBF-6843-51B6-50A291AB3DAF}"/>
                </a:ext>
              </a:extLst>
            </p:cNvPr>
            <p:cNvSpPr txBox="1"/>
            <p:nvPr/>
          </p:nvSpPr>
          <p:spPr>
            <a:xfrm>
              <a:off x="3186608" y="1965801"/>
              <a:ext cx="525212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Cuốn sổ do tự tay mình làm sẽ là người bạn luôn ở bên chúng ta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 việc cho ta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F0488EB-6224-34EE-EE7F-387077D27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20" y="56153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4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7FA05-7295-4981-0F43-D50A41EC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81FA8E-4F08-5767-34CC-FA78CF725CE8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BE7218-99BC-5233-1D13-3CB830EA4543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1E7F32-C2F9-BCE7-F064-7D7243B32C46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404F5E-6A36-C482-D04E-859D09339118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BED773D-FA0E-18D3-194A-4EAACFB27A22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0334F2D-A8FC-DE1C-86E2-AD1DF1EB8E21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E7CFE9E-47E3-000A-8F46-B0A83103A292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1A5E7D-3424-B15E-97C0-69D70F043785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B9FDD5B-83EB-8EDD-C18A-A1581DD36F3B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8E90D29-4105-B93F-2A1C-49024CC2B543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3BE88E88-4BE3-4B22-43D9-CF49F11F23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7361" y="1437053"/>
            <a:ext cx="6240739" cy="49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64162-B85B-D448-3F2F-04481C39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2661AE-CB31-9C73-400B-4F5B354533C7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D4EC95-592B-EE4A-12A9-885C0687EEAD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AB07137-BE73-F5D9-8BB9-FDEE67F1CC65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93CB39-5098-D745-C47C-FFE69B42B173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F7ECE6-F929-DC43-313D-032EA9FF1E80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2E2DD1-D2D2-2A18-95C5-B95EB19C2E4D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5A47DFC-ECD6-854F-18BF-E0DB9323BE8D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75B6018-9B85-4866-70C2-E10D2903F718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E078019-7CF7-891B-DA23-39AD936D8DE8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5088733-C517-C41C-7D0D-E0EF81594CE5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3" name="Picture 1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9F55CD11-224F-0C8B-E119-983BCDE61D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8" y="78460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101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210 수퍼사이즈 Black 3D</vt:lpstr>
      <vt:lpstr>Aptos</vt:lpstr>
      <vt:lpstr>Aptos Display</vt:lpstr>
      <vt:lpstr>Arial</vt:lpstr>
      <vt:lpstr>Calibri</vt:lpstr>
      <vt:lpstr>Cambria</vt:lpstr>
      <vt:lpstr>Questrial</vt:lpstr>
      <vt:lpstr>Times New Roman</vt:lpstr>
      <vt:lpstr>字魂105号-简雅黑</vt:lpstr>
      <vt:lpstr>思源宋体 CN Heavy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2022-07-19T05:40:10Z</dcterms:created>
  <dcterms:modified xsi:type="dcterms:W3CDTF">2025-10-11T02:53:07Z</dcterms:modified>
</cp:coreProperties>
</file>