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15" r:id="rId2"/>
    <p:sldMasterId id="2147483727" r:id="rId3"/>
  </p:sldMasterIdLst>
  <p:notesMasterIdLst>
    <p:notesMasterId r:id="rId12"/>
  </p:notesMasterIdLst>
  <p:sldIdLst>
    <p:sldId id="342" r:id="rId4"/>
    <p:sldId id="282" r:id="rId5"/>
    <p:sldId id="1582" r:id="rId6"/>
    <p:sldId id="276" r:id="rId7"/>
    <p:sldId id="1585" r:id="rId8"/>
    <p:sldId id="1586" r:id="rId9"/>
    <p:sldId id="1591" r:id="rId10"/>
    <p:sldId id="159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8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A5B0-9D57-4529-9ED5-95B160BAEA0A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94CB1-B78C-4587-BCB0-82450C159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1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9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93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4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61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16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3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48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45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62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64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57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34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36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49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6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22729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9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3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9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 sz="2667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3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7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6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191141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7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0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2" name="Google Shape;312;p70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•"/>
              <a:defRPr sz="3733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13" name="Google Shape;313;p7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7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9220224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7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7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19" name="Google Shape;319;p7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0" name="Google Shape;320;p7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None/>
              <a:defRPr sz="2133" b="1"/>
            </a:lvl9pPr>
          </a:lstStyle>
          <a:p>
            <a:endParaRPr/>
          </a:p>
        </p:txBody>
      </p:sp>
      <p:sp>
        <p:nvSpPr>
          <p:cNvPr id="321" name="Google Shape;321;p7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–"/>
              <a:defRPr sz="2133"/>
            </a:lvl4pPr>
            <a:lvl5pPr marL="2286000" lvl="4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»"/>
              <a:defRPr sz="2133"/>
            </a:lvl5pPr>
            <a:lvl6pPr marL="2743200" lvl="5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6pPr>
            <a:lvl7pPr marL="3200400" lvl="6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7pPr>
            <a:lvl8pPr marL="3657600" lvl="7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8pPr>
            <a:lvl9pPr marL="4114800" lvl="8" indent="-364045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3"/>
              <a:buChar char="•"/>
              <a:defRPr sz="2133"/>
            </a:lvl9pPr>
          </a:lstStyle>
          <a:p>
            <a:endParaRPr/>
          </a:p>
        </p:txBody>
      </p:sp>
      <p:sp>
        <p:nvSpPr>
          <p:cNvPr id="322" name="Google Shape;322;p7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7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7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5661060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7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7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7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7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696892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3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73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554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Char char="•"/>
              <a:defRPr sz="4267"/>
            </a:lvl1pPr>
            <a:lvl2pPr marL="914400" lvl="1" indent="-465645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Char char="–"/>
              <a:defRPr sz="3733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–"/>
              <a:defRPr sz="2667"/>
            </a:lvl4pPr>
            <a:lvl5pPr marL="2286000" lvl="4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»"/>
              <a:defRPr sz="2667"/>
            </a:lvl5pPr>
            <a:lvl6pPr marL="2743200" lvl="5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6pPr>
            <a:lvl7pPr marL="3200400" lvl="6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7pPr>
            <a:lvl8pPr marL="3657600" lvl="7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8pPr>
            <a:lvl9pPr marL="4114800" lvl="8" indent="-397954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Char char="•"/>
              <a:defRPr sz="2667"/>
            </a:lvl9pPr>
          </a:lstStyle>
          <a:p>
            <a:endParaRPr/>
          </a:p>
        </p:txBody>
      </p:sp>
      <p:sp>
        <p:nvSpPr>
          <p:cNvPr id="333" name="Google Shape;333;p73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4" name="Google Shape;334;p7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7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7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831658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CFCD30B-A380-423B-8AC4-5820A785B51B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54C5074-0AD5-47EF-A3B8-08E9C3F7B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8143BF-5E0C-4263-9D3A-580161ABB4E4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8DBE20A8-44FF-4713-8A2C-4D5868BED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4" name="TextBox 42">
                <a:extLst>
                  <a:ext uri="{FF2B5EF4-FFF2-40B4-BE49-F238E27FC236}">
                    <a16:creationId xmlns:a16="http://schemas.microsoft.com/office/drawing/2014/main" id="{D48145AE-4F85-4214-911D-05B7B3991E79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2174D40-2E56-4C98-897B-8165C200A0B3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1" name="Picture 12">
                <a:extLst>
                  <a:ext uri="{FF2B5EF4-FFF2-40B4-BE49-F238E27FC236}">
                    <a16:creationId xmlns:a16="http://schemas.microsoft.com/office/drawing/2014/main" id="{9D5E09C0-19B3-49DB-B951-E61FB9937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2" name="TextBox 42">
                <a:extLst>
                  <a:ext uri="{FF2B5EF4-FFF2-40B4-BE49-F238E27FC236}">
                    <a16:creationId xmlns:a16="http://schemas.microsoft.com/office/drawing/2014/main" id="{5C9622BB-EE36-4187-B053-E00C3D4C65A0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63B6B963-5FFE-45E5-B29F-274C2B7F1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F1BC309E-8A90-4F8F-A7A5-B39DCAA8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850818" y="2756854"/>
              <a:ext cx="1365789" cy="1776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03981D0F-DFA2-44A2-95C9-AF4F649A9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781297" y="3034343"/>
              <a:ext cx="1749986" cy="1776635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A89FC4B1-B5C9-4490-B81A-49EE1250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F62B3E11-C089-4AC6-881B-3806BB69B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AB89AC02-DCF6-4ABB-83CC-771063E8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4894F4A0-65C4-401B-8E24-07352886D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18" name="Picture 26">
              <a:extLst>
                <a:ext uri="{FF2B5EF4-FFF2-40B4-BE49-F238E27FC236}">
                  <a16:creationId xmlns:a16="http://schemas.microsoft.com/office/drawing/2014/main" id="{3883FBE6-31B5-4F32-A9BE-7CE56995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6678077" y="3478510"/>
              <a:ext cx="1497373" cy="14262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2802B969-6777-4833-98CD-19EE5E8A2D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C4381238-0D17-4722-BF8E-849A1CEA1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EB7332-6CCD-40AB-94D9-122C022BE71A}"/>
              </a:ext>
            </a:extLst>
          </p:cNvPr>
          <p:cNvSpPr/>
          <p:nvPr userDrawn="1"/>
        </p:nvSpPr>
        <p:spPr>
          <a:xfrm>
            <a:off x="218119" y="1935246"/>
            <a:ext cx="11755763" cy="4199808"/>
          </a:xfrm>
          <a:prstGeom prst="roundRect">
            <a:avLst>
              <a:gd name="adj" fmla="val 941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64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7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7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7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7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7"/>
              <a:buNone/>
              <a:defRPr sz="1867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3"/>
              <a:buNone/>
              <a:defRPr sz="1333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1" name="Google Shape;341;p7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7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7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616753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75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7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7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888853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6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76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7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7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588241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49FB8B7-E55F-4655-81CB-6A591A4C8124}"/>
              </a:ext>
            </a:extLst>
          </p:cNvPr>
          <p:cNvGrpSpPr/>
          <p:nvPr userDrawn="1"/>
        </p:nvGrpSpPr>
        <p:grpSpPr>
          <a:xfrm>
            <a:off x="-116845" y="-38520"/>
            <a:ext cx="12308845" cy="6972720"/>
            <a:chOff x="-116845" y="-38520"/>
            <a:chExt cx="12308845" cy="697272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E9EC27F-AEF6-495E-AE23-17D0CD223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4814"/>
            <a:stretch/>
          </p:blipFill>
          <p:spPr>
            <a:xfrm>
              <a:off x="0" y="0"/>
              <a:ext cx="12192000" cy="693420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3E7CE-6962-4872-830D-689A5B62B27D}"/>
                </a:ext>
              </a:extLst>
            </p:cNvPr>
            <p:cNvGrpSpPr/>
            <p:nvPr/>
          </p:nvGrpSpPr>
          <p:grpSpPr>
            <a:xfrm>
              <a:off x="4254666" y="2829011"/>
              <a:ext cx="1984534" cy="3429000"/>
              <a:chOff x="6381998" y="4243517"/>
              <a:chExt cx="2976801" cy="5143500"/>
            </a:xfrm>
          </p:grpSpPr>
          <p:pic>
            <p:nvPicPr>
              <p:cNvPr id="24" name="Picture 10">
                <a:extLst>
                  <a:ext uri="{FF2B5EF4-FFF2-40B4-BE49-F238E27FC236}">
                    <a16:creationId xmlns:a16="http://schemas.microsoft.com/office/drawing/2014/main" id="{E6A0E507-3471-4ACB-87F5-C526A1C31F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6381998" y="4243517"/>
                <a:ext cx="2976801" cy="5143500"/>
              </a:xfrm>
              <a:prstGeom prst="rect">
                <a:avLst/>
              </a:prstGeom>
            </p:spPr>
          </p:pic>
          <p:sp>
            <p:nvSpPr>
              <p:cNvPr id="25" name="TextBox 42">
                <a:extLst>
                  <a:ext uri="{FF2B5EF4-FFF2-40B4-BE49-F238E27FC236}">
                    <a16:creationId xmlns:a16="http://schemas.microsoft.com/office/drawing/2014/main" id="{F6D8B484-BE13-409A-93F4-326F1E966A97}"/>
                  </a:ext>
                </a:extLst>
              </p:cNvPr>
              <p:cNvSpPr txBox="1"/>
              <p:nvPr/>
            </p:nvSpPr>
            <p:spPr>
              <a:xfrm>
                <a:off x="6481811" y="7718731"/>
                <a:ext cx="1197581" cy="585930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13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9FC609-C171-449C-AD40-F7B2830D85C2}"/>
                </a:ext>
              </a:extLst>
            </p:cNvPr>
            <p:cNvGrpSpPr/>
            <p:nvPr/>
          </p:nvGrpSpPr>
          <p:grpSpPr>
            <a:xfrm>
              <a:off x="8316268" y="2074635"/>
              <a:ext cx="3486885" cy="4060419"/>
              <a:chOff x="12474401" y="3111952"/>
              <a:chExt cx="5230328" cy="6090629"/>
            </a:xfrm>
          </p:grpSpPr>
          <p:pic>
            <p:nvPicPr>
              <p:cNvPr id="22" name="Picture 12">
                <a:extLst>
                  <a:ext uri="{FF2B5EF4-FFF2-40B4-BE49-F238E27FC236}">
                    <a16:creationId xmlns:a16="http://schemas.microsoft.com/office/drawing/2014/main" id="{806A2F55-F034-49A0-AB87-C3DD6E35B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12474401" y="3111952"/>
                <a:ext cx="5230328" cy="6090629"/>
              </a:xfrm>
              <a:prstGeom prst="rect">
                <a:avLst/>
              </a:prstGeom>
            </p:spPr>
          </p:pic>
          <p:sp>
            <p:nvSpPr>
              <p:cNvPr id="23" name="TextBox 42">
                <a:extLst>
                  <a:ext uri="{FF2B5EF4-FFF2-40B4-BE49-F238E27FC236}">
                    <a16:creationId xmlns:a16="http://schemas.microsoft.com/office/drawing/2014/main" id="{92DBA435-E9E4-4C34-B2FB-C3D5180810CB}"/>
                  </a:ext>
                </a:extLst>
              </p:cNvPr>
              <p:cNvSpPr txBox="1"/>
              <p:nvPr/>
            </p:nvSpPr>
            <p:spPr>
              <a:xfrm>
                <a:off x="15135490" y="6924265"/>
                <a:ext cx="2161544" cy="6172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133" b="1">
                    <a:ln>
                      <a:solidFill>
                        <a:prstClr val="white"/>
                      </a:solidFill>
                    </a:ln>
                    <a:solidFill>
                      <a:srgbClr val="EF799E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UVN Chim Bien Nang" panose="0209080305050A020404" pitchFamily="18" charset="0"/>
                  </a:rPr>
                  <a:t>KTUTS</a:t>
                </a:r>
              </a:p>
            </p:txBody>
          </p:sp>
        </p:grpSp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4E6328CF-3F8A-4200-83D5-759DFE92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22676" y="4280877"/>
              <a:ext cx="4007007" cy="2123714"/>
            </a:xfrm>
            <a:prstGeom prst="rect">
              <a:avLst/>
            </a:prstGeom>
          </p:spPr>
        </p:pic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CD34601C-A945-4557-88F8-03B924D37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291" y="4085060"/>
              <a:ext cx="619104" cy="1393257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3A8D9DBB-C696-4C56-B641-94019119F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3404" t="28000" r="7234" b="34400"/>
            <a:stretch/>
          </p:blipFill>
          <p:spPr>
            <a:xfrm>
              <a:off x="1472252" y="-38520"/>
              <a:ext cx="1445555" cy="117139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B05EF254-3ABA-4ECB-B6A7-7817F15C5D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3404" t="28000" r="7234" b="34400"/>
            <a:stretch/>
          </p:blipFill>
          <p:spPr>
            <a:xfrm>
              <a:off x="-116845" y="-38520"/>
              <a:ext cx="1445555" cy="1171399"/>
            </a:xfrm>
            <a:prstGeom prst="rect">
              <a:avLst/>
            </a:prstGeom>
          </p:spPr>
        </p:pic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0F997773-5B61-4B1C-A4CC-96E91A0A7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00" y="4124483"/>
              <a:ext cx="593074" cy="1334678"/>
            </a:xfrm>
            <a:prstGeom prst="rect">
              <a:avLst/>
            </a:prstGeom>
          </p:spPr>
        </p:pic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id="{B9117021-1298-4D88-B831-B9DD98C0C9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3404" t="28000" r="7234" b="34400"/>
            <a:stretch/>
          </p:blipFill>
          <p:spPr>
            <a:xfrm>
              <a:off x="4650445" y="-38520"/>
              <a:ext cx="1445555" cy="1171399"/>
            </a:xfrm>
            <a:prstGeom prst="rect">
              <a:avLst/>
            </a:prstGeom>
          </p:spPr>
        </p:pic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DDDA5F9A-857A-4744-B5FA-F649C68A0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 l="43404" t="28000" r="7234" b="34400"/>
            <a:stretch/>
          </p:blipFill>
          <p:spPr>
            <a:xfrm>
              <a:off x="3061349" y="-38520"/>
              <a:ext cx="1445555" cy="1171399"/>
            </a:xfrm>
            <a:prstGeom prst="rect">
              <a:avLst/>
            </a:prstGeom>
          </p:spPr>
        </p:pic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id="{5B5A780C-E4FA-4DBC-9C36-C553A2C26D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71AFBDCF-29A1-4B26-9637-F039D7DB404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FF8FBBE6-8F32-43CB-8EBD-468120B8DE9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BF96161-7B64-4D15-8E6A-5B9CC632E580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53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BF461048-C9CB-4AC9-9F72-03E5CA6A9817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2DiagRect">
            <a:avLst>
              <a:gd name="adj1" fmla="val 13096"/>
              <a:gd name="adj2" fmla="val 0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9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58657A15-6B8D-42A7-A17A-2905290A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2E2914A-598D-4064-AC7E-31EF1D7984B6}"/>
              </a:ext>
            </a:extLst>
          </p:cNvPr>
          <p:cNvGrpSpPr/>
          <p:nvPr/>
        </p:nvGrpSpPr>
        <p:grpSpPr>
          <a:xfrm>
            <a:off x="4254666" y="2829011"/>
            <a:ext cx="1984534" cy="3429000"/>
            <a:chOff x="6381998" y="4243517"/>
            <a:chExt cx="2976801" cy="5143500"/>
          </a:xfrm>
        </p:grpSpPr>
        <p:pic>
          <p:nvPicPr>
            <p:cNvPr id="26" name="Picture 10">
              <a:extLst>
                <a:ext uri="{FF2B5EF4-FFF2-40B4-BE49-F238E27FC236}">
                  <a16:creationId xmlns:a16="http://schemas.microsoft.com/office/drawing/2014/main" id="{C7BA92C8-0FF1-4E61-B9DB-B8701A33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381998" y="4243517"/>
              <a:ext cx="2976801" cy="5143500"/>
            </a:xfrm>
            <a:prstGeom prst="rect">
              <a:avLst/>
            </a:prstGeom>
          </p:spPr>
        </p:pic>
        <p:sp>
          <p:nvSpPr>
            <p:cNvPr id="27" name="TextBox 42">
              <a:extLst>
                <a:ext uri="{FF2B5EF4-FFF2-40B4-BE49-F238E27FC236}">
                  <a16:creationId xmlns:a16="http://schemas.microsoft.com/office/drawing/2014/main" id="{42DEBEE2-F6AC-4216-B158-E3BB138AE45F}"/>
                </a:ext>
              </a:extLst>
            </p:cNvPr>
            <p:cNvSpPr txBox="1"/>
            <p:nvPr/>
          </p:nvSpPr>
          <p:spPr>
            <a:xfrm>
              <a:off x="6481811" y="7718731"/>
              <a:ext cx="1197581" cy="58593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13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C8619A-A969-403E-B809-29093C90C087}"/>
              </a:ext>
            </a:extLst>
          </p:cNvPr>
          <p:cNvGrpSpPr/>
          <p:nvPr/>
        </p:nvGrpSpPr>
        <p:grpSpPr>
          <a:xfrm>
            <a:off x="8316268" y="2074635"/>
            <a:ext cx="3486885" cy="4060419"/>
            <a:chOff x="12474401" y="3111952"/>
            <a:chExt cx="5230328" cy="6090629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6BB9AFDC-137A-4899-BBB0-3C7696880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74401" y="3111952"/>
              <a:ext cx="5230328" cy="6090629"/>
            </a:xfrm>
            <a:prstGeom prst="rect">
              <a:avLst/>
            </a:prstGeom>
          </p:spPr>
        </p:pic>
        <p:sp>
          <p:nvSpPr>
            <p:cNvPr id="25" name="TextBox 42">
              <a:extLst>
                <a:ext uri="{FF2B5EF4-FFF2-40B4-BE49-F238E27FC236}">
                  <a16:creationId xmlns:a16="http://schemas.microsoft.com/office/drawing/2014/main" id="{B2C53059-69CD-4844-88E4-78E37273DC7C}"/>
                </a:ext>
              </a:extLst>
            </p:cNvPr>
            <p:cNvSpPr txBox="1"/>
            <p:nvPr/>
          </p:nvSpPr>
          <p:spPr>
            <a:xfrm>
              <a:off x="15135490" y="6924265"/>
              <a:ext cx="2161544" cy="617285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  <a:spcBef>
                  <a:spcPct val="0"/>
                </a:spcBef>
              </a:pPr>
              <a:r>
                <a:rPr lang="en-US" sz="2133" b="1">
                  <a:ln>
                    <a:solidFill>
                      <a:prstClr val="white"/>
                    </a:solidFill>
                  </a:ln>
                  <a:solidFill>
                    <a:srgbClr val="EF799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VN Chim Bien Nang" panose="0209080305050A020404" pitchFamily="18" charset="0"/>
                </a:rPr>
                <a:t>KTUTS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7A7CFB0A-1277-49BE-9635-7B0989DDC96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22676" y="4280877"/>
            <a:ext cx="4007007" cy="212371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077DC2BD-BC49-4265-914A-0F7D13C6E65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554" y="2779448"/>
            <a:ext cx="878845" cy="11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BC1E27D-8D55-4AFA-B646-73749F177E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084419" y="3008590"/>
            <a:ext cx="925744" cy="939840"/>
          </a:xfrm>
          <a:prstGeom prst="rect">
            <a:avLst/>
          </a:prstGeom>
        </p:spPr>
      </p:pic>
      <p:pic>
        <p:nvPicPr>
          <p:cNvPr id="17" name="图片 5">
            <a:extLst>
              <a:ext uri="{FF2B5EF4-FFF2-40B4-BE49-F238E27FC236}">
                <a16:creationId xmlns:a16="http://schemas.microsoft.com/office/drawing/2014/main" id="{7F9F6D2C-FF5E-4D5C-9C2C-BA6CD052573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B537BE3F-39C1-4C49-ADB6-69DF17948F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1472252" y="-38520"/>
            <a:ext cx="1445555" cy="117139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80BBF69-F238-4C36-B4C0-75C8301B3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-116845" y="-38520"/>
            <a:ext cx="1445555" cy="1171399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8B95BEB1-6D06-48E8-9116-FE9EECB4273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21" name="Picture 26">
            <a:extLst>
              <a:ext uri="{FF2B5EF4-FFF2-40B4-BE49-F238E27FC236}">
                <a16:creationId xmlns:a16="http://schemas.microsoft.com/office/drawing/2014/main" id="{EC26AA5D-DC62-40D7-8C77-F4DD99093A1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77492" y="3189928"/>
            <a:ext cx="1497373" cy="142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D2FEC11E-F54F-4318-A1C0-082B66C5102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4650445" y="-38520"/>
            <a:ext cx="1445555" cy="1171399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676B1BB-BBCF-4D79-B543-B0621939C1B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43404" t="28000" r="7234" b="34400"/>
          <a:stretch/>
        </p:blipFill>
        <p:spPr>
          <a:xfrm>
            <a:off x="3061349" y="-38520"/>
            <a:ext cx="1445555" cy="11713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9F4A79A-708C-40A0-B664-ABFE8E0AF19D}"/>
              </a:ext>
            </a:extLst>
          </p:cNvPr>
          <p:cNvSpPr/>
          <p:nvPr userDrawn="1"/>
        </p:nvSpPr>
        <p:spPr>
          <a:xfrm>
            <a:off x="218119" y="228600"/>
            <a:ext cx="11755763" cy="6400800"/>
          </a:xfrm>
          <a:prstGeom prst="roundRect">
            <a:avLst>
              <a:gd name="adj" fmla="val 95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46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8C71489-6902-620A-DE38-8888F4B36A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4814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73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A593C4-0FF1-7BB5-8D4F-1116CEDB872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56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C9DF729-475D-DC28-79DB-E0877BD853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054D9D-0EF0-0BCA-4365-F07E430A17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2407"/>
            <a:ext cx="12192000" cy="812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7"/>
              <a:buFont typeface="Calibri"/>
              <a:buNone/>
              <a:defRPr sz="5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3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554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7"/>
              <a:buFont typeface="Arial"/>
              <a:buChar char="•"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645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3"/>
              <a:buFont typeface="Arial"/>
              <a:buChar char="–"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95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BB798-D4DF-4152-6B25-4D9383C2D1E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" y="0"/>
            <a:ext cx="12175357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F2DCF58-287C-9959-C254-9F35F28ECAE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169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4" y="263236"/>
            <a:ext cx="6142918" cy="17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261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C1329555-D97B-43CA-896D-D0140D2EC8E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91" y="4085060"/>
            <a:ext cx="619104" cy="1393257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9DA042A-AC95-4268-B07B-97D6D4088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43404" t="28000" r="7234" b="34400"/>
          <a:stretch/>
        </p:blipFill>
        <p:spPr>
          <a:xfrm>
            <a:off x="10834715" y="-13107"/>
            <a:ext cx="1445555" cy="1171399"/>
          </a:xfrm>
          <a:prstGeom prst="rect">
            <a:avLst/>
          </a:prstGeom>
        </p:spPr>
      </p:pic>
      <p:pic>
        <p:nvPicPr>
          <p:cNvPr id="15" name="图片 5">
            <a:extLst>
              <a:ext uri="{FF2B5EF4-FFF2-40B4-BE49-F238E27FC236}">
                <a16:creationId xmlns:a16="http://schemas.microsoft.com/office/drawing/2014/main" id="{F0A1B71F-325F-421F-875C-E15EF463F7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4124483"/>
            <a:ext cx="593074" cy="1334678"/>
          </a:xfrm>
          <a:prstGeom prst="rect">
            <a:avLst/>
          </a:prstGeom>
        </p:spPr>
      </p:pic>
      <p:pic>
        <p:nvPicPr>
          <p:cNvPr id="3" name="Picture 2" descr="A tennis racket with a ball&#10;&#10;Description automatically generated with low confidence">
            <a:extLst>
              <a:ext uri="{FF2B5EF4-FFF2-40B4-BE49-F238E27FC236}">
                <a16:creationId xmlns:a16="http://schemas.microsoft.com/office/drawing/2014/main" id="{1661237F-C3D8-1321-D297-72EC3240C64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21" y="3327070"/>
            <a:ext cx="2545582" cy="3309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A7D1DF-25DA-4527-CD28-EFCCE0CEB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0512" y="1144451"/>
            <a:ext cx="8016935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767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312500F-E500-8E61-E3BB-93FA09162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8AAE8455-1125-B321-53A1-866716FC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06432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62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B2A0F9F7-17EA-219E-2645-D9B8812147CA}"/>
              </a:ext>
            </a:extLst>
          </p:cNvPr>
          <p:cNvSpPr/>
          <p:nvPr/>
        </p:nvSpPr>
        <p:spPr>
          <a:xfrm>
            <a:off x="4812030" y="1378607"/>
            <a:ext cx="633857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EC64E57-F0AA-2DA9-FEF8-8013C1411FD1}"/>
              </a:ext>
            </a:extLst>
          </p:cNvPr>
          <p:cNvSpPr/>
          <p:nvPr/>
        </p:nvSpPr>
        <p:spPr>
          <a:xfrm>
            <a:off x="0" y="3417570"/>
            <a:ext cx="4754880" cy="3440430"/>
          </a:xfrm>
          <a:custGeom>
            <a:avLst/>
            <a:gdLst/>
            <a:ahLst/>
            <a:cxnLst/>
            <a:rect l="l" t="t" r="r" b="b"/>
            <a:pathLst>
              <a:path w="8115300" h="5873448">
                <a:moveTo>
                  <a:pt x="0" y="0"/>
                </a:moveTo>
                <a:lnTo>
                  <a:pt x="8115300" y="0"/>
                </a:lnTo>
                <a:lnTo>
                  <a:pt x="8115300" y="5873448"/>
                </a:lnTo>
                <a:lnTo>
                  <a:pt x="0" y="587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8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81C12-6C28-D316-8D0F-DAD6322C8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4">
            <a:extLst>
              <a:ext uri="{FF2B5EF4-FFF2-40B4-BE49-F238E27FC236}">
                <a16:creationId xmlns:a16="http://schemas.microsoft.com/office/drawing/2014/main" id="{15FE538A-711C-4D17-8A9C-B0FB99317E88}"/>
              </a:ext>
            </a:extLst>
          </p:cNvPr>
          <p:cNvSpPr/>
          <p:nvPr/>
        </p:nvSpPr>
        <p:spPr>
          <a:xfrm>
            <a:off x="4812030" y="1378607"/>
            <a:ext cx="6338572" cy="2164694"/>
          </a:xfrm>
          <a:prstGeom prst="plaque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5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5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endParaRPr lang="en-US" sz="5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E47BE14-5BFB-9B92-D00A-494B7CE9A35B}"/>
              </a:ext>
            </a:extLst>
          </p:cNvPr>
          <p:cNvSpPr/>
          <p:nvPr/>
        </p:nvSpPr>
        <p:spPr>
          <a:xfrm>
            <a:off x="0" y="3417570"/>
            <a:ext cx="4754880" cy="3440430"/>
          </a:xfrm>
          <a:custGeom>
            <a:avLst/>
            <a:gdLst/>
            <a:ahLst/>
            <a:cxnLst/>
            <a:rect l="l" t="t" r="r" b="b"/>
            <a:pathLst>
              <a:path w="8115300" h="5873448">
                <a:moveTo>
                  <a:pt x="0" y="0"/>
                </a:moveTo>
                <a:lnTo>
                  <a:pt x="8115300" y="0"/>
                </a:lnTo>
                <a:lnTo>
                  <a:pt x="8115300" y="5873448"/>
                </a:lnTo>
                <a:lnTo>
                  <a:pt x="0" y="58734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88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8">
            <a:extLst>
              <a:ext uri="{FF2B5EF4-FFF2-40B4-BE49-F238E27FC236}">
                <a16:creationId xmlns:a16="http://schemas.microsoft.com/office/drawing/2014/main" id="{B73A9C40-8747-6979-DDCC-929233D5C4C5}"/>
              </a:ext>
            </a:extLst>
          </p:cNvPr>
          <p:cNvGrpSpPr/>
          <p:nvPr/>
        </p:nvGrpSpPr>
        <p:grpSpPr>
          <a:xfrm>
            <a:off x="593532" y="151565"/>
            <a:ext cx="10614857" cy="1077218"/>
            <a:chOff x="616392" y="380165"/>
            <a:chExt cx="10614857" cy="1077218"/>
          </a:xfrm>
        </p:grpSpPr>
        <p:sp>
          <p:nvSpPr>
            <p:cNvPr id="16" name="文本框 9">
              <a:extLst>
                <a:ext uri="{FF2B5EF4-FFF2-40B4-BE49-F238E27FC236}">
                  <a16:creationId xmlns:a16="http://schemas.microsoft.com/office/drawing/2014/main" id="{EBB1D950-E1D7-9D36-7933-E5DD047915D4}"/>
                </a:ext>
              </a:extLst>
            </p:cNvPr>
            <p:cNvSpPr txBox="1"/>
            <p:nvPr/>
          </p:nvSpPr>
          <p:spPr>
            <a:xfrm>
              <a:off x="1302356" y="380165"/>
              <a:ext cx="992889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Giải thích tại sao các tình huống sử dụng quạt điện trong hình 5 là mất an toàn: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7" name="组合 10">
              <a:extLst>
                <a:ext uri="{FF2B5EF4-FFF2-40B4-BE49-F238E27FC236}">
                  <a16:creationId xmlns:a16="http://schemas.microsoft.com/office/drawing/2014/main" id="{B4C0C93B-A59B-0F94-4EA1-E9702480EFE8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8" name="组合 11">
                <a:extLst>
                  <a:ext uri="{FF2B5EF4-FFF2-40B4-BE49-F238E27FC236}">
                    <a16:creationId xmlns:a16="http://schemas.microsoft.com/office/drawing/2014/main" id="{0F8922E1-B570-DC08-7584-E65ABE890BA0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3"/>
                <a:chExt cx="6336001" cy="3420001"/>
              </a:xfrm>
            </p:grpSpPr>
            <p:sp>
              <p:nvSpPr>
                <p:cNvPr id="20" name="任意多边形: 形状 45">
                  <a:extLst>
                    <a:ext uri="{FF2B5EF4-FFF2-40B4-BE49-F238E27FC236}">
                      <a16:creationId xmlns:a16="http://schemas.microsoft.com/office/drawing/2014/main" id="{DB0EFCC2-A150-B444-4F29-228FA24F15A5}"/>
                    </a:ext>
                  </a:extLst>
                </p:cNvPr>
                <p:cNvSpPr/>
                <p:nvPr/>
              </p:nvSpPr>
              <p:spPr>
                <a:xfrm>
                  <a:off x="2900496" y="1028113"/>
                  <a:ext cx="6336001" cy="3420001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1" name="任意多边形: 形状 44">
                  <a:extLst>
                    <a:ext uri="{FF2B5EF4-FFF2-40B4-BE49-F238E27FC236}">
                      <a16:creationId xmlns:a16="http://schemas.microsoft.com/office/drawing/2014/main" id="{0FE76BE2-BC52-71D3-9547-D3FBC9A41C61}"/>
                    </a:ext>
                  </a:extLst>
                </p:cNvPr>
                <p:cNvSpPr/>
                <p:nvPr/>
              </p:nvSpPr>
              <p:spPr>
                <a:xfrm>
                  <a:off x="2997344" y="1084834"/>
                  <a:ext cx="6191998" cy="3311998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19" name="文本框 12">
                <a:extLst>
                  <a:ext uri="{FF2B5EF4-FFF2-40B4-BE49-F238E27FC236}">
                    <a16:creationId xmlns:a16="http://schemas.microsoft.com/office/drawing/2014/main" id="{7348D9BE-459E-EA64-9C4A-2FD8D6503CC7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02</a:t>
                </a:r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FB90E6-3160-A968-5450-06AF367C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90" y="1221825"/>
            <a:ext cx="6221730" cy="530984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48F22C-233A-DCEB-F406-24EFB9155726}"/>
              </a:ext>
            </a:extLst>
          </p:cNvPr>
          <p:cNvGrpSpPr/>
          <p:nvPr/>
        </p:nvGrpSpPr>
        <p:grpSpPr>
          <a:xfrm>
            <a:off x="8564880" y="3677920"/>
            <a:ext cx="3627120" cy="2855461"/>
            <a:chOff x="465799" y="3405499"/>
            <a:chExt cx="4665577" cy="32664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C0C0A0D-F9BB-3278-A464-CE4DA733E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B279FA-E535-807A-C55E-0118918D9F69}"/>
                </a:ext>
              </a:extLst>
            </p:cNvPr>
            <p:cNvSpPr txBox="1"/>
            <p:nvPr/>
          </p:nvSpPr>
          <p:spPr>
            <a:xfrm>
              <a:off x="1327073" y="3405499"/>
              <a:ext cx="3532513" cy="1373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002060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00206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74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7AEA3-3334-FBA8-E7D2-71F836673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7D6ACC-8EBA-F4FF-9BFA-AEA5B387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328A7AE0-DB8F-8122-B659-69F8A2EC2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8" y="855589"/>
            <a:ext cx="10985944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64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7304C-0127-3E26-38E2-F99582943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796F80-F239-A00E-41C9-BB9BE25B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112628"/>
            <a:ext cx="1655738" cy="1655738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8A81E147-1874-0867-30FB-BF01F35DC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702" y="65213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15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40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Calibri Light</vt:lpstr>
      <vt:lpstr>Cambria</vt:lpstr>
      <vt:lpstr>Times New Roman</vt:lpstr>
      <vt:lpstr>UVN Chim Bien Nang</vt:lpstr>
      <vt:lpstr>1_Office Theme</vt:lpstr>
      <vt:lpstr>Chủ đề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46</cp:revision>
  <dcterms:created xsi:type="dcterms:W3CDTF">2022-07-21T06:30:32Z</dcterms:created>
  <dcterms:modified xsi:type="dcterms:W3CDTF">2025-10-11T02:35:06Z</dcterms:modified>
</cp:coreProperties>
</file>