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78" r:id="rId2"/>
    <p:sldId id="264" r:id="rId3"/>
    <p:sldId id="266" r:id="rId4"/>
    <p:sldId id="267" r:id="rId5"/>
    <p:sldId id="273" r:id="rId6"/>
    <p:sldId id="274" r:id="rId7"/>
    <p:sldId id="270" r:id="rId8"/>
    <p:sldId id="271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8254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3005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2530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406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8402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34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772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6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7" r:id="rId23"/>
    <p:sldLayoutId id="2147483668" r:id="rId2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6: Nhận lỗi và sửa lỗi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8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1" y="435862"/>
            <a:ext cx="3070815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71786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035611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320388" y="318555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189026" y="312766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6CC6D34-6720-4C0D-859D-72CBBF7CC427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3" y="435862"/>
            <a:ext cx="3053397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754669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218495" y="517218"/>
            <a:ext cx="735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Thực hành nói lời xin lỗi trong tình huống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Sáng nay, em hẹn mang trả quyển truyện cho Huy nhưng lại quên.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7614B2-32F4-447B-824E-50D7DCEF054E}"/>
              </a:ext>
            </a:extLst>
          </p:cNvPr>
          <p:cNvGrpSpPr/>
          <p:nvPr/>
        </p:nvGrpSpPr>
        <p:grpSpPr>
          <a:xfrm>
            <a:off x="7235568" y="2362118"/>
            <a:ext cx="3851936" cy="1080263"/>
            <a:chOff x="7535821" y="2252934"/>
            <a:chExt cx="3851936" cy="108026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BEAE642C-61BF-4063-939A-E0423C46ADA8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9A5754-7CC7-4C70-9E39-6571165A551B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Ôi! Hôm nay tớ định hẹn cậu để trả truyện mà tớ lại để quên ở nhà mất rồi!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B29D33-C144-4976-A164-EE2FA18E127E}"/>
              </a:ext>
            </a:extLst>
          </p:cNvPr>
          <p:cNvGrpSpPr/>
          <p:nvPr/>
        </p:nvGrpSpPr>
        <p:grpSpPr>
          <a:xfrm>
            <a:off x="1897490" y="2504291"/>
            <a:ext cx="2432406" cy="1070050"/>
            <a:chOff x="8955351" y="2252934"/>
            <a:chExt cx="2432406" cy="107005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F5F03902-93E7-4F7B-8473-678AAE848426}"/>
                </a:ext>
              </a:extLst>
            </p:cNvPr>
            <p:cNvSpPr/>
            <p:nvPr/>
          </p:nvSpPr>
          <p:spPr>
            <a:xfrm>
              <a:off x="8955351" y="2252934"/>
              <a:ext cx="2432406" cy="1070050"/>
            </a:xfrm>
            <a:custGeom>
              <a:avLst/>
              <a:gdLst>
                <a:gd name="connsiteX0" fmla="*/ 0 w 2432406"/>
                <a:gd name="connsiteY0" fmla="*/ 178345 h 1070050"/>
                <a:gd name="connsiteX1" fmla="*/ 178345 w 2432406"/>
                <a:gd name="connsiteY1" fmla="*/ 0 h 1070050"/>
                <a:gd name="connsiteX2" fmla="*/ 616676 w 2432406"/>
                <a:gd name="connsiteY2" fmla="*/ 0 h 1070050"/>
                <a:gd name="connsiteX3" fmla="*/ 1055007 w 2432406"/>
                <a:gd name="connsiteY3" fmla="*/ 0 h 1070050"/>
                <a:gd name="connsiteX4" fmla="*/ 1418904 w 2432406"/>
                <a:gd name="connsiteY4" fmla="*/ 0 h 1070050"/>
                <a:gd name="connsiteX5" fmla="*/ 1418904 w 2432406"/>
                <a:gd name="connsiteY5" fmla="*/ 0 h 1070050"/>
                <a:gd name="connsiteX6" fmla="*/ 1704711 w 2432406"/>
                <a:gd name="connsiteY6" fmla="*/ 0 h 1070050"/>
                <a:gd name="connsiteX7" fmla="*/ 2027005 w 2432406"/>
                <a:gd name="connsiteY7" fmla="*/ 0 h 1070050"/>
                <a:gd name="connsiteX8" fmla="*/ 2254061 w 2432406"/>
                <a:gd name="connsiteY8" fmla="*/ 0 h 1070050"/>
                <a:gd name="connsiteX9" fmla="*/ 2432406 w 2432406"/>
                <a:gd name="connsiteY9" fmla="*/ 178345 h 1070050"/>
                <a:gd name="connsiteX10" fmla="*/ 2432406 w 2432406"/>
                <a:gd name="connsiteY10" fmla="*/ 624196 h 1070050"/>
                <a:gd name="connsiteX11" fmla="*/ 2432406 w 2432406"/>
                <a:gd name="connsiteY11" fmla="*/ 624196 h 1070050"/>
                <a:gd name="connsiteX12" fmla="*/ 2432406 w 2432406"/>
                <a:gd name="connsiteY12" fmla="*/ 891708 h 1070050"/>
                <a:gd name="connsiteX13" fmla="*/ 2432406 w 2432406"/>
                <a:gd name="connsiteY13" fmla="*/ 891705 h 1070050"/>
                <a:gd name="connsiteX14" fmla="*/ 2254061 w 2432406"/>
                <a:gd name="connsiteY14" fmla="*/ 1070050 h 1070050"/>
                <a:gd name="connsiteX15" fmla="*/ 2027005 w 2432406"/>
                <a:gd name="connsiteY15" fmla="*/ 1070050 h 1070050"/>
                <a:gd name="connsiteX16" fmla="*/ 2194906 w 2432406"/>
                <a:gd name="connsiteY16" fmla="*/ 1457729 h 1070050"/>
                <a:gd name="connsiteX17" fmla="*/ 1806905 w 2432406"/>
                <a:gd name="connsiteY17" fmla="*/ 1263890 h 1070050"/>
                <a:gd name="connsiteX18" fmla="*/ 1418904 w 2432406"/>
                <a:gd name="connsiteY18" fmla="*/ 1070050 h 1070050"/>
                <a:gd name="connsiteX19" fmla="*/ 980573 w 2432406"/>
                <a:gd name="connsiteY19" fmla="*/ 1070050 h 1070050"/>
                <a:gd name="connsiteX20" fmla="*/ 554648 w 2432406"/>
                <a:gd name="connsiteY20" fmla="*/ 1070050 h 1070050"/>
                <a:gd name="connsiteX21" fmla="*/ 178345 w 2432406"/>
                <a:gd name="connsiteY21" fmla="*/ 1070050 h 1070050"/>
                <a:gd name="connsiteX22" fmla="*/ 0 w 2432406"/>
                <a:gd name="connsiteY22" fmla="*/ 891705 h 1070050"/>
                <a:gd name="connsiteX23" fmla="*/ 0 w 2432406"/>
                <a:gd name="connsiteY23" fmla="*/ 891708 h 1070050"/>
                <a:gd name="connsiteX24" fmla="*/ 0 w 2432406"/>
                <a:gd name="connsiteY24" fmla="*/ 624196 h 1070050"/>
                <a:gd name="connsiteX25" fmla="*/ 0 w 2432406"/>
                <a:gd name="connsiteY25" fmla="*/ 624196 h 1070050"/>
                <a:gd name="connsiteX26" fmla="*/ 0 w 2432406"/>
                <a:gd name="connsiteY26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2406" h="1070050" fill="none" extrusionOk="0">
                  <a:moveTo>
                    <a:pt x="0" y="178345"/>
                  </a:moveTo>
                  <a:cubicBezTo>
                    <a:pt x="4545" y="77987"/>
                    <a:pt x="81905" y="-368"/>
                    <a:pt x="178345" y="0"/>
                  </a:cubicBezTo>
                  <a:cubicBezTo>
                    <a:pt x="362283" y="-46474"/>
                    <a:pt x="432615" y="22767"/>
                    <a:pt x="616676" y="0"/>
                  </a:cubicBezTo>
                  <a:cubicBezTo>
                    <a:pt x="800737" y="-22767"/>
                    <a:pt x="886370" y="16876"/>
                    <a:pt x="1055007" y="0"/>
                  </a:cubicBezTo>
                  <a:cubicBezTo>
                    <a:pt x="1223644" y="-16876"/>
                    <a:pt x="1343736" y="28957"/>
                    <a:pt x="1418904" y="0"/>
                  </a:cubicBezTo>
                  <a:lnTo>
                    <a:pt x="1418904" y="0"/>
                  </a:lnTo>
                  <a:cubicBezTo>
                    <a:pt x="1534168" y="-11953"/>
                    <a:pt x="1587942" y="4252"/>
                    <a:pt x="1704711" y="0"/>
                  </a:cubicBezTo>
                  <a:cubicBezTo>
                    <a:pt x="1821480" y="-4252"/>
                    <a:pt x="1949917" y="4802"/>
                    <a:pt x="2027005" y="0"/>
                  </a:cubicBezTo>
                  <a:cubicBezTo>
                    <a:pt x="2077593" y="-26200"/>
                    <a:pt x="2181173" y="13928"/>
                    <a:pt x="2254061" y="0"/>
                  </a:cubicBezTo>
                  <a:cubicBezTo>
                    <a:pt x="2378430" y="6167"/>
                    <a:pt x="2425418" y="59578"/>
                    <a:pt x="2432406" y="178345"/>
                  </a:cubicBezTo>
                  <a:cubicBezTo>
                    <a:pt x="2469548" y="354569"/>
                    <a:pt x="2398154" y="470564"/>
                    <a:pt x="2432406" y="624196"/>
                  </a:cubicBezTo>
                  <a:lnTo>
                    <a:pt x="2432406" y="624196"/>
                  </a:lnTo>
                  <a:cubicBezTo>
                    <a:pt x="2458113" y="680160"/>
                    <a:pt x="2429251" y="809156"/>
                    <a:pt x="2432406" y="891708"/>
                  </a:cubicBezTo>
                  <a:lnTo>
                    <a:pt x="2432406" y="891705"/>
                  </a:lnTo>
                  <a:cubicBezTo>
                    <a:pt x="2436789" y="990701"/>
                    <a:pt x="2351791" y="1079206"/>
                    <a:pt x="2254061" y="1070050"/>
                  </a:cubicBezTo>
                  <a:cubicBezTo>
                    <a:pt x="2162187" y="1084618"/>
                    <a:pt x="2139264" y="1060285"/>
                    <a:pt x="2027005" y="1070050"/>
                  </a:cubicBezTo>
                  <a:cubicBezTo>
                    <a:pt x="2120609" y="1179336"/>
                    <a:pt x="2085865" y="1327760"/>
                    <a:pt x="2194906" y="1457729"/>
                  </a:cubicBezTo>
                  <a:cubicBezTo>
                    <a:pt x="2065565" y="1417458"/>
                    <a:pt x="1967360" y="1293726"/>
                    <a:pt x="1806905" y="1263890"/>
                  </a:cubicBezTo>
                  <a:cubicBezTo>
                    <a:pt x="1646450" y="1234053"/>
                    <a:pt x="1556182" y="1136771"/>
                    <a:pt x="1418904" y="1070050"/>
                  </a:cubicBezTo>
                  <a:cubicBezTo>
                    <a:pt x="1226479" y="1120157"/>
                    <a:pt x="1186885" y="1053450"/>
                    <a:pt x="980573" y="1070050"/>
                  </a:cubicBezTo>
                  <a:cubicBezTo>
                    <a:pt x="774261" y="1086650"/>
                    <a:pt x="760694" y="1065325"/>
                    <a:pt x="554648" y="1070050"/>
                  </a:cubicBezTo>
                  <a:cubicBezTo>
                    <a:pt x="348602" y="1074775"/>
                    <a:pt x="350466" y="1049465"/>
                    <a:pt x="178345" y="1070050"/>
                  </a:cubicBezTo>
                  <a:cubicBezTo>
                    <a:pt x="74053" y="1077110"/>
                    <a:pt x="2555" y="1016633"/>
                    <a:pt x="0" y="891705"/>
                  </a:cubicBezTo>
                  <a:lnTo>
                    <a:pt x="0" y="891708"/>
                  </a:lnTo>
                  <a:cubicBezTo>
                    <a:pt x="-10043" y="761569"/>
                    <a:pt x="29339" y="757588"/>
                    <a:pt x="0" y="624196"/>
                  </a:cubicBezTo>
                  <a:lnTo>
                    <a:pt x="0" y="624196"/>
                  </a:lnTo>
                  <a:cubicBezTo>
                    <a:pt x="-52324" y="443324"/>
                    <a:pt x="52519" y="289568"/>
                    <a:pt x="0" y="178345"/>
                  </a:cubicBezTo>
                  <a:close/>
                </a:path>
                <a:path w="243240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39846" y="-15169"/>
                    <a:pt x="513087" y="732"/>
                    <a:pt x="616676" y="0"/>
                  </a:cubicBezTo>
                  <a:cubicBezTo>
                    <a:pt x="720265" y="-732"/>
                    <a:pt x="935198" y="29689"/>
                    <a:pt x="1042601" y="0"/>
                  </a:cubicBezTo>
                  <a:cubicBezTo>
                    <a:pt x="1150005" y="-29689"/>
                    <a:pt x="1287511" y="5823"/>
                    <a:pt x="1418904" y="0"/>
                  </a:cubicBezTo>
                  <a:lnTo>
                    <a:pt x="1418904" y="0"/>
                  </a:lnTo>
                  <a:cubicBezTo>
                    <a:pt x="1552778" y="-11189"/>
                    <a:pt x="1632173" y="22085"/>
                    <a:pt x="1722955" y="0"/>
                  </a:cubicBezTo>
                  <a:cubicBezTo>
                    <a:pt x="1813737" y="-22085"/>
                    <a:pt x="1902389" y="17153"/>
                    <a:pt x="2027005" y="0"/>
                  </a:cubicBezTo>
                  <a:cubicBezTo>
                    <a:pt x="2089628" y="-4790"/>
                    <a:pt x="2189025" y="18913"/>
                    <a:pt x="2254061" y="0"/>
                  </a:cubicBezTo>
                  <a:cubicBezTo>
                    <a:pt x="2376762" y="-4267"/>
                    <a:pt x="2440992" y="104423"/>
                    <a:pt x="2432406" y="178345"/>
                  </a:cubicBezTo>
                  <a:cubicBezTo>
                    <a:pt x="2441975" y="370510"/>
                    <a:pt x="2407590" y="481629"/>
                    <a:pt x="2432406" y="624196"/>
                  </a:cubicBezTo>
                  <a:lnTo>
                    <a:pt x="2432406" y="624196"/>
                  </a:lnTo>
                  <a:cubicBezTo>
                    <a:pt x="2440602" y="694177"/>
                    <a:pt x="2425354" y="824383"/>
                    <a:pt x="2432406" y="891708"/>
                  </a:cubicBezTo>
                  <a:lnTo>
                    <a:pt x="2432406" y="891705"/>
                  </a:lnTo>
                  <a:cubicBezTo>
                    <a:pt x="2427328" y="989881"/>
                    <a:pt x="2356357" y="1068529"/>
                    <a:pt x="2254061" y="1070050"/>
                  </a:cubicBezTo>
                  <a:cubicBezTo>
                    <a:pt x="2159622" y="1074620"/>
                    <a:pt x="2135876" y="1062463"/>
                    <a:pt x="2027005" y="1070050"/>
                  </a:cubicBezTo>
                  <a:cubicBezTo>
                    <a:pt x="2119968" y="1258682"/>
                    <a:pt x="2156864" y="1382033"/>
                    <a:pt x="2194906" y="1457729"/>
                  </a:cubicBezTo>
                  <a:cubicBezTo>
                    <a:pt x="2015146" y="1368155"/>
                    <a:pt x="1980008" y="1308261"/>
                    <a:pt x="1791385" y="1256136"/>
                  </a:cubicBezTo>
                  <a:cubicBezTo>
                    <a:pt x="1602762" y="1204011"/>
                    <a:pt x="1583807" y="1104116"/>
                    <a:pt x="1418904" y="1070050"/>
                  </a:cubicBezTo>
                  <a:cubicBezTo>
                    <a:pt x="1299913" y="1086613"/>
                    <a:pt x="1131912" y="1034285"/>
                    <a:pt x="1042601" y="1070050"/>
                  </a:cubicBezTo>
                  <a:cubicBezTo>
                    <a:pt x="953290" y="1105815"/>
                    <a:pt x="776857" y="1052254"/>
                    <a:pt x="666298" y="1070050"/>
                  </a:cubicBezTo>
                  <a:cubicBezTo>
                    <a:pt x="555739" y="1087846"/>
                    <a:pt x="319598" y="1028808"/>
                    <a:pt x="178345" y="1070050"/>
                  </a:cubicBezTo>
                  <a:cubicBezTo>
                    <a:pt x="61822" y="1082067"/>
                    <a:pt x="-2783" y="985266"/>
                    <a:pt x="0" y="891705"/>
                  </a:cubicBezTo>
                  <a:lnTo>
                    <a:pt x="0" y="891708"/>
                  </a:lnTo>
                  <a:cubicBezTo>
                    <a:pt x="-29186" y="774488"/>
                    <a:pt x="26507" y="700508"/>
                    <a:pt x="0" y="624196"/>
                  </a:cubicBezTo>
                  <a:lnTo>
                    <a:pt x="0" y="624196"/>
                  </a:lnTo>
                  <a:cubicBezTo>
                    <a:pt x="-14684" y="448386"/>
                    <a:pt x="7888" y="369995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4122487644">
                    <a:prstGeom prst="wedgeRoundRectCallout">
                      <a:avLst>
                        <a:gd name="adj1" fmla="val 40236"/>
                        <a:gd name="adj2" fmla="val 86230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E4DE1-B3FF-454A-971C-C0344C635E0A}"/>
                </a:ext>
              </a:extLst>
            </p:cNvPr>
            <p:cNvSpPr txBox="1"/>
            <p:nvPr/>
          </p:nvSpPr>
          <p:spPr>
            <a:xfrm>
              <a:off x="8955351" y="2290238"/>
              <a:ext cx="24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Không sao đâu, hôm khác cậu trả tớ cũng được nhé!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AD1A8F-83FB-4846-B215-BAC18521E4BE}"/>
              </a:ext>
            </a:extLst>
          </p:cNvPr>
          <p:cNvGrpSpPr/>
          <p:nvPr/>
        </p:nvGrpSpPr>
        <p:grpSpPr>
          <a:xfrm>
            <a:off x="7235568" y="2369193"/>
            <a:ext cx="3851936" cy="1080263"/>
            <a:chOff x="7535821" y="2252934"/>
            <a:chExt cx="3851936" cy="1080263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3E75214-197D-4563-B21E-5F504133EADC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6EBD34-4627-4D2F-B5B7-5444291F9CF0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Ừ, xin lỗi cậu nhé. Tớ đãng trí quá! Hẹn cậu ngày mai nhé, nhất định tớ sẽ mang trả cậu!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08EDCB6-C7C7-4DFA-801B-CCC806175156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3271112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4043512" y="76139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accent2"/>
                </a:solidFill>
                <a:latin typeface="+mj-lt"/>
              </a:rPr>
              <a:t>3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507337" y="76139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</a:t>
            </a:r>
            <a:r>
              <a:rPr lang="vi-VN" sz="2800" b="1" dirty="0" smtClean="0">
                <a:solidFill>
                  <a:srgbClr val="00B050"/>
                </a:solidFill>
              </a:rPr>
              <a:t>lí tình </a:t>
            </a:r>
            <a:r>
              <a:rPr lang="vi-VN" sz="2800" b="1" dirty="0">
                <a:solidFill>
                  <a:srgbClr val="00B050"/>
                </a:solidFill>
              </a:rPr>
              <a:t>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808495" y="2167677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272320" y="2162124"/>
            <a:ext cx="376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giờ học, Quang trêu Thắng, quay xuống lấy sách của bạn. Thắng nhổm người lên lấy lại quyển sách.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28BE8-837D-4F0D-9695-709302DB755D}"/>
              </a:ext>
            </a:extLst>
          </p:cNvPr>
          <p:cNvGrpSpPr/>
          <p:nvPr/>
        </p:nvGrpSpPr>
        <p:grpSpPr>
          <a:xfrm>
            <a:off x="5128591" y="1402171"/>
            <a:ext cx="5791088" cy="4926902"/>
            <a:chOff x="5161383" y="1127309"/>
            <a:chExt cx="5791088" cy="492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90A220-A905-40DA-8AD9-EF79BCA4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1383" y="1140561"/>
              <a:ext cx="5791088" cy="4913650"/>
            </a:xfrm>
            <a:prstGeom prst="rect">
              <a:avLst/>
            </a:prstGeom>
          </p:spPr>
        </p:pic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05336549-B8F8-4734-AC1A-43C1BD59DED7}"/>
                </a:ext>
              </a:extLst>
            </p:cNvPr>
            <p:cNvSpPr/>
            <p:nvPr/>
          </p:nvSpPr>
          <p:spPr>
            <a:xfrm>
              <a:off x="6175512" y="1127309"/>
              <a:ext cx="2549619" cy="1441406"/>
            </a:xfrm>
            <a:custGeom>
              <a:avLst/>
              <a:gdLst>
                <a:gd name="connsiteX0" fmla="*/ 743647 w 2549619"/>
                <a:gd name="connsiteY0" fmla="*/ 1621582 h 1441406"/>
                <a:gd name="connsiteX1" fmla="*/ 648329 w 2549619"/>
                <a:gd name="connsiteY1" fmla="*/ 1348375 h 1441406"/>
                <a:gd name="connsiteX2" fmla="*/ 509034 w 2549619"/>
                <a:gd name="connsiteY2" fmla="*/ 144518 h 1441406"/>
                <a:gd name="connsiteX3" fmla="*/ 1655615 w 2549619"/>
                <a:gd name="connsiteY3" fmla="*/ 32906 h 1441406"/>
                <a:gd name="connsiteX4" fmla="*/ 2329746 w 2549619"/>
                <a:gd name="connsiteY4" fmla="*/ 1125327 h 1441406"/>
                <a:gd name="connsiteX5" fmla="*/ 1109855 w 2549619"/>
                <a:gd name="connsiteY5" fmla="*/ 1435347 h 1441406"/>
                <a:gd name="connsiteX6" fmla="*/ 743647 w 2549619"/>
                <a:gd name="connsiteY6" fmla="*/ 1621582 h 14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9619" h="1441406" fill="none" extrusionOk="0">
                  <a:moveTo>
                    <a:pt x="743647" y="1621582"/>
                  </a:moveTo>
                  <a:cubicBezTo>
                    <a:pt x="713863" y="1495748"/>
                    <a:pt x="679067" y="1445065"/>
                    <a:pt x="648329" y="1348375"/>
                  </a:cubicBezTo>
                  <a:cubicBezTo>
                    <a:pt x="-169540" y="1155513"/>
                    <a:pt x="-175473" y="451987"/>
                    <a:pt x="509034" y="144518"/>
                  </a:cubicBezTo>
                  <a:cubicBezTo>
                    <a:pt x="797981" y="-4487"/>
                    <a:pt x="1188417" y="-79812"/>
                    <a:pt x="1655615" y="32906"/>
                  </a:cubicBezTo>
                  <a:cubicBezTo>
                    <a:pt x="2495953" y="325864"/>
                    <a:pt x="2776135" y="679090"/>
                    <a:pt x="2329746" y="1125327"/>
                  </a:cubicBezTo>
                  <a:cubicBezTo>
                    <a:pt x="2006709" y="1366995"/>
                    <a:pt x="1628957" y="1429450"/>
                    <a:pt x="1109855" y="1435347"/>
                  </a:cubicBezTo>
                  <a:cubicBezTo>
                    <a:pt x="974596" y="1512224"/>
                    <a:pt x="817985" y="1585674"/>
                    <a:pt x="743647" y="1621582"/>
                  </a:cubicBezTo>
                  <a:close/>
                </a:path>
                <a:path w="2549619" h="1441406" stroke="0" extrusionOk="0">
                  <a:moveTo>
                    <a:pt x="743647" y="1621582"/>
                  </a:moveTo>
                  <a:cubicBezTo>
                    <a:pt x="714231" y="1562805"/>
                    <a:pt x="694298" y="1443379"/>
                    <a:pt x="648329" y="1348375"/>
                  </a:cubicBezTo>
                  <a:cubicBezTo>
                    <a:pt x="-98600" y="1099693"/>
                    <a:pt x="-211268" y="614549"/>
                    <a:pt x="509034" y="144518"/>
                  </a:cubicBezTo>
                  <a:cubicBezTo>
                    <a:pt x="835356" y="74570"/>
                    <a:pt x="1276241" y="-43765"/>
                    <a:pt x="1655615" y="32906"/>
                  </a:cubicBezTo>
                  <a:cubicBezTo>
                    <a:pt x="2430869" y="36499"/>
                    <a:pt x="2809388" y="796482"/>
                    <a:pt x="2329746" y="1125327"/>
                  </a:cubicBezTo>
                  <a:cubicBezTo>
                    <a:pt x="2094775" y="1342312"/>
                    <a:pt x="1567886" y="1461241"/>
                    <a:pt x="1109855" y="1435347"/>
                  </a:cubicBezTo>
                  <a:cubicBezTo>
                    <a:pt x="1008089" y="1481646"/>
                    <a:pt x="919232" y="1520991"/>
                    <a:pt x="743647" y="1621582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="" xmlns:ask="http://schemas.microsoft.com/office/drawing/2018/sketchyshapes" sd="601708552">
                    <a:prstGeom prst="wedgeEllipse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F1F2AA-E040-4B30-A68D-4B824DE99BF5}"/>
                </a:ext>
              </a:extLst>
            </p:cNvPr>
            <p:cNvSpPr/>
            <p:nvPr/>
          </p:nvSpPr>
          <p:spPr>
            <a:xfrm>
              <a:off x="6207420" y="1402171"/>
              <a:ext cx="24209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Cô nhắc nhở bạn Thắng.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4A590E0-DAD8-4767-8595-E4777C29684E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3" y="435862"/>
            <a:ext cx="3227569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93901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40283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6742367" y="2245498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7206192" y="2239945"/>
            <a:ext cx="400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Sau khi ăn tối, Minh chạy ra bàn lấy điều khiển ti vi, vô tình va vào anh làm bát đũa rơi </a:t>
            </a:r>
            <a:r>
              <a:rPr lang="vi-VN" sz="3200" i="1">
                <a:solidFill>
                  <a:schemeClr val="bg2"/>
                </a:solidFill>
              </a:rPr>
              <a:t>xuống nền</a:t>
            </a:r>
            <a:r>
              <a:rPr lang="vi-VN" sz="3200" i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55" y="1845260"/>
            <a:ext cx="5791200" cy="38162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11BBFF-B882-4104-BB69-7C4D8B997E0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3427866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851923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315748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1012126" y="2615149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475951" y="2609596"/>
            <a:ext cx="4000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lúc xếp hàng vào xem phim, Mai vô tình giẫm vào chân Hùng.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3A3D3-E28B-4F8B-A82D-4A61673D8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137" y="1952336"/>
            <a:ext cx="5260906" cy="3736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B09EA9-C0E6-4C12-A415-FD4BCDDDA2B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7" y="406680"/>
            <a:ext cx="2988983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847474" y="4550361"/>
              <a:ext cx="2309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/>
                  </a:solidFill>
                  <a:latin typeface="+mj-lt"/>
                </a:rPr>
                <a:t>   </a:t>
              </a:r>
              <a:r>
                <a:rPr lang="vi-VN" sz="2800" b="1" dirty="0" smtClean="0">
                  <a:solidFill>
                    <a:schemeClr val="accent2"/>
                  </a:solidFill>
                  <a:latin typeface="+mj-lt"/>
                </a:rPr>
                <a:t>VẬN </a:t>
              </a:r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08931"/>
            <a:ext cx="84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những lần em đã nhận lỗi, sửa lỗi.</a:t>
            </a:r>
          </a:p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một lần em chưa biết nhận lỗi. Nếu gặp lại tình huống đó, em sẽ làm gì?</a:t>
            </a: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742867" y="2078232"/>
            <a:ext cx="8706265" cy="43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4C7C5D-91B0-48E6-9A36-9CAEEE598BC8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723" y="2199862"/>
            <a:ext cx="8987458" cy="3410120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2" y="1540566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4F651F-3C62-4F2C-A0CD-D261F9F3D94F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396926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328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51</cp:revision>
  <dcterms:created xsi:type="dcterms:W3CDTF">2021-06-11T02:39:36Z</dcterms:created>
  <dcterms:modified xsi:type="dcterms:W3CDTF">2025-12-03T02:41:28Z</dcterms:modified>
</cp:coreProperties>
</file>