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sldIdLst>
    <p:sldId id="273" r:id="rId4"/>
    <p:sldId id="257" r:id="rId5"/>
    <p:sldId id="271" r:id="rId6"/>
    <p:sldId id="259" r:id="rId7"/>
    <p:sldId id="260" r:id="rId8"/>
    <p:sldId id="268" r:id="rId9"/>
    <p:sldId id="272" r:id="rId10"/>
  </p:sldIdLst>
  <p:sldSz cx="12192000" cy="6858000"/>
  <p:notesSz cx="6858000" cy="9144000"/>
  <p:custDataLst>
    <p:tags r:id="rId1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3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293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9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4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42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7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33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99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9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49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91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2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51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25243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9158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2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2653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1782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38483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49276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51386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7680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031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66200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10848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96666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22831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828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6860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0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03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73" r:id="rId7"/>
    <p:sldLayoutId id="2147483658" r:id="rId8"/>
    <p:sldLayoutId id="2147483656" r:id="rId9"/>
    <p:sldLayoutId id="2147483659" r:id="rId10"/>
    <p:sldLayoutId id="2147483660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DADCA-9B9E-4963-A957-D2FD6D7D63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355ED-D271-4885-A6A3-3712DE2123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879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kumimoji="0" lang="vi-VN" sz="36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TN&amp;XH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05" y="4975745"/>
            <a:ext cx="11676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SÓC, BẢO VỆ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 QUAN BÀI TIẾT NƯỚC TIỂU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04" y="1234333"/>
            <a:ext cx="6267231" cy="54320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-143692" y="2116182"/>
            <a:ext cx="5995851" cy="2952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vẽ gì? Các bạn nhỏ trong hình đang làm gì?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việc đó có giúp chăm sóc, bảo vệ cơ quan bài tiết nước tiểu không?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Quan sát các hình dưới đây và nêu những việc cần làm để bảo vệ cơ quan bài tiết nước tiểu.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4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Quan sát các hình dưới đây và nêu những việc cần làm để bảo vệ cơ quan bài tiết nước tiểu.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814" y="1983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960167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231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4_Office Theme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39</cp:revision>
  <dcterms:created xsi:type="dcterms:W3CDTF">2021-06-02T02:35:09Z</dcterms:created>
  <dcterms:modified xsi:type="dcterms:W3CDTF">2022-03-17T04:07:44Z</dcterms:modified>
</cp:coreProperties>
</file>