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4" r:id="rId2"/>
    <p:sldMasterId id="2147483710" r:id="rId3"/>
  </p:sldMasterIdLst>
  <p:notesMasterIdLst>
    <p:notesMasterId r:id="rId11"/>
  </p:notesMasterIdLst>
  <p:sldIdLst>
    <p:sldId id="258" r:id="rId4"/>
    <p:sldId id="2007577071" r:id="rId5"/>
    <p:sldId id="268" r:id="rId6"/>
    <p:sldId id="2007577069" r:id="rId7"/>
    <p:sldId id="263" r:id="rId8"/>
    <p:sldId id="2007577068" r:id="rId9"/>
    <p:sldId id="2007577070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53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4ED59-9013-45EC-913C-F5C797CA34BE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1FDFF-F105-49FB-8665-9260712B8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1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D71773-5A0B-472D-BACC-ADA20FE383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64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9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3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47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34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47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29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271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78864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96770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031354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8512138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457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461522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014513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5933093"/>
      </p:ext>
    </p:extLst>
  </p:cSld>
  <p:clrMapOvr>
    <a:masterClrMapping/>
  </p:clrMapOvr>
  <p:transition spd="slow">
    <p:cove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977850"/>
      </p:ext>
    </p:extLst>
  </p:cSld>
  <p:clrMapOvr>
    <a:masterClrMapping/>
  </p:clrMapOvr>
  <p:transition spd="slow">
    <p:cove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549978"/>
      </p:ext>
    </p:extLst>
  </p:cSld>
  <p:clrMapOvr>
    <a:masterClrMapping/>
  </p:clrMapOvr>
  <p:transition spd="slow">
    <p:cover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3821719"/>
      </p:ext>
    </p:extLst>
  </p:cSld>
  <p:clrMapOvr>
    <a:masterClrMapping/>
  </p:clrMapOvr>
  <p:transition spd="slow">
    <p:cover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94407"/>
      </p:ext>
    </p:extLst>
  </p:cSld>
  <p:clrMapOvr>
    <a:masterClrMapping/>
  </p:clrMapOvr>
  <p:transition spd="slow">
    <p:cover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A90778-FD6A-40F4-A368-E25F7AF8C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58A7FDC-F702-4802-B2A9-967831A47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D20503-3780-40EA-B21F-DC3C1FDF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850C3F-E4FA-4B4A-9DEF-26902A3D6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998897-C6FE-4FEB-B8AD-AC6E46DF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96373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2811E3-33E5-4FA4-A417-31D9789AD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EF7A0D-6728-4100-9472-683247084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400D13-4615-4063-967F-0842A25AB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E5931F-474B-466E-824D-736B3BA6E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631E34-1F4D-446B-BA3D-5A38FB6E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6886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135A8F-9693-43FA-A937-88BE8C5DF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AB061A-5F7C-472A-98C7-AEDA8DACF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571962-A602-419B-B366-F0D09E39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1FBDDA-FAA1-48D4-98E6-DCD54D4E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A0937E-E674-404D-BA2F-BBF5E12A0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07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98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53CECD-753E-496E-A6D9-A7ACFB8F8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53E91A-C9E6-4F5F-9730-F141C8F35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85D6623-5A7B-4045-AADF-A73436E44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FBE0E8F-E223-4D3B-A808-484C3319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0E48AC-DC57-4703-BDDA-CE39E305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1002B1-1D31-465E-BED6-04AE45F7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4313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3FCE6B-B1B5-4BCD-90CD-8D9FE64E2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518091-2020-46B2-A2C3-139BA90E5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F70B92-1858-4608-B78B-CE225B125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BA3A02F-233E-4CAC-B217-520052693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08404A7-75A7-4FAD-9ABA-3B3511BC52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3DF0C1F-D56E-417B-A1A6-CDEDBBD7B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8A1A2ED-4247-4F7E-9CE6-9EBC490DC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62F7A0B-CBE0-4C9C-9287-A2F7B585D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015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4DCAB9-E678-48C2-B8AC-D130051E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76EE013-E6C1-4C4F-B0C6-96B7CCBDB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8BB2E72-BDA9-4250-A7C2-522DE20AC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E2F5F06-D3AA-492E-B5BF-EB07CE833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93460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F1F0C74-5470-4103-8C60-72E5A8B1D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A68A78F-3AFF-4961-8477-CB57D9BB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0E583D3-85AC-41F1-8D26-FC448751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7768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1BDAA2-7F82-413E-97E8-7CB888893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A27FBE-3F99-40AF-A9C6-51E76F0DD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88450B6-FE2F-448D-8F18-D6B698473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C523596-73AD-44E1-BC66-B8C399E5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2D18AA-1534-410D-96AD-50A42664B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209515-EB11-4FD0-B8A9-BC1B5BC1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1383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ADD6C3-9A48-4D23-B871-64CE3A6E5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834F55D-BA32-4729-947C-505A8646A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97F547F-8334-4C5A-8498-F5E53C7D1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B912CCC-BA35-41A4-B1CA-B31D42F95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F43CE3-F971-4B3C-9E58-FEF1C4EA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DC9298F-C230-4A85-9478-040EFA3B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58264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A2CB3B-D7E4-4C1D-B90D-A4A7FD392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068A0D7-AB25-40DF-A483-16C01E9CA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74197DC-32A7-4948-8498-682B1BD2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6E031A-85A5-40BB-B201-8310B77E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C0AD8F-966A-4EE9-80E8-E4CD0D3A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90496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F05B1F6-8A6A-4C9A-9BA5-99388B867B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3AEB37-E0F4-4A77-A60D-3A1E4ED61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867B72-8887-4DF8-8780-4CF5D387A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A3A7CF-A139-4DC8-8780-7BA7765C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0D41E1-1DED-4880-980D-29072DD1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586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97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386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48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09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325228" y="5598368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42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7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55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09" r:id="rId2"/>
    <p:sldLayoutId id="2147483706" r:id="rId3"/>
    <p:sldLayoutId id="2147483684" r:id="rId4"/>
    <p:sldLayoutId id="2147483707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2022/3/17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06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08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ransition spd="slow">
    <p:cover/>
  </p:transition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FE38F8A-74BC-44D9-BA3C-D822B02A0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CC5787-2417-4D67-BC60-9A7D2AA56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6E505F-C9FE-466B-BA8A-3AD1E9B967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FE081F-4352-4F18-BEDA-C66D1965C30F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AA7661-D508-4955-A925-D418035FA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B67076-C3C8-425C-81B3-923C0BE32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BC5BA0-D55A-4234-B2CB-BADBEAB97F5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华康少女文字W5(P)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华康少女文字W5(P)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8457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Tiết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6: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2819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100" b="1" i="0" u="none" strike="noStrike" kern="10" cap="none" spc="0" normalizeH="0" baseline="0" noProof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effectLst/>
              <a:uLnTx/>
              <a:uFillTx/>
              <a:latin typeface="Times New Roman"/>
              <a:cs typeface="Times New Roman"/>
            </a:endParaRP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2818340" y="2262480"/>
            <a:ext cx="6173260" cy="7220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MÔN: TIẾNG VIỆT</a:t>
            </a:r>
          </a:p>
        </p:txBody>
      </p:sp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1" y="-14288"/>
            <a:ext cx="12256654" cy="6837363"/>
            <a:chOff x="14" y="-9"/>
            <a:chExt cx="5781" cy="4329"/>
          </a:xfrm>
        </p:grpSpPr>
        <p:pic>
          <p:nvPicPr>
            <p:cNvPr id="205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1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9" name="Picture 16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0" name="Picture 17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4" name="TextBox 12"/>
          <p:cNvSpPr txBox="1">
            <a:spLocks noChangeArrowheads="1"/>
          </p:cNvSpPr>
          <p:nvPr/>
        </p:nvSpPr>
        <p:spPr bwMode="auto">
          <a:xfrm>
            <a:off x="1752600" y="533400"/>
            <a:ext cx="9331036" cy="130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2055" name="TextBox 13"/>
          <p:cNvSpPr txBox="1">
            <a:spLocks noChangeArrowheads="1"/>
          </p:cNvSpPr>
          <p:nvPr/>
        </p:nvSpPr>
        <p:spPr bwMode="auto">
          <a:xfrm>
            <a:off x="1668454" y="3330156"/>
            <a:ext cx="8534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+mn-cs"/>
              </a:rPr>
              <a:t>PHÂN MÔN 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+mn-cs"/>
              </a:rPr>
              <a:t>: ĐỌC MỞ RỘNG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TextBox 14"/>
          <p:cNvSpPr txBox="1">
            <a:spLocks noChangeArrowheads="1"/>
          </p:cNvSpPr>
          <p:nvPr/>
        </p:nvSpPr>
        <p:spPr bwMode="auto">
          <a:xfrm>
            <a:off x="1977476" y="4145455"/>
            <a:ext cx="853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038EBA7F-34F2-4ECE-BCA6-B7BCB30B2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9029" y="5045758"/>
            <a:ext cx="95948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sách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báo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lạ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đây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C8C3591-1849-4523-A500-493EB0D6E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05" y="178287"/>
            <a:ext cx="1523999" cy="152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98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46" y="204604"/>
            <a:ext cx="7015652" cy="128300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865190" y="380558"/>
            <a:ext cx="5479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00" y="2425176"/>
            <a:ext cx="8563953" cy="2786913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892967" y="2593091"/>
            <a:ext cx="2337055" cy="2899878"/>
            <a:chOff x="1468" y="1728"/>
            <a:chExt cx="843" cy="1046"/>
          </a:xfrm>
          <a:solidFill>
            <a:srgbClr val="A77FC6"/>
          </a:solidFill>
        </p:grpSpPr>
        <p:sp>
          <p:nvSpPr>
            <p:cNvPr id="5" name="Freeform 5"/>
            <p:cNvSpPr/>
            <p:nvPr/>
          </p:nvSpPr>
          <p:spPr bwMode="auto">
            <a:xfrm>
              <a:off x="2154" y="1889"/>
              <a:ext cx="157" cy="169"/>
            </a:xfrm>
            <a:custGeom>
              <a:avLst/>
              <a:gdLst>
                <a:gd name="T0" fmla="*/ 38 w 39"/>
                <a:gd name="T1" fmla="*/ 3 h 42"/>
                <a:gd name="T2" fmla="*/ 39 w 39"/>
                <a:gd name="T3" fmla="*/ 9 h 42"/>
                <a:gd name="T4" fmla="*/ 31 w 39"/>
                <a:gd name="T5" fmla="*/ 31 h 42"/>
                <a:gd name="T6" fmla="*/ 23 w 39"/>
                <a:gd name="T7" fmla="*/ 42 h 42"/>
                <a:gd name="T8" fmla="*/ 21 w 39"/>
                <a:gd name="T9" fmla="*/ 39 h 42"/>
                <a:gd name="T10" fmla="*/ 22 w 39"/>
                <a:gd name="T11" fmla="*/ 37 h 42"/>
                <a:gd name="T12" fmla="*/ 27 w 39"/>
                <a:gd name="T13" fmla="*/ 29 h 42"/>
                <a:gd name="T14" fmla="*/ 36 w 39"/>
                <a:gd name="T15" fmla="*/ 10 h 42"/>
                <a:gd name="T16" fmla="*/ 36 w 39"/>
                <a:gd name="T17" fmla="*/ 9 h 42"/>
                <a:gd name="T18" fmla="*/ 35 w 39"/>
                <a:gd name="T19" fmla="*/ 5 h 42"/>
                <a:gd name="T20" fmla="*/ 30 w 39"/>
                <a:gd name="T21" fmla="*/ 3 h 42"/>
                <a:gd name="T22" fmla="*/ 30 w 39"/>
                <a:gd name="T23" fmla="*/ 3 h 42"/>
                <a:gd name="T24" fmla="*/ 12 w 39"/>
                <a:gd name="T25" fmla="*/ 10 h 42"/>
                <a:gd name="T26" fmla="*/ 4 w 39"/>
                <a:gd name="T27" fmla="*/ 15 h 42"/>
                <a:gd name="T28" fmla="*/ 3 w 39"/>
                <a:gd name="T29" fmla="*/ 16 h 42"/>
                <a:gd name="T30" fmla="*/ 0 w 39"/>
                <a:gd name="T31" fmla="*/ 14 h 42"/>
                <a:gd name="T32" fmla="*/ 10 w 39"/>
                <a:gd name="T33" fmla="*/ 7 h 42"/>
                <a:gd name="T34" fmla="*/ 30 w 39"/>
                <a:gd name="T35" fmla="*/ 0 h 42"/>
                <a:gd name="T36" fmla="*/ 30 w 39"/>
                <a:gd name="T37" fmla="*/ 0 h 42"/>
                <a:gd name="T38" fmla="*/ 38 w 39"/>
                <a:gd name="T39" fmla="*/ 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" h="42">
                  <a:moveTo>
                    <a:pt x="38" y="3"/>
                  </a:moveTo>
                  <a:cubicBezTo>
                    <a:pt x="39" y="5"/>
                    <a:pt x="39" y="7"/>
                    <a:pt x="39" y="9"/>
                  </a:cubicBezTo>
                  <a:cubicBezTo>
                    <a:pt x="39" y="16"/>
                    <a:pt x="35" y="25"/>
                    <a:pt x="31" y="31"/>
                  </a:cubicBezTo>
                  <a:cubicBezTo>
                    <a:pt x="27" y="36"/>
                    <a:pt x="24" y="40"/>
                    <a:pt x="23" y="42"/>
                  </a:cubicBezTo>
                  <a:cubicBezTo>
                    <a:pt x="22" y="41"/>
                    <a:pt x="21" y="40"/>
                    <a:pt x="21" y="39"/>
                  </a:cubicBezTo>
                  <a:cubicBezTo>
                    <a:pt x="21" y="38"/>
                    <a:pt x="21" y="38"/>
                    <a:pt x="22" y="37"/>
                  </a:cubicBezTo>
                  <a:cubicBezTo>
                    <a:pt x="23" y="35"/>
                    <a:pt x="25" y="32"/>
                    <a:pt x="27" y="29"/>
                  </a:cubicBezTo>
                  <a:cubicBezTo>
                    <a:pt x="32" y="23"/>
                    <a:pt x="36" y="15"/>
                    <a:pt x="36" y="10"/>
                  </a:cubicBezTo>
                  <a:cubicBezTo>
                    <a:pt x="36" y="10"/>
                    <a:pt x="36" y="9"/>
                    <a:pt x="36" y="9"/>
                  </a:cubicBezTo>
                  <a:cubicBezTo>
                    <a:pt x="36" y="8"/>
                    <a:pt x="35" y="6"/>
                    <a:pt x="35" y="5"/>
                  </a:cubicBezTo>
                  <a:cubicBezTo>
                    <a:pt x="34" y="4"/>
                    <a:pt x="32" y="3"/>
                    <a:pt x="30" y="3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25" y="3"/>
                    <a:pt x="18" y="7"/>
                    <a:pt x="12" y="10"/>
                  </a:cubicBezTo>
                  <a:cubicBezTo>
                    <a:pt x="9" y="12"/>
                    <a:pt x="6" y="14"/>
                    <a:pt x="4" y="15"/>
                  </a:cubicBezTo>
                  <a:cubicBezTo>
                    <a:pt x="4" y="16"/>
                    <a:pt x="3" y="16"/>
                    <a:pt x="3" y="16"/>
                  </a:cubicBezTo>
                  <a:cubicBezTo>
                    <a:pt x="2" y="15"/>
                    <a:pt x="1" y="14"/>
                    <a:pt x="0" y="14"/>
                  </a:cubicBezTo>
                  <a:cubicBezTo>
                    <a:pt x="2" y="12"/>
                    <a:pt x="5" y="10"/>
                    <a:pt x="10" y="7"/>
                  </a:cubicBezTo>
                  <a:cubicBezTo>
                    <a:pt x="16" y="3"/>
                    <a:pt x="24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1"/>
                    <a:pt x="38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2081" y="2058"/>
              <a:ext cx="214" cy="382"/>
            </a:xfrm>
            <a:custGeom>
              <a:avLst/>
              <a:gdLst>
                <a:gd name="T0" fmla="*/ 53 w 53"/>
                <a:gd name="T1" fmla="*/ 41 h 95"/>
                <a:gd name="T2" fmla="*/ 53 w 53"/>
                <a:gd name="T3" fmla="*/ 41 h 95"/>
                <a:gd name="T4" fmla="*/ 3 w 53"/>
                <a:gd name="T5" fmla="*/ 95 h 95"/>
                <a:gd name="T6" fmla="*/ 2 w 53"/>
                <a:gd name="T7" fmla="*/ 93 h 95"/>
                <a:gd name="T8" fmla="*/ 1 w 53"/>
                <a:gd name="T9" fmla="*/ 92 h 95"/>
                <a:gd name="T10" fmla="*/ 0 w 53"/>
                <a:gd name="T11" fmla="*/ 92 h 95"/>
                <a:gd name="T12" fmla="*/ 0 w 53"/>
                <a:gd name="T13" fmla="*/ 92 h 95"/>
                <a:gd name="T14" fmla="*/ 33 w 53"/>
                <a:gd name="T15" fmla="*/ 77 h 95"/>
                <a:gd name="T16" fmla="*/ 49 w 53"/>
                <a:gd name="T17" fmla="*/ 41 h 95"/>
                <a:gd name="T18" fmla="*/ 45 w 53"/>
                <a:gd name="T19" fmla="*/ 16 h 95"/>
                <a:gd name="T20" fmla="*/ 37 w 53"/>
                <a:gd name="T21" fmla="*/ 1 h 95"/>
                <a:gd name="T22" fmla="*/ 37 w 53"/>
                <a:gd name="T23" fmla="*/ 1 h 95"/>
                <a:gd name="T24" fmla="*/ 39 w 53"/>
                <a:gd name="T25" fmla="*/ 2 h 95"/>
                <a:gd name="T26" fmla="*/ 40 w 53"/>
                <a:gd name="T27" fmla="*/ 1 h 95"/>
                <a:gd name="T28" fmla="*/ 41 w 53"/>
                <a:gd name="T29" fmla="*/ 0 h 95"/>
                <a:gd name="T30" fmla="*/ 48 w 53"/>
                <a:gd name="T31" fmla="*/ 15 h 95"/>
                <a:gd name="T32" fmla="*/ 53 w 53"/>
                <a:gd name="T33" fmla="*/ 4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95">
                  <a:moveTo>
                    <a:pt x="53" y="41"/>
                  </a:moveTo>
                  <a:cubicBezTo>
                    <a:pt x="53" y="41"/>
                    <a:pt x="53" y="41"/>
                    <a:pt x="53" y="41"/>
                  </a:cubicBezTo>
                  <a:cubicBezTo>
                    <a:pt x="53" y="65"/>
                    <a:pt x="39" y="86"/>
                    <a:pt x="3" y="95"/>
                  </a:cubicBezTo>
                  <a:cubicBezTo>
                    <a:pt x="3" y="94"/>
                    <a:pt x="2" y="93"/>
                    <a:pt x="2" y="93"/>
                  </a:cubicBezTo>
                  <a:cubicBezTo>
                    <a:pt x="2" y="92"/>
                    <a:pt x="1" y="92"/>
                    <a:pt x="1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4" y="88"/>
                    <a:pt x="25" y="83"/>
                    <a:pt x="33" y="77"/>
                  </a:cubicBezTo>
                  <a:cubicBezTo>
                    <a:pt x="45" y="67"/>
                    <a:pt x="49" y="55"/>
                    <a:pt x="49" y="41"/>
                  </a:cubicBezTo>
                  <a:cubicBezTo>
                    <a:pt x="49" y="33"/>
                    <a:pt x="48" y="25"/>
                    <a:pt x="45" y="16"/>
                  </a:cubicBezTo>
                  <a:cubicBezTo>
                    <a:pt x="43" y="11"/>
                    <a:pt x="40" y="6"/>
                    <a:pt x="37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8" y="1"/>
                    <a:pt x="38" y="2"/>
                    <a:pt x="39" y="2"/>
                  </a:cubicBezTo>
                  <a:cubicBezTo>
                    <a:pt x="39" y="2"/>
                    <a:pt x="40" y="1"/>
                    <a:pt x="40" y="1"/>
                  </a:cubicBezTo>
                  <a:cubicBezTo>
                    <a:pt x="40" y="1"/>
                    <a:pt x="40" y="1"/>
                    <a:pt x="41" y="0"/>
                  </a:cubicBezTo>
                  <a:cubicBezTo>
                    <a:pt x="44" y="5"/>
                    <a:pt x="46" y="10"/>
                    <a:pt x="48" y="15"/>
                  </a:cubicBezTo>
                  <a:cubicBezTo>
                    <a:pt x="51" y="24"/>
                    <a:pt x="53" y="33"/>
                    <a:pt x="53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057" y="2179"/>
              <a:ext cx="210" cy="24"/>
            </a:xfrm>
            <a:custGeom>
              <a:avLst/>
              <a:gdLst>
                <a:gd name="T0" fmla="*/ 52 w 52"/>
                <a:gd name="T1" fmla="*/ 4 h 6"/>
                <a:gd name="T2" fmla="*/ 52 w 52"/>
                <a:gd name="T3" fmla="*/ 5 h 6"/>
                <a:gd name="T4" fmla="*/ 50 w 52"/>
                <a:gd name="T5" fmla="*/ 6 h 6"/>
                <a:gd name="T6" fmla="*/ 50 w 52"/>
                <a:gd name="T7" fmla="*/ 6 h 6"/>
                <a:gd name="T8" fmla="*/ 29 w 52"/>
                <a:gd name="T9" fmla="*/ 4 h 6"/>
                <a:gd name="T10" fmla="*/ 28 w 52"/>
                <a:gd name="T11" fmla="*/ 4 h 6"/>
                <a:gd name="T12" fmla="*/ 2 w 52"/>
                <a:gd name="T13" fmla="*/ 6 h 6"/>
                <a:gd name="T14" fmla="*/ 2 w 52"/>
                <a:gd name="T15" fmla="*/ 6 h 6"/>
                <a:gd name="T16" fmla="*/ 0 w 52"/>
                <a:gd name="T17" fmla="*/ 5 h 6"/>
                <a:gd name="T18" fmla="*/ 0 w 52"/>
                <a:gd name="T19" fmla="*/ 4 h 6"/>
                <a:gd name="T20" fmla="*/ 1 w 52"/>
                <a:gd name="T21" fmla="*/ 2 h 6"/>
                <a:gd name="T22" fmla="*/ 10 w 52"/>
                <a:gd name="T23" fmla="*/ 1 h 6"/>
                <a:gd name="T24" fmla="*/ 29 w 52"/>
                <a:gd name="T25" fmla="*/ 0 h 6"/>
                <a:gd name="T26" fmla="*/ 51 w 52"/>
                <a:gd name="T27" fmla="*/ 2 h 6"/>
                <a:gd name="T28" fmla="*/ 52 w 52"/>
                <a:gd name="T2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6">
                  <a:moveTo>
                    <a:pt x="52" y="4"/>
                  </a:moveTo>
                  <a:cubicBezTo>
                    <a:pt x="52" y="4"/>
                    <a:pt x="52" y="5"/>
                    <a:pt x="52" y="5"/>
                  </a:cubicBezTo>
                  <a:cubicBezTo>
                    <a:pt x="52" y="6"/>
                    <a:pt x="51" y="6"/>
                    <a:pt x="50" y="6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3" y="5"/>
                    <a:pt x="36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14" y="4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5" y="2"/>
                    <a:pt x="10" y="1"/>
                  </a:cubicBezTo>
                  <a:cubicBezTo>
                    <a:pt x="15" y="1"/>
                    <a:pt x="21" y="0"/>
                    <a:pt x="29" y="0"/>
                  </a:cubicBezTo>
                  <a:cubicBezTo>
                    <a:pt x="36" y="0"/>
                    <a:pt x="44" y="1"/>
                    <a:pt x="51" y="2"/>
                  </a:cubicBezTo>
                  <a:cubicBezTo>
                    <a:pt x="51" y="3"/>
                    <a:pt x="52" y="3"/>
                    <a:pt x="5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069" y="2223"/>
              <a:ext cx="185" cy="20"/>
            </a:xfrm>
            <a:custGeom>
              <a:avLst/>
              <a:gdLst>
                <a:gd name="T0" fmla="*/ 46 w 46"/>
                <a:gd name="T1" fmla="*/ 3 h 5"/>
                <a:gd name="T2" fmla="*/ 46 w 46"/>
                <a:gd name="T3" fmla="*/ 3 h 5"/>
                <a:gd name="T4" fmla="*/ 44 w 46"/>
                <a:gd name="T5" fmla="*/ 5 h 5"/>
                <a:gd name="T6" fmla="*/ 44 w 46"/>
                <a:gd name="T7" fmla="*/ 5 h 5"/>
                <a:gd name="T8" fmla="*/ 2 w 46"/>
                <a:gd name="T9" fmla="*/ 4 h 5"/>
                <a:gd name="T10" fmla="*/ 0 w 46"/>
                <a:gd name="T11" fmla="*/ 2 h 5"/>
                <a:gd name="T12" fmla="*/ 2 w 46"/>
                <a:gd name="T13" fmla="*/ 0 h 5"/>
                <a:gd name="T14" fmla="*/ 32 w 46"/>
                <a:gd name="T15" fmla="*/ 0 h 5"/>
                <a:gd name="T16" fmla="*/ 45 w 46"/>
                <a:gd name="T17" fmla="*/ 1 h 5"/>
                <a:gd name="T18" fmla="*/ 46 w 46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5">
                  <a:moveTo>
                    <a:pt x="46" y="3"/>
                  </a:moveTo>
                  <a:cubicBezTo>
                    <a:pt x="46" y="3"/>
                    <a:pt x="46" y="3"/>
                    <a:pt x="46" y="3"/>
                  </a:cubicBezTo>
                  <a:cubicBezTo>
                    <a:pt x="46" y="4"/>
                    <a:pt x="45" y="5"/>
                    <a:pt x="44" y="5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4" y="5"/>
                    <a:pt x="25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24" y="0"/>
                    <a:pt x="32" y="0"/>
                  </a:cubicBezTo>
                  <a:cubicBezTo>
                    <a:pt x="40" y="1"/>
                    <a:pt x="45" y="1"/>
                    <a:pt x="45" y="1"/>
                  </a:cubicBezTo>
                  <a:cubicBezTo>
                    <a:pt x="46" y="1"/>
                    <a:pt x="46" y="2"/>
                    <a:pt x="46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2230" y="2046"/>
              <a:ext cx="16" cy="20"/>
            </a:xfrm>
            <a:custGeom>
              <a:avLst/>
              <a:gdLst>
                <a:gd name="T0" fmla="*/ 2 w 4"/>
                <a:gd name="T1" fmla="*/ 0 h 5"/>
                <a:gd name="T2" fmla="*/ 4 w 4"/>
                <a:gd name="T3" fmla="*/ 3 h 5"/>
                <a:gd name="T4" fmla="*/ 3 w 4"/>
                <a:gd name="T5" fmla="*/ 4 h 5"/>
                <a:gd name="T6" fmla="*/ 2 w 4"/>
                <a:gd name="T7" fmla="*/ 5 h 5"/>
                <a:gd name="T8" fmla="*/ 0 w 4"/>
                <a:gd name="T9" fmla="*/ 4 h 5"/>
                <a:gd name="T10" fmla="*/ 0 w 4"/>
                <a:gd name="T11" fmla="*/ 4 h 5"/>
                <a:gd name="T12" fmla="*/ 0 w 4"/>
                <a:gd name="T13" fmla="*/ 3 h 5"/>
                <a:gd name="T14" fmla="*/ 0 w 4"/>
                <a:gd name="T15" fmla="*/ 2 h 5"/>
                <a:gd name="T16" fmla="*/ 2 w 4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cubicBezTo>
                    <a:pt x="2" y="1"/>
                    <a:pt x="3" y="2"/>
                    <a:pt x="4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5"/>
                    <a:pt x="2" y="5"/>
                  </a:cubicBezTo>
                  <a:cubicBezTo>
                    <a:pt x="1" y="5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2150" y="1953"/>
              <a:ext cx="88" cy="105"/>
            </a:xfrm>
            <a:custGeom>
              <a:avLst/>
              <a:gdLst>
                <a:gd name="T0" fmla="*/ 22 w 22"/>
                <a:gd name="T1" fmla="*/ 23 h 26"/>
                <a:gd name="T2" fmla="*/ 20 w 22"/>
                <a:gd name="T3" fmla="*/ 25 h 26"/>
                <a:gd name="T4" fmla="*/ 20 w 22"/>
                <a:gd name="T5" fmla="*/ 26 h 26"/>
                <a:gd name="T6" fmla="*/ 0 w 22"/>
                <a:gd name="T7" fmla="*/ 2 h 26"/>
                <a:gd name="T8" fmla="*/ 1 w 22"/>
                <a:gd name="T9" fmla="*/ 2 h 26"/>
                <a:gd name="T10" fmla="*/ 2 w 22"/>
                <a:gd name="T11" fmla="*/ 2 h 26"/>
                <a:gd name="T12" fmla="*/ 4 w 22"/>
                <a:gd name="T13" fmla="*/ 0 h 26"/>
                <a:gd name="T14" fmla="*/ 22 w 22"/>
                <a:gd name="T15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6">
                  <a:moveTo>
                    <a:pt x="22" y="23"/>
                  </a:moveTo>
                  <a:cubicBezTo>
                    <a:pt x="21" y="24"/>
                    <a:pt x="20" y="25"/>
                    <a:pt x="20" y="25"/>
                  </a:cubicBezTo>
                  <a:cubicBezTo>
                    <a:pt x="20" y="25"/>
                    <a:pt x="20" y="26"/>
                    <a:pt x="20" y="26"/>
                  </a:cubicBezTo>
                  <a:cubicBezTo>
                    <a:pt x="14" y="17"/>
                    <a:pt x="8" y="9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11" y="7"/>
                    <a:pt x="17" y="15"/>
                    <a:pt x="22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2069" y="2247"/>
              <a:ext cx="153" cy="64"/>
            </a:xfrm>
            <a:custGeom>
              <a:avLst/>
              <a:gdLst>
                <a:gd name="T0" fmla="*/ 37 w 38"/>
                <a:gd name="T1" fmla="*/ 13 h 16"/>
                <a:gd name="T2" fmla="*/ 38 w 38"/>
                <a:gd name="T3" fmla="*/ 15 h 16"/>
                <a:gd name="T4" fmla="*/ 36 w 38"/>
                <a:gd name="T5" fmla="*/ 16 h 16"/>
                <a:gd name="T6" fmla="*/ 35 w 38"/>
                <a:gd name="T7" fmla="*/ 16 h 16"/>
                <a:gd name="T8" fmla="*/ 25 w 38"/>
                <a:gd name="T9" fmla="*/ 10 h 16"/>
                <a:gd name="T10" fmla="*/ 5 w 38"/>
                <a:gd name="T11" fmla="*/ 4 h 16"/>
                <a:gd name="T12" fmla="*/ 4 w 38"/>
                <a:gd name="T13" fmla="*/ 4 h 16"/>
                <a:gd name="T14" fmla="*/ 2 w 38"/>
                <a:gd name="T15" fmla="*/ 4 h 16"/>
                <a:gd name="T16" fmla="*/ 2 w 38"/>
                <a:gd name="T17" fmla="*/ 4 h 16"/>
                <a:gd name="T18" fmla="*/ 0 w 38"/>
                <a:gd name="T19" fmla="*/ 3 h 16"/>
                <a:gd name="T20" fmla="*/ 0 w 38"/>
                <a:gd name="T21" fmla="*/ 2 h 16"/>
                <a:gd name="T22" fmla="*/ 1 w 38"/>
                <a:gd name="T23" fmla="*/ 1 h 16"/>
                <a:gd name="T24" fmla="*/ 4 w 38"/>
                <a:gd name="T25" fmla="*/ 0 h 16"/>
                <a:gd name="T26" fmla="*/ 26 w 38"/>
                <a:gd name="T27" fmla="*/ 6 h 16"/>
                <a:gd name="T28" fmla="*/ 37 w 38"/>
                <a:gd name="T2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16">
                  <a:moveTo>
                    <a:pt x="37" y="13"/>
                  </a:moveTo>
                  <a:cubicBezTo>
                    <a:pt x="38" y="13"/>
                    <a:pt x="38" y="14"/>
                    <a:pt x="38" y="15"/>
                  </a:cubicBezTo>
                  <a:cubicBezTo>
                    <a:pt x="37" y="16"/>
                    <a:pt x="37" y="16"/>
                    <a:pt x="36" y="16"/>
                  </a:cubicBezTo>
                  <a:cubicBezTo>
                    <a:pt x="36" y="16"/>
                    <a:pt x="35" y="16"/>
                    <a:pt x="35" y="16"/>
                  </a:cubicBezTo>
                  <a:cubicBezTo>
                    <a:pt x="35" y="16"/>
                    <a:pt x="31" y="13"/>
                    <a:pt x="25" y="10"/>
                  </a:cubicBezTo>
                  <a:cubicBezTo>
                    <a:pt x="19" y="7"/>
                    <a:pt x="11" y="4"/>
                    <a:pt x="5" y="4"/>
                  </a:cubicBezTo>
                  <a:cubicBezTo>
                    <a:pt x="5" y="4"/>
                    <a:pt x="5" y="4"/>
                    <a:pt x="4" y="4"/>
                  </a:cubicBezTo>
                  <a:cubicBezTo>
                    <a:pt x="4" y="4"/>
                    <a:pt x="3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2" y="0"/>
                    <a:pt x="20" y="3"/>
                    <a:pt x="26" y="6"/>
                  </a:cubicBezTo>
                  <a:cubicBezTo>
                    <a:pt x="33" y="10"/>
                    <a:pt x="37" y="13"/>
                    <a:pt x="37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146" y="1945"/>
              <a:ext cx="20" cy="16"/>
            </a:xfrm>
            <a:custGeom>
              <a:avLst/>
              <a:gdLst>
                <a:gd name="T0" fmla="*/ 5 w 5"/>
                <a:gd name="T1" fmla="*/ 2 h 4"/>
                <a:gd name="T2" fmla="*/ 3 w 5"/>
                <a:gd name="T3" fmla="*/ 4 h 4"/>
                <a:gd name="T4" fmla="*/ 2 w 5"/>
                <a:gd name="T5" fmla="*/ 4 h 4"/>
                <a:gd name="T6" fmla="*/ 1 w 5"/>
                <a:gd name="T7" fmla="*/ 4 h 4"/>
                <a:gd name="T8" fmla="*/ 0 w 5"/>
                <a:gd name="T9" fmla="*/ 3 h 4"/>
                <a:gd name="T10" fmla="*/ 0 w 5"/>
                <a:gd name="T11" fmla="*/ 2 h 4"/>
                <a:gd name="T12" fmla="*/ 1 w 5"/>
                <a:gd name="T13" fmla="*/ 1 h 4"/>
                <a:gd name="T14" fmla="*/ 2 w 5"/>
                <a:gd name="T15" fmla="*/ 0 h 4"/>
                <a:gd name="T16" fmla="*/ 5 w 5"/>
                <a:gd name="T1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4" y="1"/>
                    <a:pt x="5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1988" y="2082"/>
              <a:ext cx="166" cy="64"/>
            </a:xfrm>
            <a:custGeom>
              <a:avLst/>
              <a:gdLst>
                <a:gd name="T0" fmla="*/ 41 w 41"/>
                <a:gd name="T1" fmla="*/ 2 h 16"/>
                <a:gd name="T2" fmla="*/ 41 w 41"/>
                <a:gd name="T3" fmla="*/ 4 h 16"/>
                <a:gd name="T4" fmla="*/ 41 w 41"/>
                <a:gd name="T5" fmla="*/ 5 h 16"/>
                <a:gd name="T6" fmla="*/ 35 w 41"/>
                <a:gd name="T7" fmla="*/ 11 h 16"/>
                <a:gd name="T8" fmla="*/ 20 w 41"/>
                <a:gd name="T9" fmla="*/ 16 h 16"/>
                <a:gd name="T10" fmla="*/ 20 w 41"/>
                <a:gd name="T11" fmla="*/ 16 h 16"/>
                <a:gd name="T12" fmla="*/ 10 w 41"/>
                <a:gd name="T13" fmla="*/ 13 h 16"/>
                <a:gd name="T14" fmla="*/ 0 w 41"/>
                <a:gd name="T15" fmla="*/ 3 h 16"/>
                <a:gd name="T16" fmla="*/ 1 w 41"/>
                <a:gd name="T17" fmla="*/ 0 h 16"/>
                <a:gd name="T18" fmla="*/ 2 w 41"/>
                <a:gd name="T19" fmla="*/ 0 h 16"/>
                <a:gd name="T20" fmla="*/ 4 w 41"/>
                <a:gd name="T21" fmla="*/ 1 h 16"/>
                <a:gd name="T22" fmla="*/ 12 w 41"/>
                <a:gd name="T23" fmla="*/ 10 h 16"/>
                <a:gd name="T24" fmla="*/ 20 w 41"/>
                <a:gd name="T25" fmla="*/ 12 h 16"/>
                <a:gd name="T26" fmla="*/ 21 w 41"/>
                <a:gd name="T27" fmla="*/ 12 h 16"/>
                <a:gd name="T28" fmla="*/ 38 w 41"/>
                <a:gd name="T29" fmla="*/ 2 h 16"/>
                <a:gd name="T30" fmla="*/ 39 w 41"/>
                <a:gd name="T31" fmla="*/ 2 h 16"/>
                <a:gd name="T32" fmla="*/ 41 w 41"/>
                <a:gd name="T3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16">
                  <a:moveTo>
                    <a:pt x="41" y="2"/>
                  </a:moveTo>
                  <a:cubicBezTo>
                    <a:pt x="41" y="3"/>
                    <a:pt x="41" y="3"/>
                    <a:pt x="41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0" y="5"/>
                    <a:pt x="38" y="8"/>
                    <a:pt x="35" y="11"/>
                  </a:cubicBezTo>
                  <a:cubicBezTo>
                    <a:pt x="31" y="13"/>
                    <a:pt x="26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16"/>
                    <a:pt x="14" y="15"/>
                    <a:pt x="10" y="13"/>
                  </a:cubicBezTo>
                  <a:cubicBezTo>
                    <a:pt x="7" y="11"/>
                    <a:pt x="4" y="8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7" y="5"/>
                    <a:pt x="10" y="8"/>
                    <a:pt x="12" y="10"/>
                  </a:cubicBezTo>
                  <a:cubicBezTo>
                    <a:pt x="15" y="11"/>
                    <a:pt x="18" y="12"/>
                    <a:pt x="20" y="12"/>
                  </a:cubicBezTo>
                  <a:cubicBezTo>
                    <a:pt x="20" y="12"/>
                    <a:pt x="21" y="12"/>
                    <a:pt x="21" y="12"/>
                  </a:cubicBezTo>
                  <a:cubicBezTo>
                    <a:pt x="30" y="12"/>
                    <a:pt x="37" y="3"/>
                    <a:pt x="38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2"/>
                    <a:pt x="40" y="2"/>
                    <a:pt x="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1980" y="1849"/>
              <a:ext cx="174" cy="108"/>
            </a:xfrm>
            <a:custGeom>
              <a:avLst/>
              <a:gdLst>
                <a:gd name="T0" fmla="*/ 43 w 43"/>
                <a:gd name="T1" fmla="*/ 24 h 27"/>
                <a:gd name="T2" fmla="*/ 42 w 43"/>
                <a:gd name="T3" fmla="*/ 25 h 27"/>
                <a:gd name="T4" fmla="*/ 41 w 43"/>
                <a:gd name="T5" fmla="*/ 26 h 27"/>
                <a:gd name="T6" fmla="*/ 41 w 43"/>
                <a:gd name="T7" fmla="*/ 27 h 27"/>
                <a:gd name="T8" fmla="*/ 1 w 43"/>
                <a:gd name="T9" fmla="*/ 4 h 27"/>
                <a:gd name="T10" fmla="*/ 0 w 43"/>
                <a:gd name="T11" fmla="*/ 0 h 27"/>
                <a:gd name="T12" fmla="*/ 43 w 43"/>
                <a:gd name="T13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27">
                  <a:moveTo>
                    <a:pt x="43" y="24"/>
                  </a:moveTo>
                  <a:cubicBezTo>
                    <a:pt x="42" y="24"/>
                    <a:pt x="42" y="25"/>
                    <a:pt x="42" y="25"/>
                  </a:cubicBezTo>
                  <a:cubicBezTo>
                    <a:pt x="41" y="25"/>
                    <a:pt x="41" y="25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29" y="16"/>
                    <a:pt x="15" y="8"/>
                    <a:pt x="1" y="4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15" y="3"/>
                    <a:pt x="30" y="12"/>
                    <a:pt x="4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2069" y="2440"/>
              <a:ext cx="52" cy="282"/>
            </a:xfrm>
            <a:custGeom>
              <a:avLst/>
              <a:gdLst>
                <a:gd name="T0" fmla="*/ 13 w 13"/>
                <a:gd name="T1" fmla="*/ 42 h 70"/>
                <a:gd name="T2" fmla="*/ 9 w 13"/>
                <a:gd name="T3" fmla="*/ 65 h 70"/>
                <a:gd name="T4" fmla="*/ 9 w 13"/>
                <a:gd name="T5" fmla="*/ 66 h 70"/>
                <a:gd name="T6" fmla="*/ 0 w 13"/>
                <a:gd name="T7" fmla="*/ 70 h 70"/>
                <a:gd name="T8" fmla="*/ 0 w 13"/>
                <a:gd name="T9" fmla="*/ 68 h 70"/>
                <a:gd name="T10" fmla="*/ 0 w 13"/>
                <a:gd name="T11" fmla="*/ 66 h 70"/>
                <a:gd name="T12" fmla="*/ 6 w 13"/>
                <a:gd name="T13" fmla="*/ 63 h 70"/>
                <a:gd name="T14" fmla="*/ 10 w 13"/>
                <a:gd name="T15" fmla="*/ 42 h 70"/>
                <a:gd name="T16" fmla="*/ 6 w 13"/>
                <a:gd name="T17" fmla="*/ 13 h 70"/>
                <a:gd name="T18" fmla="*/ 2 w 13"/>
                <a:gd name="T19" fmla="*/ 1 h 70"/>
                <a:gd name="T20" fmla="*/ 6 w 13"/>
                <a:gd name="T21" fmla="*/ 0 h 70"/>
                <a:gd name="T22" fmla="*/ 9 w 13"/>
                <a:gd name="T23" fmla="*/ 12 h 70"/>
                <a:gd name="T24" fmla="*/ 13 w 13"/>
                <a:gd name="T25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0">
                  <a:moveTo>
                    <a:pt x="13" y="42"/>
                  </a:moveTo>
                  <a:cubicBezTo>
                    <a:pt x="13" y="50"/>
                    <a:pt x="12" y="58"/>
                    <a:pt x="9" y="65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8"/>
                    <a:pt x="3" y="69"/>
                    <a:pt x="0" y="70"/>
                  </a:cubicBezTo>
                  <a:cubicBezTo>
                    <a:pt x="0" y="70"/>
                    <a:pt x="0" y="69"/>
                    <a:pt x="0" y="68"/>
                  </a:cubicBezTo>
                  <a:cubicBezTo>
                    <a:pt x="0" y="68"/>
                    <a:pt x="0" y="67"/>
                    <a:pt x="0" y="66"/>
                  </a:cubicBezTo>
                  <a:cubicBezTo>
                    <a:pt x="2" y="65"/>
                    <a:pt x="4" y="64"/>
                    <a:pt x="6" y="63"/>
                  </a:cubicBezTo>
                  <a:cubicBezTo>
                    <a:pt x="9" y="57"/>
                    <a:pt x="10" y="50"/>
                    <a:pt x="10" y="42"/>
                  </a:cubicBezTo>
                  <a:cubicBezTo>
                    <a:pt x="10" y="31"/>
                    <a:pt x="8" y="21"/>
                    <a:pt x="6" y="13"/>
                  </a:cubicBezTo>
                  <a:cubicBezTo>
                    <a:pt x="4" y="7"/>
                    <a:pt x="3" y="3"/>
                    <a:pt x="2" y="1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2"/>
                    <a:pt x="8" y="6"/>
                    <a:pt x="9" y="12"/>
                  </a:cubicBezTo>
                  <a:cubicBezTo>
                    <a:pt x="11" y="20"/>
                    <a:pt x="13" y="31"/>
                    <a:pt x="13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2077" y="2428"/>
              <a:ext cx="16" cy="16"/>
            </a:xfrm>
            <a:custGeom>
              <a:avLst/>
              <a:gdLst>
                <a:gd name="T0" fmla="*/ 3 w 4"/>
                <a:gd name="T1" fmla="*/ 1 h 4"/>
                <a:gd name="T2" fmla="*/ 4 w 4"/>
                <a:gd name="T3" fmla="*/ 3 h 4"/>
                <a:gd name="T4" fmla="*/ 0 w 4"/>
                <a:gd name="T5" fmla="*/ 4 h 4"/>
                <a:gd name="T6" fmla="*/ 0 w 4"/>
                <a:gd name="T7" fmla="*/ 2 h 4"/>
                <a:gd name="T8" fmla="*/ 0 w 4"/>
                <a:gd name="T9" fmla="*/ 1 h 4"/>
                <a:gd name="T10" fmla="*/ 1 w 4"/>
                <a:gd name="T11" fmla="*/ 0 h 4"/>
                <a:gd name="T12" fmla="*/ 2 w 4"/>
                <a:gd name="T13" fmla="*/ 0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3" y="1"/>
                    <a:pt x="4" y="2"/>
                    <a:pt x="4" y="3"/>
                  </a:cubicBezTo>
                  <a:cubicBezTo>
                    <a:pt x="3" y="3"/>
                    <a:pt x="2" y="3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" name="Freeform 17"/>
            <p:cNvSpPr/>
            <p:nvPr/>
          </p:nvSpPr>
          <p:spPr bwMode="auto">
            <a:xfrm>
              <a:off x="1783" y="2416"/>
              <a:ext cx="298" cy="40"/>
            </a:xfrm>
            <a:custGeom>
              <a:avLst/>
              <a:gdLst>
                <a:gd name="T0" fmla="*/ 74 w 74"/>
                <a:gd name="T1" fmla="*/ 3 h 10"/>
                <a:gd name="T2" fmla="*/ 74 w 74"/>
                <a:gd name="T3" fmla="*/ 3 h 10"/>
                <a:gd name="T4" fmla="*/ 73 w 74"/>
                <a:gd name="T5" fmla="*/ 4 h 10"/>
                <a:gd name="T6" fmla="*/ 73 w 74"/>
                <a:gd name="T7" fmla="*/ 5 h 10"/>
                <a:gd name="T8" fmla="*/ 73 w 74"/>
                <a:gd name="T9" fmla="*/ 7 h 10"/>
                <a:gd name="T10" fmla="*/ 50 w 74"/>
                <a:gd name="T11" fmla="*/ 10 h 10"/>
                <a:gd name="T12" fmla="*/ 40 w 74"/>
                <a:gd name="T13" fmla="*/ 10 h 10"/>
                <a:gd name="T14" fmla="*/ 0 w 74"/>
                <a:gd name="T15" fmla="*/ 4 h 10"/>
                <a:gd name="T16" fmla="*/ 1 w 74"/>
                <a:gd name="T17" fmla="*/ 3 h 10"/>
                <a:gd name="T18" fmla="*/ 1 w 74"/>
                <a:gd name="T19" fmla="*/ 2 h 10"/>
                <a:gd name="T20" fmla="*/ 0 w 74"/>
                <a:gd name="T21" fmla="*/ 1 h 10"/>
                <a:gd name="T22" fmla="*/ 0 w 74"/>
                <a:gd name="T23" fmla="*/ 0 h 10"/>
                <a:gd name="T24" fmla="*/ 40 w 74"/>
                <a:gd name="T25" fmla="*/ 6 h 10"/>
                <a:gd name="T26" fmla="*/ 50 w 74"/>
                <a:gd name="T27" fmla="*/ 6 h 10"/>
                <a:gd name="T28" fmla="*/ 74 w 74"/>
                <a:gd name="T2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">
                  <a:moveTo>
                    <a:pt x="74" y="3"/>
                  </a:moveTo>
                  <a:cubicBezTo>
                    <a:pt x="74" y="3"/>
                    <a:pt x="74" y="3"/>
                    <a:pt x="74" y="3"/>
                  </a:cubicBezTo>
                  <a:cubicBezTo>
                    <a:pt x="73" y="3"/>
                    <a:pt x="73" y="4"/>
                    <a:pt x="73" y="4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6"/>
                    <a:pt x="73" y="7"/>
                  </a:cubicBezTo>
                  <a:cubicBezTo>
                    <a:pt x="66" y="8"/>
                    <a:pt x="59" y="9"/>
                    <a:pt x="50" y="10"/>
                  </a:cubicBezTo>
                  <a:cubicBezTo>
                    <a:pt x="47" y="10"/>
                    <a:pt x="43" y="10"/>
                    <a:pt x="40" y="10"/>
                  </a:cubicBezTo>
                  <a:cubicBezTo>
                    <a:pt x="25" y="10"/>
                    <a:pt x="12" y="8"/>
                    <a:pt x="0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1" y="3"/>
                    <a:pt x="1" y="2"/>
                    <a:pt x="1" y="2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4"/>
                    <a:pt x="25" y="6"/>
                    <a:pt x="40" y="6"/>
                  </a:cubicBezTo>
                  <a:cubicBezTo>
                    <a:pt x="43" y="6"/>
                    <a:pt x="46" y="6"/>
                    <a:pt x="50" y="6"/>
                  </a:cubicBezTo>
                  <a:cubicBezTo>
                    <a:pt x="59" y="5"/>
                    <a:pt x="67" y="4"/>
                    <a:pt x="7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1" name="Freeform 18"/>
            <p:cNvSpPr/>
            <p:nvPr/>
          </p:nvSpPr>
          <p:spPr bwMode="auto">
            <a:xfrm>
              <a:off x="2053" y="2706"/>
              <a:ext cx="16" cy="20"/>
            </a:xfrm>
            <a:custGeom>
              <a:avLst/>
              <a:gdLst>
                <a:gd name="T0" fmla="*/ 4 w 4"/>
                <a:gd name="T1" fmla="*/ 0 h 5"/>
                <a:gd name="T2" fmla="*/ 4 w 4"/>
                <a:gd name="T3" fmla="*/ 2 h 5"/>
                <a:gd name="T4" fmla="*/ 4 w 4"/>
                <a:gd name="T5" fmla="*/ 4 h 5"/>
                <a:gd name="T6" fmla="*/ 0 w 4"/>
                <a:gd name="T7" fmla="*/ 5 h 5"/>
                <a:gd name="T8" fmla="*/ 0 w 4"/>
                <a:gd name="T9" fmla="*/ 2 h 5"/>
                <a:gd name="T10" fmla="*/ 0 w 4"/>
                <a:gd name="T11" fmla="*/ 1 h 5"/>
                <a:gd name="T12" fmla="*/ 4 w 4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4" y="1"/>
                    <a:pt x="4" y="2"/>
                    <a:pt x="4" y="2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3" y="5"/>
                    <a:pt x="1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3" y="1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2" name="Freeform 19"/>
            <p:cNvSpPr/>
            <p:nvPr/>
          </p:nvSpPr>
          <p:spPr bwMode="auto">
            <a:xfrm>
              <a:off x="2041" y="2682"/>
              <a:ext cx="28" cy="28"/>
            </a:xfrm>
            <a:custGeom>
              <a:avLst/>
              <a:gdLst>
                <a:gd name="T0" fmla="*/ 5 w 7"/>
                <a:gd name="T1" fmla="*/ 3 h 7"/>
                <a:gd name="T2" fmla="*/ 7 w 7"/>
                <a:gd name="T3" fmla="*/ 6 h 7"/>
                <a:gd name="T4" fmla="*/ 3 w 7"/>
                <a:gd name="T5" fmla="*/ 7 h 7"/>
                <a:gd name="T6" fmla="*/ 0 w 7"/>
                <a:gd name="T7" fmla="*/ 4 h 7"/>
                <a:gd name="T8" fmla="*/ 0 w 7"/>
                <a:gd name="T9" fmla="*/ 2 h 7"/>
                <a:gd name="T10" fmla="*/ 0 w 7"/>
                <a:gd name="T11" fmla="*/ 0 h 7"/>
                <a:gd name="T12" fmla="*/ 5 w 7"/>
                <a:gd name="T13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7">
                  <a:moveTo>
                    <a:pt x="5" y="3"/>
                  </a:moveTo>
                  <a:cubicBezTo>
                    <a:pt x="6" y="4"/>
                    <a:pt x="7" y="5"/>
                    <a:pt x="7" y="6"/>
                  </a:cubicBezTo>
                  <a:cubicBezTo>
                    <a:pt x="6" y="7"/>
                    <a:pt x="4" y="7"/>
                    <a:pt x="3" y="7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4" y="1"/>
                    <a:pt x="5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" name="Freeform 20"/>
            <p:cNvSpPr/>
            <p:nvPr/>
          </p:nvSpPr>
          <p:spPr bwMode="auto">
            <a:xfrm>
              <a:off x="1980" y="2722"/>
              <a:ext cx="89" cy="52"/>
            </a:xfrm>
            <a:custGeom>
              <a:avLst/>
              <a:gdLst>
                <a:gd name="T0" fmla="*/ 22 w 22"/>
                <a:gd name="T1" fmla="*/ 0 h 13"/>
                <a:gd name="T2" fmla="*/ 19 w 22"/>
                <a:gd name="T3" fmla="*/ 8 h 13"/>
                <a:gd name="T4" fmla="*/ 10 w 22"/>
                <a:gd name="T5" fmla="*/ 13 h 13"/>
                <a:gd name="T6" fmla="*/ 3 w 22"/>
                <a:gd name="T7" fmla="*/ 10 h 13"/>
                <a:gd name="T8" fmla="*/ 0 w 22"/>
                <a:gd name="T9" fmla="*/ 4 h 13"/>
                <a:gd name="T10" fmla="*/ 4 w 22"/>
                <a:gd name="T11" fmla="*/ 4 h 13"/>
                <a:gd name="T12" fmla="*/ 10 w 22"/>
                <a:gd name="T13" fmla="*/ 9 h 13"/>
                <a:gd name="T14" fmla="*/ 16 w 22"/>
                <a:gd name="T15" fmla="*/ 6 h 13"/>
                <a:gd name="T16" fmla="*/ 18 w 22"/>
                <a:gd name="T17" fmla="*/ 1 h 13"/>
                <a:gd name="T18" fmla="*/ 22 w 22"/>
                <a:gd name="T1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13">
                  <a:moveTo>
                    <a:pt x="22" y="0"/>
                  </a:moveTo>
                  <a:cubicBezTo>
                    <a:pt x="22" y="3"/>
                    <a:pt x="21" y="6"/>
                    <a:pt x="19" y="8"/>
                  </a:cubicBezTo>
                  <a:cubicBezTo>
                    <a:pt x="17" y="11"/>
                    <a:pt x="14" y="13"/>
                    <a:pt x="10" y="13"/>
                  </a:cubicBezTo>
                  <a:cubicBezTo>
                    <a:pt x="7" y="13"/>
                    <a:pt x="4" y="12"/>
                    <a:pt x="3" y="10"/>
                  </a:cubicBezTo>
                  <a:cubicBezTo>
                    <a:pt x="1" y="8"/>
                    <a:pt x="1" y="6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2" y="9"/>
                    <a:pt x="14" y="8"/>
                    <a:pt x="16" y="6"/>
                  </a:cubicBezTo>
                  <a:cubicBezTo>
                    <a:pt x="17" y="5"/>
                    <a:pt x="17" y="3"/>
                    <a:pt x="18" y="1"/>
                  </a:cubicBezTo>
                  <a:cubicBezTo>
                    <a:pt x="19" y="1"/>
                    <a:pt x="21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" name="Freeform 21"/>
            <p:cNvSpPr/>
            <p:nvPr/>
          </p:nvSpPr>
          <p:spPr bwMode="auto">
            <a:xfrm>
              <a:off x="1996" y="2710"/>
              <a:ext cx="57" cy="28"/>
            </a:xfrm>
            <a:custGeom>
              <a:avLst/>
              <a:gdLst>
                <a:gd name="T0" fmla="*/ 14 w 14"/>
                <a:gd name="T1" fmla="*/ 0 h 7"/>
                <a:gd name="T2" fmla="*/ 14 w 14"/>
                <a:gd name="T3" fmla="*/ 1 h 7"/>
                <a:gd name="T4" fmla="*/ 14 w 14"/>
                <a:gd name="T5" fmla="*/ 4 h 7"/>
                <a:gd name="T6" fmla="*/ 10 w 14"/>
                <a:gd name="T7" fmla="*/ 5 h 7"/>
                <a:gd name="T8" fmla="*/ 0 w 14"/>
                <a:gd name="T9" fmla="*/ 7 h 7"/>
                <a:gd name="T10" fmla="*/ 0 w 14"/>
                <a:gd name="T11" fmla="*/ 6 h 7"/>
                <a:gd name="T12" fmla="*/ 1 w 14"/>
                <a:gd name="T13" fmla="*/ 3 h 7"/>
                <a:gd name="T14" fmla="*/ 9 w 14"/>
                <a:gd name="T15" fmla="*/ 2 h 7"/>
                <a:gd name="T16" fmla="*/ 14 w 14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4" y="3"/>
                    <a:pt x="14" y="4"/>
                  </a:cubicBezTo>
                  <a:cubicBezTo>
                    <a:pt x="13" y="5"/>
                    <a:pt x="11" y="5"/>
                    <a:pt x="10" y="5"/>
                  </a:cubicBezTo>
                  <a:cubicBezTo>
                    <a:pt x="7" y="6"/>
                    <a:pt x="3" y="6"/>
                    <a:pt x="0" y="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3" y="3"/>
                    <a:pt x="6" y="2"/>
                    <a:pt x="9" y="2"/>
                  </a:cubicBezTo>
                  <a:cubicBezTo>
                    <a:pt x="11" y="1"/>
                    <a:pt x="12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" name="Freeform 22"/>
            <p:cNvSpPr/>
            <p:nvPr/>
          </p:nvSpPr>
          <p:spPr bwMode="auto">
            <a:xfrm>
              <a:off x="1984" y="2682"/>
              <a:ext cx="57" cy="40"/>
            </a:xfrm>
            <a:custGeom>
              <a:avLst/>
              <a:gdLst>
                <a:gd name="T0" fmla="*/ 14 w 14"/>
                <a:gd name="T1" fmla="*/ 2 h 10"/>
                <a:gd name="T2" fmla="*/ 14 w 14"/>
                <a:gd name="T3" fmla="*/ 4 h 10"/>
                <a:gd name="T4" fmla="*/ 4 w 14"/>
                <a:gd name="T5" fmla="*/ 10 h 10"/>
                <a:gd name="T6" fmla="*/ 0 w 14"/>
                <a:gd name="T7" fmla="*/ 10 h 10"/>
                <a:gd name="T8" fmla="*/ 3 w 14"/>
                <a:gd name="T9" fmla="*/ 4 h 10"/>
                <a:gd name="T10" fmla="*/ 14 w 14"/>
                <a:gd name="T11" fmla="*/ 0 h 10"/>
                <a:gd name="T12" fmla="*/ 14 w 14"/>
                <a:gd name="T13" fmla="*/ 0 h 10"/>
                <a:gd name="T14" fmla="*/ 14 w 14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0">
                  <a:moveTo>
                    <a:pt x="14" y="2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8" y="4"/>
                    <a:pt x="5" y="7"/>
                    <a:pt x="4" y="10"/>
                  </a:cubicBezTo>
                  <a:cubicBezTo>
                    <a:pt x="2" y="10"/>
                    <a:pt x="1" y="10"/>
                    <a:pt x="0" y="10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lnTo>
                    <a:pt x="14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" name="Freeform 23"/>
            <p:cNvSpPr/>
            <p:nvPr/>
          </p:nvSpPr>
          <p:spPr bwMode="auto">
            <a:xfrm>
              <a:off x="1892" y="2275"/>
              <a:ext cx="141" cy="65"/>
            </a:xfrm>
            <a:custGeom>
              <a:avLst/>
              <a:gdLst>
                <a:gd name="T0" fmla="*/ 35 w 35"/>
                <a:gd name="T1" fmla="*/ 1 h 16"/>
                <a:gd name="T2" fmla="*/ 34 w 35"/>
                <a:gd name="T3" fmla="*/ 3 h 16"/>
                <a:gd name="T4" fmla="*/ 28 w 35"/>
                <a:gd name="T5" fmla="*/ 9 h 16"/>
                <a:gd name="T6" fmla="*/ 14 w 35"/>
                <a:gd name="T7" fmla="*/ 16 h 16"/>
                <a:gd name="T8" fmla="*/ 14 w 35"/>
                <a:gd name="T9" fmla="*/ 16 h 16"/>
                <a:gd name="T10" fmla="*/ 6 w 35"/>
                <a:gd name="T11" fmla="*/ 13 h 16"/>
                <a:gd name="T12" fmla="*/ 0 w 35"/>
                <a:gd name="T13" fmla="*/ 7 h 16"/>
                <a:gd name="T14" fmla="*/ 1 w 35"/>
                <a:gd name="T15" fmla="*/ 7 h 16"/>
                <a:gd name="T16" fmla="*/ 2 w 35"/>
                <a:gd name="T17" fmla="*/ 5 h 16"/>
                <a:gd name="T18" fmla="*/ 2 w 35"/>
                <a:gd name="T19" fmla="*/ 5 h 16"/>
                <a:gd name="T20" fmla="*/ 2 w 35"/>
                <a:gd name="T21" fmla="*/ 4 h 16"/>
                <a:gd name="T22" fmla="*/ 14 w 35"/>
                <a:gd name="T23" fmla="*/ 12 h 16"/>
                <a:gd name="T24" fmla="*/ 14 w 35"/>
                <a:gd name="T25" fmla="*/ 12 h 16"/>
                <a:gd name="T26" fmla="*/ 26 w 35"/>
                <a:gd name="T27" fmla="*/ 6 h 16"/>
                <a:gd name="T28" fmla="*/ 31 w 35"/>
                <a:gd name="T29" fmla="*/ 0 h 16"/>
                <a:gd name="T30" fmla="*/ 33 w 35"/>
                <a:gd name="T31" fmla="*/ 0 h 16"/>
                <a:gd name="T32" fmla="*/ 34 w 35"/>
                <a:gd name="T33" fmla="*/ 0 h 16"/>
                <a:gd name="T34" fmla="*/ 35 w 35"/>
                <a:gd name="T35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16">
                  <a:moveTo>
                    <a:pt x="35" y="1"/>
                  </a:moveTo>
                  <a:cubicBezTo>
                    <a:pt x="35" y="2"/>
                    <a:pt x="35" y="2"/>
                    <a:pt x="34" y="3"/>
                  </a:cubicBezTo>
                  <a:cubicBezTo>
                    <a:pt x="34" y="3"/>
                    <a:pt x="32" y="6"/>
                    <a:pt x="28" y="9"/>
                  </a:cubicBezTo>
                  <a:cubicBezTo>
                    <a:pt x="25" y="12"/>
                    <a:pt x="20" y="15"/>
                    <a:pt x="14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1" y="16"/>
                    <a:pt x="9" y="15"/>
                    <a:pt x="6" y="13"/>
                  </a:cubicBezTo>
                  <a:cubicBezTo>
                    <a:pt x="4" y="12"/>
                    <a:pt x="2" y="10"/>
                    <a:pt x="0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6"/>
                    <a:pt x="2" y="6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6" y="10"/>
                    <a:pt x="10" y="12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12"/>
                    <a:pt x="23" y="9"/>
                    <a:pt x="26" y="6"/>
                  </a:cubicBezTo>
                  <a:cubicBezTo>
                    <a:pt x="29" y="3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33" y="0"/>
                    <a:pt x="34" y="0"/>
                    <a:pt x="34" y="0"/>
                  </a:cubicBezTo>
                  <a:cubicBezTo>
                    <a:pt x="34" y="0"/>
                    <a:pt x="35" y="1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7" name="Freeform 24"/>
            <p:cNvSpPr/>
            <p:nvPr/>
          </p:nvSpPr>
          <p:spPr bwMode="auto">
            <a:xfrm>
              <a:off x="1980" y="2722"/>
              <a:ext cx="20" cy="16"/>
            </a:xfrm>
            <a:custGeom>
              <a:avLst/>
              <a:gdLst>
                <a:gd name="T0" fmla="*/ 5 w 5"/>
                <a:gd name="T1" fmla="*/ 0 h 4"/>
                <a:gd name="T2" fmla="*/ 4 w 5"/>
                <a:gd name="T3" fmla="*/ 3 h 4"/>
                <a:gd name="T4" fmla="*/ 4 w 5"/>
                <a:gd name="T5" fmla="*/ 4 h 4"/>
                <a:gd name="T6" fmla="*/ 0 w 5"/>
                <a:gd name="T7" fmla="*/ 4 h 4"/>
                <a:gd name="T8" fmla="*/ 0 w 5"/>
                <a:gd name="T9" fmla="*/ 3 h 4"/>
                <a:gd name="T10" fmla="*/ 1 w 5"/>
                <a:gd name="T11" fmla="*/ 0 h 4"/>
                <a:gd name="T12" fmla="*/ 5 w 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4" y="1"/>
                    <a:pt x="4" y="2"/>
                    <a:pt x="4" y="3"/>
                  </a:cubicBez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8" name="Freeform 25"/>
            <p:cNvSpPr/>
            <p:nvPr/>
          </p:nvSpPr>
          <p:spPr bwMode="auto">
            <a:xfrm>
              <a:off x="1968" y="1861"/>
              <a:ext cx="24" cy="88"/>
            </a:xfrm>
            <a:custGeom>
              <a:avLst/>
              <a:gdLst>
                <a:gd name="T0" fmla="*/ 6 w 6"/>
                <a:gd name="T1" fmla="*/ 16 h 22"/>
                <a:gd name="T2" fmla="*/ 6 w 6"/>
                <a:gd name="T3" fmla="*/ 16 h 22"/>
                <a:gd name="T4" fmla="*/ 6 w 6"/>
                <a:gd name="T5" fmla="*/ 20 h 22"/>
                <a:gd name="T6" fmla="*/ 4 w 6"/>
                <a:gd name="T7" fmla="*/ 22 h 22"/>
                <a:gd name="T8" fmla="*/ 4 w 6"/>
                <a:gd name="T9" fmla="*/ 22 h 22"/>
                <a:gd name="T10" fmla="*/ 2 w 6"/>
                <a:gd name="T11" fmla="*/ 20 h 22"/>
                <a:gd name="T12" fmla="*/ 2 w 6"/>
                <a:gd name="T13" fmla="*/ 16 h 22"/>
                <a:gd name="T14" fmla="*/ 0 w 6"/>
                <a:gd name="T15" fmla="*/ 0 h 22"/>
                <a:gd name="T16" fmla="*/ 4 w 6"/>
                <a:gd name="T17" fmla="*/ 1 h 22"/>
                <a:gd name="T18" fmla="*/ 6 w 6"/>
                <a:gd name="T19" fmla="*/ 1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22">
                  <a:moveTo>
                    <a:pt x="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19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3" y="22"/>
                    <a:pt x="2" y="21"/>
                    <a:pt x="2" y="20"/>
                  </a:cubicBezTo>
                  <a:cubicBezTo>
                    <a:pt x="2" y="20"/>
                    <a:pt x="2" y="18"/>
                    <a:pt x="2" y="16"/>
                  </a:cubicBezTo>
                  <a:cubicBezTo>
                    <a:pt x="2" y="12"/>
                    <a:pt x="2" y="6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6" y="6"/>
                    <a:pt x="6" y="12"/>
                    <a:pt x="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0" name="Freeform 26"/>
            <p:cNvSpPr/>
            <p:nvPr/>
          </p:nvSpPr>
          <p:spPr bwMode="auto">
            <a:xfrm>
              <a:off x="1912" y="2722"/>
              <a:ext cx="72" cy="16"/>
            </a:xfrm>
            <a:custGeom>
              <a:avLst/>
              <a:gdLst>
                <a:gd name="T0" fmla="*/ 18 w 18"/>
                <a:gd name="T1" fmla="*/ 0 h 4"/>
                <a:gd name="T2" fmla="*/ 17 w 18"/>
                <a:gd name="T3" fmla="*/ 3 h 4"/>
                <a:gd name="T4" fmla="*/ 17 w 18"/>
                <a:gd name="T5" fmla="*/ 4 h 4"/>
                <a:gd name="T6" fmla="*/ 11 w 18"/>
                <a:gd name="T7" fmla="*/ 4 h 4"/>
                <a:gd name="T8" fmla="*/ 0 w 18"/>
                <a:gd name="T9" fmla="*/ 4 h 4"/>
                <a:gd name="T10" fmla="*/ 0 w 18"/>
                <a:gd name="T11" fmla="*/ 0 h 4"/>
                <a:gd name="T12" fmla="*/ 11 w 18"/>
                <a:gd name="T13" fmla="*/ 0 h 4"/>
                <a:gd name="T14" fmla="*/ 18 w 18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0"/>
                  </a:moveTo>
                  <a:cubicBezTo>
                    <a:pt x="17" y="1"/>
                    <a:pt x="17" y="2"/>
                    <a:pt x="17" y="3"/>
                  </a:cubicBezTo>
                  <a:cubicBezTo>
                    <a:pt x="17" y="3"/>
                    <a:pt x="17" y="4"/>
                    <a:pt x="17" y="4"/>
                  </a:cubicBezTo>
                  <a:cubicBezTo>
                    <a:pt x="15" y="4"/>
                    <a:pt x="13" y="4"/>
                    <a:pt x="11" y="4"/>
                  </a:cubicBezTo>
                  <a:cubicBezTo>
                    <a:pt x="7" y="4"/>
                    <a:pt x="3" y="4"/>
                    <a:pt x="0" y="4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4" y="0"/>
                    <a:pt x="8" y="0"/>
                    <a:pt x="11" y="0"/>
                  </a:cubicBezTo>
                  <a:cubicBezTo>
                    <a:pt x="13" y="0"/>
                    <a:pt x="16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3" name="Freeform 27"/>
            <p:cNvSpPr/>
            <p:nvPr/>
          </p:nvSpPr>
          <p:spPr bwMode="auto">
            <a:xfrm>
              <a:off x="1960" y="1845"/>
              <a:ext cx="24" cy="20"/>
            </a:xfrm>
            <a:custGeom>
              <a:avLst/>
              <a:gdLst>
                <a:gd name="T0" fmla="*/ 5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0 h 5"/>
                <a:gd name="T8" fmla="*/ 5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5" y="1"/>
                  </a:moveTo>
                  <a:cubicBezTo>
                    <a:pt x="5" y="2"/>
                    <a:pt x="6" y="3"/>
                    <a:pt x="6" y="5"/>
                  </a:cubicBezTo>
                  <a:cubicBezTo>
                    <a:pt x="5" y="4"/>
                    <a:pt x="3" y="4"/>
                    <a:pt x="2" y="4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4" name="Freeform 28"/>
            <p:cNvSpPr/>
            <p:nvPr/>
          </p:nvSpPr>
          <p:spPr bwMode="auto">
            <a:xfrm>
              <a:off x="1863" y="1764"/>
              <a:ext cx="117" cy="85"/>
            </a:xfrm>
            <a:custGeom>
              <a:avLst/>
              <a:gdLst>
                <a:gd name="T0" fmla="*/ 29 w 29"/>
                <a:gd name="T1" fmla="*/ 21 h 21"/>
                <a:gd name="T2" fmla="*/ 24 w 29"/>
                <a:gd name="T3" fmla="*/ 20 h 21"/>
                <a:gd name="T4" fmla="*/ 24 w 29"/>
                <a:gd name="T5" fmla="*/ 19 h 21"/>
                <a:gd name="T6" fmla="*/ 2 w 29"/>
                <a:gd name="T7" fmla="*/ 4 h 21"/>
                <a:gd name="T8" fmla="*/ 0 w 29"/>
                <a:gd name="T9" fmla="*/ 2 h 21"/>
                <a:gd name="T10" fmla="*/ 0 w 29"/>
                <a:gd name="T11" fmla="*/ 2 h 21"/>
                <a:gd name="T12" fmla="*/ 2 w 29"/>
                <a:gd name="T13" fmla="*/ 0 h 21"/>
                <a:gd name="T14" fmla="*/ 2 w 29"/>
                <a:gd name="T15" fmla="*/ 0 h 21"/>
                <a:gd name="T16" fmla="*/ 29 w 29"/>
                <a:gd name="T17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21">
                  <a:moveTo>
                    <a:pt x="29" y="21"/>
                  </a:moveTo>
                  <a:cubicBezTo>
                    <a:pt x="27" y="20"/>
                    <a:pt x="26" y="20"/>
                    <a:pt x="24" y="20"/>
                  </a:cubicBezTo>
                  <a:cubicBezTo>
                    <a:pt x="24" y="20"/>
                    <a:pt x="24" y="19"/>
                    <a:pt x="24" y="19"/>
                  </a:cubicBezTo>
                  <a:cubicBezTo>
                    <a:pt x="20" y="12"/>
                    <a:pt x="14" y="5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7" y="2"/>
                    <a:pt x="25" y="11"/>
                    <a:pt x="2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5" name="Freeform 29"/>
            <p:cNvSpPr/>
            <p:nvPr/>
          </p:nvSpPr>
          <p:spPr bwMode="auto">
            <a:xfrm>
              <a:off x="1932" y="1857"/>
              <a:ext cx="36" cy="80"/>
            </a:xfrm>
            <a:custGeom>
              <a:avLst/>
              <a:gdLst>
                <a:gd name="T0" fmla="*/ 9 w 9"/>
                <a:gd name="T1" fmla="*/ 18 h 20"/>
                <a:gd name="T2" fmla="*/ 9 w 9"/>
                <a:gd name="T3" fmla="*/ 18 h 20"/>
                <a:gd name="T4" fmla="*/ 8 w 9"/>
                <a:gd name="T5" fmla="*/ 20 h 20"/>
                <a:gd name="T6" fmla="*/ 7 w 9"/>
                <a:gd name="T7" fmla="*/ 20 h 20"/>
                <a:gd name="T8" fmla="*/ 5 w 9"/>
                <a:gd name="T9" fmla="*/ 18 h 20"/>
                <a:gd name="T10" fmla="*/ 3 w 9"/>
                <a:gd name="T11" fmla="*/ 7 h 20"/>
                <a:gd name="T12" fmla="*/ 0 w 9"/>
                <a:gd name="T13" fmla="*/ 0 h 20"/>
                <a:gd name="T14" fmla="*/ 5 w 9"/>
                <a:gd name="T15" fmla="*/ 0 h 20"/>
                <a:gd name="T16" fmla="*/ 7 w 9"/>
                <a:gd name="T17" fmla="*/ 6 h 20"/>
                <a:gd name="T18" fmla="*/ 9 w 9"/>
                <a:gd name="T19" fmla="*/ 14 h 20"/>
                <a:gd name="T20" fmla="*/ 9 w 9"/>
                <a:gd name="T21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" h="20"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9"/>
                    <a:pt x="8" y="20"/>
                    <a:pt x="8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19"/>
                    <a:pt x="5" y="18"/>
                  </a:cubicBezTo>
                  <a:cubicBezTo>
                    <a:pt x="5" y="18"/>
                    <a:pt x="5" y="13"/>
                    <a:pt x="3" y="7"/>
                  </a:cubicBezTo>
                  <a:cubicBezTo>
                    <a:pt x="2" y="4"/>
                    <a:pt x="2" y="2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2"/>
                    <a:pt x="6" y="4"/>
                    <a:pt x="7" y="6"/>
                  </a:cubicBezTo>
                  <a:cubicBezTo>
                    <a:pt x="8" y="9"/>
                    <a:pt x="8" y="12"/>
                    <a:pt x="9" y="14"/>
                  </a:cubicBezTo>
                  <a:cubicBezTo>
                    <a:pt x="9" y="16"/>
                    <a:pt x="9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6" name="Freeform 30"/>
            <p:cNvSpPr/>
            <p:nvPr/>
          </p:nvSpPr>
          <p:spPr bwMode="auto">
            <a:xfrm>
              <a:off x="1855" y="2146"/>
              <a:ext cx="125" cy="61"/>
            </a:xfrm>
            <a:custGeom>
              <a:avLst/>
              <a:gdLst>
                <a:gd name="T0" fmla="*/ 24 w 31"/>
                <a:gd name="T1" fmla="*/ 2 h 15"/>
                <a:gd name="T2" fmla="*/ 24 w 31"/>
                <a:gd name="T3" fmla="*/ 2 h 15"/>
                <a:gd name="T4" fmla="*/ 31 w 31"/>
                <a:gd name="T5" fmla="*/ 9 h 15"/>
                <a:gd name="T6" fmla="*/ 27 w 31"/>
                <a:gd name="T7" fmla="*/ 14 h 15"/>
                <a:gd name="T8" fmla="*/ 19 w 31"/>
                <a:gd name="T9" fmla="*/ 15 h 15"/>
                <a:gd name="T10" fmla="*/ 15 w 31"/>
                <a:gd name="T11" fmla="*/ 15 h 15"/>
                <a:gd name="T12" fmla="*/ 16 w 31"/>
                <a:gd name="T13" fmla="*/ 13 h 15"/>
                <a:gd name="T14" fmla="*/ 16 w 31"/>
                <a:gd name="T15" fmla="*/ 13 h 15"/>
                <a:gd name="T16" fmla="*/ 14 w 31"/>
                <a:gd name="T17" fmla="*/ 11 h 15"/>
                <a:gd name="T18" fmla="*/ 19 w 31"/>
                <a:gd name="T19" fmla="*/ 11 h 15"/>
                <a:gd name="T20" fmla="*/ 25 w 31"/>
                <a:gd name="T21" fmla="*/ 10 h 15"/>
                <a:gd name="T22" fmla="*/ 27 w 31"/>
                <a:gd name="T23" fmla="*/ 9 h 15"/>
                <a:gd name="T24" fmla="*/ 27 w 31"/>
                <a:gd name="T25" fmla="*/ 8 h 15"/>
                <a:gd name="T26" fmla="*/ 23 w 31"/>
                <a:gd name="T27" fmla="*/ 6 h 15"/>
                <a:gd name="T28" fmla="*/ 12 w 31"/>
                <a:gd name="T29" fmla="*/ 4 h 15"/>
                <a:gd name="T30" fmla="*/ 5 w 31"/>
                <a:gd name="T31" fmla="*/ 6 h 15"/>
                <a:gd name="T32" fmla="*/ 4 w 31"/>
                <a:gd name="T33" fmla="*/ 7 h 15"/>
                <a:gd name="T34" fmla="*/ 5 w 31"/>
                <a:gd name="T35" fmla="*/ 8 h 15"/>
                <a:gd name="T36" fmla="*/ 9 w 31"/>
                <a:gd name="T37" fmla="*/ 10 h 15"/>
                <a:gd name="T38" fmla="*/ 14 w 31"/>
                <a:gd name="T39" fmla="*/ 11 h 15"/>
                <a:gd name="T40" fmla="*/ 12 w 31"/>
                <a:gd name="T41" fmla="*/ 12 h 15"/>
                <a:gd name="T42" fmla="*/ 12 w 31"/>
                <a:gd name="T43" fmla="*/ 14 h 15"/>
                <a:gd name="T44" fmla="*/ 9 w 31"/>
                <a:gd name="T45" fmla="*/ 14 h 15"/>
                <a:gd name="T46" fmla="*/ 0 w 31"/>
                <a:gd name="T47" fmla="*/ 7 h 15"/>
                <a:gd name="T48" fmla="*/ 4 w 31"/>
                <a:gd name="T49" fmla="*/ 2 h 15"/>
                <a:gd name="T50" fmla="*/ 12 w 31"/>
                <a:gd name="T51" fmla="*/ 0 h 15"/>
                <a:gd name="T52" fmla="*/ 24 w 31"/>
                <a:gd name="T5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15">
                  <a:moveTo>
                    <a:pt x="24" y="2"/>
                  </a:moveTo>
                  <a:cubicBezTo>
                    <a:pt x="24" y="2"/>
                    <a:pt x="24" y="2"/>
                    <a:pt x="24" y="2"/>
                  </a:cubicBezTo>
                  <a:cubicBezTo>
                    <a:pt x="28" y="5"/>
                    <a:pt x="31" y="6"/>
                    <a:pt x="31" y="9"/>
                  </a:cubicBezTo>
                  <a:cubicBezTo>
                    <a:pt x="31" y="12"/>
                    <a:pt x="29" y="13"/>
                    <a:pt x="27" y="14"/>
                  </a:cubicBezTo>
                  <a:cubicBezTo>
                    <a:pt x="25" y="15"/>
                    <a:pt x="22" y="15"/>
                    <a:pt x="19" y="15"/>
                  </a:cubicBezTo>
                  <a:cubicBezTo>
                    <a:pt x="18" y="15"/>
                    <a:pt x="17" y="15"/>
                    <a:pt x="15" y="15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5" y="11"/>
                    <a:pt x="14" y="11"/>
                  </a:cubicBezTo>
                  <a:cubicBezTo>
                    <a:pt x="16" y="11"/>
                    <a:pt x="17" y="11"/>
                    <a:pt x="19" y="11"/>
                  </a:cubicBezTo>
                  <a:cubicBezTo>
                    <a:pt x="21" y="11"/>
                    <a:pt x="23" y="11"/>
                    <a:pt x="25" y="10"/>
                  </a:cubicBezTo>
                  <a:cubicBezTo>
                    <a:pt x="26" y="10"/>
                    <a:pt x="27" y="9"/>
                    <a:pt x="27" y="9"/>
                  </a:cubicBezTo>
                  <a:cubicBezTo>
                    <a:pt x="27" y="9"/>
                    <a:pt x="27" y="9"/>
                    <a:pt x="27" y="8"/>
                  </a:cubicBezTo>
                  <a:cubicBezTo>
                    <a:pt x="26" y="8"/>
                    <a:pt x="25" y="7"/>
                    <a:pt x="23" y="6"/>
                  </a:cubicBezTo>
                  <a:cubicBezTo>
                    <a:pt x="19" y="5"/>
                    <a:pt x="15" y="4"/>
                    <a:pt x="12" y="4"/>
                  </a:cubicBezTo>
                  <a:cubicBezTo>
                    <a:pt x="9" y="4"/>
                    <a:pt x="7" y="5"/>
                    <a:pt x="5" y="6"/>
                  </a:cubicBezTo>
                  <a:cubicBezTo>
                    <a:pt x="4" y="6"/>
                    <a:pt x="4" y="7"/>
                    <a:pt x="4" y="7"/>
                  </a:cubicBezTo>
                  <a:cubicBezTo>
                    <a:pt x="4" y="7"/>
                    <a:pt x="4" y="8"/>
                    <a:pt x="5" y="8"/>
                  </a:cubicBezTo>
                  <a:cubicBezTo>
                    <a:pt x="5" y="9"/>
                    <a:pt x="7" y="10"/>
                    <a:pt x="9" y="10"/>
                  </a:cubicBezTo>
                  <a:cubicBezTo>
                    <a:pt x="11" y="10"/>
                    <a:pt x="12" y="11"/>
                    <a:pt x="14" y="11"/>
                  </a:cubicBezTo>
                  <a:cubicBezTo>
                    <a:pt x="13" y="11"/>
                    <a:pt x="12" y="11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1" y="14"/>
                    <a:pt x="10" y="14"/>
                    <a:pt x="9" y="14"/>
                  </a:cubicBezTo>
                  <a:cubicBezTo>
                    <a:pt x="3" y="13"/>
                    <a:pt x="0" y="11"/>
                    <a:pt x="0" y="7"/>
                  </a:cubicBezTo>
                  <a:cubicBezTo>
                    <a:pt x="0" y="5"/>
                    <a:pt x="1" y="3"/>
                    <a:pt x="4" y="2"/>
                  </a:cubicBezTo>
                  <a:cubicBezTo>
                    <a:pt x="6" y="1"/>
                    <a:pt x="9" y="1"/>
                    <a:pt x="12" y="0"/>
                  </a:cubicBezTo>
                  <a:cubicBezTo>
                    <a:pt x="16" y="0"/>
                    <a:pt x="20" y="1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7" name="Freeform 31"/>
            <p:cNvSpPr/>
            <p:nvPr/>
          </p:nvSpPr>
          <p:spPr bwMode="auto">
            <a:xfrm>
              <a:off x="1944" y="1841"/>
              <a:ext cx="24" cy="20"/>
            </a:xfrm>
            <a:custGeom>
              <a:avLst/>
              <a:gdLst>
                <a:gd name="T0" fmla="*/ 4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1 h 5"/>
                <a:gd name="T8" fmla="*/ 0 w 6"/>
                <a:gd name="T9" fmla="*/ 0 h 5"/>
                <a:gd name="T10" fmla="*/ 4 w 6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5" y="2"/>
                    <a:pt x="5" y="3"/>
                    <a:pt x="6" y="5"/>
                  </a:cubicBezTo>
                  <a:cubicBezTo>
                    <a:pt x="5" y="5"/>
                    <a:pt x="3" y="4"/>
                    <a:pt x="2" y="4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8" name="Freeform 32"/>
            <p:cNvSpPr/>
            <p:nvPr/>
          </p:nvSpPr>
          <p:spPr bwMode="auto">
            <a:xfrm>
              <a:off x="1924" y="1841"/>
              <a:ext cx="28" cy="16"/>
            </a:xfrm>
            <a:custGeom>
              <a:avLst/>
              <a:gdLst>
                <a:gd name="T0" fmla="*/ 5 w 7"/>
                <a:gd name="T1" fmla="*/ 1 h 4"/>
                <a:gd name="T2" fmla="*/ 7 w 7"/>
                <a:gd name="T3" fmla="*/ 4 h 4"/>
                <a:gd name="T4" fmla="*/ 2 w 7"/>
                <a:gd name="T5" fmla="*/ 4 h 4"/>
                <a:gd name="T6" fmla="*/ 2 w 7"/>
                <a:gd name="T7" fmla="*/ 3 h 4"/>
                <a:gd name="T8" fmla="*/ 0 w 7"/>
                <a:gd name="T9" fmla="*/ 0 h 4"/>
                <a:gd name="T10" fmla="*/ 5 w 7"/>
                <a:gd name="T11" fmla="*/ 0 h 4"/>
                <a:gd name="T12" fmla="*/ 5 w 7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">
                  <a:moveTo>
                    <a:pt x="5" y="1"/>
                  </a:moveTo>
                  <a:cubicBezTo>
                    <a:pt x="6" y="2"/>
                    <a:pt x="6" y="3"/>
                    <a:pt x="7" y="4"/>
                  </a:cubicBezTo>
                  <a:cubicBezTo>
                    <a:pt x="5" y="4"/>
                    <a:pt x="4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9" name="Freeform 33"/>
            <p:cNvSpPr/>
            <p:nvPr/>
          </p:nvSpPr>
          <p:spPr bwMode="auto">
            <a:xfrm>
              <a:off x="1916" y="1841"/>
              <a:ext cx="16" cy="16"/>
            </a:xfrm>
            <a:custGeom>
              <a:avLst/>
              <a:gdLst>
                <a:gd name="T0" fmla="*/ 4 w 4"/>
                <a:gd name="T1" fmla="*/ 3 h 4"/>
                <a:gd name="T2" fmla="*/ 4 w 4"/>
                <a:gd name="T3" fmla="*/ 4 h 4"/>
                <a:gd name="T4" fmla="*/ 1 w 4"/>
                <a:gd name="T5" fmla="*/ 4 h 4"/>
                <a:gd name="T6" fmla="*/ 0 w 4"/>
                <a:gd name="T7" fmla="*/ 4 h 4"/>
                <a:gd name="T8" fmla="*/ 0 w 4"/>
                <a:gd name="T9" fmla="*/ 2 h 4"/>
                <a:gd name="T10" fmla="*/ 0 w 4"/>
                <a:gd name="T11" fmla="*/ 0 h 4"/>
                <a:gd name="T12" fmla="*/ 2 w 4"/>
                <a:gd name="T13" fmla="*/ 0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1"/>
                    <a:pt x="3" y="2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0" name="Freeform 34"/>
            <p:cNvSpPr/>
            <p:nvPr/>
          </p:nvSpPr>
          <p:spPr bwMode="auto">
            <a:xfrm>
              <a:off x="1908" y="1816"/>
              <a:ext cx="36" cy="25"/>
            </a:xfrm>
            <a:custGeom>
              <a:avLst/>
              <a:gdLst>
                <a:gd name="T0" fmla="*/ 9 w 9"/>
                <a:gd name="T1" fmla="*/ 6 h 6"/>
                <a:gd name="T2" fmla="*/ 4 w 9"/>
                <a:gd name="T3" fmla="*/ 6 h 6"/>
                <a:gd name="T4" fmla="*/ 2 w 9"/>
                <a:gd name="T5" fmla="*/ 4 h 6"/>
                <a:gd name="T6" fmla="*/ 0 w 9"/>
                <a:gd name="T7" fmla="*/ 2 h 6"/>
                <a:gd name="T8" fmla="*/ 1 w 9"/>
                <a:gd name="T9" fmla="*/ 2 h 6"/>
                <a:gd name="T10" fmla="*/ 2 w 9"/>
                <a:gd name="T11" fmla="*/ 0 h 6"/>
                <a:gd name="T12" fmla="*/ 3 w 9"/>
                <a:gd name="T13" fmla="*/ 1 h 6"/>
                <a:gd name="T14" fmla="*/ 9 w 9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6">
                  <a:moveTo>
                    <a:pt x="9" y="6"/>
                  </a:moveTo>
                  <a:cubicBezTo>
                    <a:pt x="7" y="6"/>
                    <a:pt x="6" y="6"/>
                    <a:pt x="4" y="6"/>
                  </a:cubicBezTo>
                  <a:cubicBezTo>
                    <a:pt x="3" y="5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6" y="2"/>
                    <a:pt x="7" y="4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1" name="Freeform 35"/>
            <p:cNvSpPr/>
            <p:nvPr/>
          </p:nvSpPr>
          <p:spPr bwMode="auto">
            <a:xfrm>
              <a:off x="1904" y="2191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2 w 4"/>
                <a:gd name="T13" fmla="*/ 0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2" name="Freeform 36"/>
            <p:cNvSpPr/>
            <p:nvPr/>
          </p:nvSpPr>
          <p:spPr bwMode="auto">
            <a:xfrm>
              <a:off x="1887" y="2203"/>
              <a:ext cx="29" cy="92"/>
            </a:xfrm>
            <a:custGeom>
              <a:avLst/>
              <a:gdLst>
                <a:gd name="T0" fmla="*/ 7 w 7"/>
                <a:gd name="T1" fmla="*/ 1 h 23"/>
                <a:gd name="T2" fmla="*/ 3 w 7"/>
                <a:gd name="T3" fmla="*/ 22 h 23"/>
                <a:gd name="T4" fmla="*/ 3 w 7"/>
                <a:gd name="T5" fmla="*/ 23 h 23"/>
                <a:gd name="T6" fmla="*/ 3 w 7"/>
                <a:gd name="T7" fmla="*/ 22 h 23"/>
                <a:gd name="T8" fmla="*/ 1 w 7"/>
                <a:gd name="T9" fmla="*/ 21 h 23"/>
                <a:gd name="T10" fmla="*/ 0 w 7"/>
                <a:gd name="T11" fmla="*/ 21 h 23"/>
                <a:gd name="T12" fmla="*/ 0 w 7"/>
                <a:gd name="T13" fmla="*/ 22 h 23"/>
                <a:gd name="T14" fmla="*/ 4 w 7"/>
                <a:gd name="T15" fmla="*/ 0 h 23"/>
                <a:gd name="T16" fmla="*/ 7 w 7"/>
                <a:gd name="T17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3">
                  <a:moveTo>
                    <a:pt x="7" y="1"/>
                  </a:moveTo>
                  <a:cubicBezTo>
                    <a:pt x="3" y="22"/>
                    <a:pt x="3" y="22"/>
                    <a:pt x="3" y="22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1"/>
                    <a:pt x="2" y="21"/>
                    <a:pt x="1" y="21"/>
                  </a:cubicBezTo>
                  <a:cubicBezTo>
                    <a:pt x="1" y="21"/>
                    <a:pt x="1" y="21"/>
                    <a:pt x="0" y="21"/>
                  </a:cubicBezTo>
                  <a:cubicBezTo>
                    <a:pt x="0" y="21"/>
                    <a:pt x="0" y="21"/>
                    <a:pt x="0" y="2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1"/>
                    <a:pt x="6" y="1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" name="Freeform 37"/>
            <p:cNvSpPr/>
            <p:nvPr/>
          </p:nvSpPr>
          <p:spPr bwMode="auto">
            <a:xfrm>
              <a:off x="1775" y="1841"/>
              <a:ext cx="141" cy="32"/>
            </a:xfrm>
            <a:custGeom>
              <a:avLst/>
              <a:gdLst>
                <a:gd name="T0" fmla="*/ 35 w 35"/>
                <a:gd name="T1" fmla="*/ 2 h 8"/>
                <a:gd name="T2" fmla="*/ 35 w 35"/>
                <a:gd name="T3" fmla="*/ 4 h 8"/>
                <a:gd name="T4" fmla="*/ 0 w 35"/>
                <a:gd name="T5" fmla="*/ 8 h 8"/>
                <a:gd name="T6" fmla="*/ 0 w 35"/>
                <a:gd name="T7" fmla="*/ 8 h 8"/>
                <a:gd name="T8" fmla="*/ 1 w 35"/>
                <a:gd name="T9" fmla="*/ 6 h 8"/>
                <a:gd name="T10" fmla="*/ 1 w 35"/>
                <a:gd name="T11" fmla="*/ 5 h 8"/>
                <a:gd name="T12" fmla="*/ 1 w 35"/>
                <a:gd name="T13" fmla="*/ 4 h 8"/>
                <a:gd name="T14" fmla="*/ 35 w 35"/>
                <a:gd name="T15" fmla="*/ 0 h 8"/>
                <a:gd name="T16" fmla="*/ 35 w 35"/>
                <a:gd name="T17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" h="8">
                  <a:moveTo>
                    <a:pt x="35" y="2"/>
                  </a:moveTo>
                  <a:cubicBezTo>
                    <a:pt x="35" y="4"/>
                    <a:pt x="35" y="4"/>
                    <a:pt x="35" y="4"/>
                  </a:cubicBezTo>
                  <a:cubicBezTo>
                    <a:pt x="22" y="4"/>
                    <a:pt x="10" y="5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" y="8"/>
                    <a:pt x="1" y="7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1" y="4"/>
                  </a:cubicBezTo>
                  <a:cubicBezTo>
                    <a:pt x="11" y="1"/>
                    <a:pt x="22" y="0"/>
                    <a:pt x="35" y="0"/>
                  </a:cubicBezTo>
                  <a:lnTo>
                    <a:pt x="3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4" name="Freeform 38"/>
            <p:cNvSpPr/>
            <p:nvPr/>
          </p:nvSpPr>
          <p:spPr bwMode="auto">
            <a:xfrm>
              <a:off x="1883" y="2682"/>
              <a:ext cx="29" cy="40"/>
            </a:xfrm>
            <a:custGeom>
              <a:avLst/>
              <a:gdLst>
                <a:gd name="T0" fmla="*/ 7 w 7"/>
                <a:gd name="T1" fmla="*/ 8 h 10"/>
                <a:gd name="T2" fmla="*/ 7 w 7"/>
                <a:gd name="T3" fmla="*/ 10 h 10"/>
                <a:gd name="T4" fmla="*/ 4 w 7"/>
                <a:gd name="T5" fmla="*/ 9 h 10"/>
                <a:gd name="T6" fmla="*/ 4 w 7"/>
                <a:gd name="T7" fmla="*/ 8 h 10"/>
                <a:gd name="T8" fmla="*/ 0 w 7"/>
                <a:gd name="T9" fmla="*/ 4 h 10"/>
                <a:gd name="T10" fmla="*/ 0 w 7"/>
                <a:gd name="T11" fmla="*/ 2 h 10"/>
                <a:gd name="T12" fmla="*/ 0 w 7"/>
                <a:gd name="T13" fmla="*/ 0 h 10"/>
                <a:gd name="T14" fmla="*/ 6 w 7"/>
                <a:gd name="T15" fmla="*/ 3 h 10"/>
                <a:gd name="T16" fmla="*/ 7 w 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10">
                  <a:moveTo>
                    <a:pt x="7" y="8"/>
                  </a:moveTo>
                  <a:cubicBezTo>
                    <a:pt x="7" y="9"/>
                    <a:pt x="7" y="9"/>
                    <a:pt x="7" y="10"/>
                  </a:cubicBezTo>
                  <a:cubicBezTo>
                    <a:pt x="6" y="10"/>
                    <a:pt x="5" y="10"/>
                    <a:pt x="4" y="9"/>
                  </a:cubicBezTo>
                  <a:cubicBezTo>
                    <a:pt x="4" y="9"/>
                    <a:pt x="4" y="9"/>
                    <a:pt x="4" y="8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0"/>
                    <a:pt x="5" y="1"/>
                    <a:pt x="6" y="3"/>
                  </a:cubicBezTo>
                  <a:cubicBezTo>
                    <a:pt x="7" y="4"/>
                    <a:pt x="7" y="6"/>
                    <a:pt x="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5" name="Freeform 39"/>
            <p:cNvSpPr/>
            <p:nvPr/>
          </p:nvSpPr>
          <p:spPr bwMode="auto">
            <a:xfrm>
              <a:off x="1896" y="2718"/>
              <a:ext cx="16" cy="20"/>
            </a:xfrm>
            <a:custGeom>
              <a:avLst/>
              <a:gdLst>
                <a:gd name="T0" fmla="*/ 4 w 4"/>
                <a:gd name="T1" fmla="*/ 1 h 5"/>
                <a:gd name="T2" fmla="*/ 4 w 4"/>
                <a:gd name="T3" fmla="*/ 5 h 5"/>
                <a:gd name="T4" fmla="*/ 0 w 4"/>
                <a:gd name="T5" fmla="*/ 4 h 5"/>
                <a:gd name="T6" fmla="*/ 1 w 4"/>
                <a:gd name="T7" fmla="*/ 0 h 5"/>
                <a:gd name="T8" fmla="*/ 4 w 4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4" y="1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2" y="4"/>
                    <a:pt x="1" y="4"/>
                    <a:pt x="0" y="4"/>
                  </a:cubicBezTo>
                  <a:cubicBezTo>
                    <a:pt x="0" y="3"/>
                    <a:pt x="0" y="2"/>
                    <a:pt x="1" y="0"/>
                  </a:cubicBezTo>
                  <a:cubicBezTo>
                    <a:pt x="2" y="1"/>
                    <a:pt x="3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6" name="Freeform 40"/>
            <p:cNvSpPr/>
            <p:nvPr/>
          </p:nvSpPr>
          <p:spPr bwMode="auto">
            <a:xfrm>
              <a:off x="1827" y="2722"/>
              <a:ext cx="85" cy="52"/>
            </a:xfrm>
            <a:custGeom>
              <a:avLst/>
              <a:gdLst>
                <a:gd name="T0" fmla="*/ 21 w 21"/>
                <a:gd name="T1" fmla="*/ 4 h 13"/>
                <a:gd name="T2" fmla="*/ 18 w 21"/>
                <a:gd name="T3" fmla="*/ 8 h 13"/>
                <a:gd name="T4" fmla="*/ 9 w 21"/>
                <a:gd name="T5" fmla="*/ 13 h 13"/>
                <a:gd name="T6" fmla="*/ 2 w 21"/>
                <a:gd name="T7" fmla="*/ 10 h 13"/>
                <a:gd name="T8" fmla="*/ 0 w 21"/>
                <a:gd name="T9" fmla="*/ 3 h 13"/>
                <a:gd name="T10" fmla="*/ 0 w 21"/>
                <a:gd name="T11" fmla="*/ 0 h 13"/>
                <a:gd name="T12" fmla="*/ 4 w 21"/>
                <a:gd name="T13" fmla="*/ 1 h 13"/>
                <a:gd name="T14" fmla="*/ 3 w 21"/>
                <a:gd name="T15" fmla="*/ 3 h 13"/>
                <a:gd name="T16" fmla="*/ 9 w 21"/>
                <a:gd name="T17" fmla="*/ 9 h 13"/>
                <a:gd name="T18" fmla="*/ 15 w 21"/>
                <a:gd name="T19" fmla="*/ 6 h 13"/>
                <a:gd name="T20" fmla="*/ 17 w 21"/>
                <a:gd name="T21" fmla="*/ 3 h 13"/>
                <a:gd name="T22" fmla="*/ 21 w 21"/>
                <a:gd name="T23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21" y="4"/>
                  </a:moveTo>
                  <a:cubicBezTo>
                    <a:pt x="20" y="5"/>
                    <a:pt x="19" y="7"/>
                    <a:pt x="18" y="8"/>
                  </a:cubicBezTo>
                  <a:cubicBezTo>
                    <a:pt x="16" y="11"/>
                    <a:pt x="13" y="13"/>
                    <a:pt x="9" y="13"/>
                  </a:cubicBezTo>
                  <a:cubicBezTo>
                    <a:pt x="6" y="13"/>
                    <a:pt x="4" y="12"/>
                    <a:pt x="2" y="10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4" y="1"/>
                    <a:pt x="3" y="2"/>
                    <a:pt x="3" y="3"/>
                  </a:cubicBezTo>
                  <a:cubicBezTo>
                    <a:pt x="4" y="7"/>
                    <a:pt x="5" y="9"/>
                    <a:pt x="9" y="9"/>
                  </a:cubicBezTo>
                  <a:cubicBezTo>
                    <a:pt x="12" y="9"/>
                    <a:pt x="14" y="8"/>
                    <a:pt x="15" y="6"/>
                  </a:cubicBezTo>
                  <a:cubicBezTo>
                    <a:pt x="16" y="5"/>
                    <a:pt x="16" y="4"/>
                    <a:pt x="17" y="3"/>
                  </a:cubicBezTo>
                  <a:cubicBezTo>
                    <a:pt x="18" y="3"/>
                    <a:pt x="19" y="3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7" name="Freeform 41"/>
            <p:cNvSpPr/>
            <p:nvPr/>
          </p:nvSpPr>
          <p:spPr bwMode="auto">
            <a:xfrm>
              <a:off x="1883" y="2287"/>
              <a:ext cx="17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2 w 4"/>
                <a:gd name="T7" fmla="*/ 4 h 4"/>
                <a:gd name="T8" fmla="*/ 1 w 4"/>
                <a:gd name="T9" fmla="*/ 3 h 4"/>
                <a:gd name="T10" fmla="*/ 0 w 4"/>
                <a:gd name="T11" fmla="*/ 2 h 4"/>
                <a:gd name="T12" fmla="*/ 1 w 4"/>
                <a:gd name="T13" fmla="*/ 1 h 4"/>
                <a:gd name="T14" fmla="*/ 1 w 4"/>
                <a:gd name="T15" fmla="*/ 0 h 4"/>
                <a:gd name="T16" fmla="*/ 2 w 4"/>
                <a:gd name="T17" fmla="*/ 0 h 4"/>
                <a:gd name="T18" fmla="*/ 4 w 4"/>
                <a:gd name="T19" fmla="*/ 1 h 4"/>
                <a:gd name="T20" fmla="*/ 4 w 4"/>
                <a:gd name="T2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3" y="4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8" name="Freeform 42"/>
            <p:cNvSpPr/>
            <p:nvPr/>
          </p:nvSpPr>
          <p:spPr bwMode="auto">
            <a:xfrm>
              <a:off x="1843" y="2710"/>
              <a:ext cx="57" cy="24"/>
            </a:xfrm>
            <a:custGeom>
              <a:avLst/>
              <a:gdLst>
                <a:gd name="T0" fmla="*/ 14 w 14"/>
                <a:gd name="T1" fmla="*/ 2 h 6"/>
                <a:gd name="T2" fmla="*/ 13 w 14"/>
                <a:gd name="T3" fmla="*/ 6 h 6"/>
                <a:gd name="T4" fmla="*/ 0 w 14"/>
                <a:gd name="T5" fmla="*/ 4 h 6"/>
                <a:gd name="T6" fmla="*/ 1 w 14"/>
                <a:gd name="T7" fmla="*/ 0 h 6"/>
                <a:gd name="T8" fmla="*/ 14 w 14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6">
                  <a:moveTo>
                    <a:pt x="14" y="2"/>
                  </a:moveTo>
                  <a:cubicBezTo>
                    <a:pt x="13" y="4"/>
                    <a:pt x="13" y="5"/>
                    <a:pt x="13" y="6"/>
                  </a:cubicBezTo>
                  <a:cubicBezTo>
                    <a:pt x="8" y="6"/>
                    <a:pt x="4" y="5"/>
                    <a:pt x="0" y="4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5" y="1"/>
                    <a:pt x="9" y="2"/>
                    <a:pt x="1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9" name="Freeform 43"/>
            <p:cNvSpPr/>
            <p:nvPr/>
          </p:nvSpPr>
          <p:spPr bwMode="auto">
            <a:xfrm>
              <a:off x="1758" y="2243"/>
              <a:ext cx="134" cy="72"/>
            </a:xfrm>
            <a:custGeom>
              <a:avLst/>
              <a:gdLst>
                <a:gd name="T0" fmla="*/ 32 w 33"/>
                <a:gd name="T1" fmla="*/ 14 h 18"/>
                <a:gd name="T2" fmla="*/ 33 w 33"/>
                <a:gd name="T3" fmla="*/ 15 h 18"/>
                <a:gd name="T4" fmla="*/ 30 w 33"/>
                <a:gd name="T5" fmla="*/ 16 h 18"/>
                <a:gd name="T6" fmla="*/ 20 w 33"/>
                <a:gd name="T7" fmla="*/ 18 h 18"/>
                <a:gd name="T8" fmla="*/ 19 w 33"/>
                <a:gd name="T9" fmla="*/ 18 h 18"/>
                <a:gd name="T10" fmla="*/ 8 w 33"/>
                <a:gd name="T11" fmla="*/ 15 h 18"/>
                <a:gd name="T12" fmla="*/ 0 w 33"/>
                <a:gd name="T13" fmla="*/ 3 h 18"/>
                <a:gd name="T14" fmla="*/ 1 w 33"/>
                <a:gd name="T15" fmla="*/ 1 h 18"/>
                <a:gd name="T16" fmla="*/ 2 w 33"/>
                <a:gd name="T17" fmla="*/ 0 h 18"/>
                <a:gd name="T18" fmla="*/ 4 w 33"/>
                <a:gd name="T19" fmla="*/ 2 h 18"/>
                <a:gd name="T20" fmla="*/ 11 w 33"/>
                <a:gd name="T21" fmla="*/ 12 h 18"/>
                <a:gd name="T22" fmla="*/ 20 w 33"/>
                <a:gd name="T23" fmla="*/ 14 h 18"/>
                <a:gd name="T24" fmla="*/ 20 w 33"/>
                <a:gd name="T25" fmla="*/ 14 h 18"/>
                <a:gd name="T26" fmla="*/ 32 w 33"/>
                <a:gd name="T27" fmla="*/ 12 h 18"/>
                <a:gd name="T28" fmla="*/ 31 w 33"/>
                <a:gd name="T29" fmla="*/ 13 h 18"/>
                <a:gd name="T30" fmla="*/ 32 w 33"/>
                <a:gd name="T3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18">
                  <a:moveTo>
                    <a:pt x="32" y="14"/>
                  </a:moveTo>
                  <a:cubicBezTo>
                    <a:pt x="32" y="14"/>
                    <a:pt x="32" y="15"/>
                    <a:pt x="33" y="15"/>
                  </a:cubicBezTo>
                  <a:cubicBezTo>
                    <a:pt x="32" y="16"/>
                    <a:pt x="31" y="16"/>
                    <a:pt x="30" y="16"/>
                  </a:cubicBezTo>
                  <a:cubicBezTo>
                    <a:pt x="27" y="17"/>
                    <a:pt x="24" y="18"/>
                    <a:pt x="20" y="18"/>
                  </a:cubicBezTo>
                  <a:cubicBezTo>
                    <a:pt x="20" y="18"/>
                    <a:pt x="20" y="18"/>
                    <a:pt x="19" y="18"/>
                  </a:cubicBezTo>
                  <a:cubicBezTo>
                    <a:pt x="16" y="18"/>
                    <a:pt x="12" y="17"/>
                    <a:pt x="8" y="15"/>
                  </a:cubicBezTo>
                  <a:cubicBezTo>
                    <a:pt x="5" y="12"/>
                    <a:pt x="2" y="9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4" y="2"/>
                  </a:cubicBezTo>
                  <a:cubicBezTo>
                    <a:pt x="5" y="7"/>
                    <a:pt x="8" y="10"/>
                    <a:pt x="11" y="12"/>
                  </a:cubicBezTo>
                  <a:cubicBezTo>
                    <a:pt x="13" y="13"/>
                    <a:pt x="17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5" y="14"/>
                    <a:pt x="30" y="12"/>
                    <a:pt x="32" y="12"/>
                  </a:cubicBezTo>
                  <a:cubicBezTo>
                    <a:pt x="31" y="13"/>
                    <a:pt x="31" y="13"/>
                    <a:pt x="31" y="13"/>
                  </a:cubicBezTo>
                  <a:cubicBezTo>
                    <a:pt x="31" y="13"/>
                    <a:pt x="31" y="14"/>
                    <a:pt x="3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0" name="Freeform 44"/>
            <p:cNvSpPr/>
            <p:nvPr/>
          </p:nvSpPr>
          <p:spPr bwMode="auto">
            <a:xfrm>
              <a:off x="1835" y="2682"/>
              <a:ext cx="48" cy="28"/>
            </a:xfrm>
            <a:custGeom>
              <a:avLst/>
              <a:gdLst>
                <a:gd name="T0" fmla="*/ 12 w 12"/>
                <a:gd name="T1" fmla="*/ 2 h 7"/>
                <a:gd name="T2" fmla="*/ 12 w 12"/>
                <a:gd name="T3" fmla="*/ 4 h 7"/>
                <a:gd name="T4" fmla="*/ 3 w 12"/>
                <a:gd name="T5" fmla="*/ 7 h 7"/>
                <a:gd name="T6" fmla="*/ 0 w 12"/>
                <a:gd name="T7" fmla="*/ 6 h 7"/>
                <a:gd name="T8" fmla="*/ 1 w 12"/>
                <a:gd name="T9" fmla="*/ 4 h 7"/>
                <a:gd name="T10" fmla="*/ 12 w 12"/>
                <a:gd name="T11" fmla="*/ 0 h 7"/>
                <a:gd name="T12" fmla="*/ 12 w 12"/>
                <a:gd name="T13" fmla="*/ 0 h 7"/>
                <a:gd name="T14" fmla="*/ 12 w 12"/>
                <a:gd name="T15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12" y="2"/>
                  </a:moveTo>
                  <a:cubicBezTo>
                    <a:pt x="12" y="4"/>
                    <a:pt x="12" y="4"/>
                    <a:pt x="12" y="4"/>
                  </a:cubicBezTo>
                  <a:cubicBezTo>
                    <a:pt x="8" y="4"/>
                    <a:pt x="5" y="5"/>
                    <a:pt x="3" y="7"/>
                  </a:cubicBezTo>
                  <a:cubicBezTo>
                    <a:pt x="2" y="7"/>
                    <a:pt x="1" y="7"/>
                    <a:pt x="0" y="6"/>
                  </a:cubicBezTo>
                  <a:cubicBezTo>
                    <a:pt x="0" y="5"/>
                    <a:pt x="1" y="5"/>
                    <a:pt x="1" y="4"/>
                  </a:cubicBezTo>
                  <a:cubicBezTo>
                    <a:pt x="4" y="1"/>
                    <a:pt x="7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1" name="Freeform 45"/>
            <p:cNvSpPr/>
            <p:nvPr/>
          </p:nvSpPr>
          <p:spPr bwMode="auto">
            <a:xfrm>
              <a:off x="1746" y="2054"/>
              <a:ext cx="129" cy="64"/>
            </a:xfrm>
            <a:custGeom>
              <a:avLst/>
              <a:gdLst>
                <a:gd name="T0" fmla="*/ 32 w 32"/>
                <a:gd name="T1" fmla="*/ 5 h 16"/>
                <a:gd name="T2" fmla="*/ 32 w 32"/>
                <a:gd name="T3" fmla="*/ 5 h 16"/>
                <a:gd name="T4" fmla="*/ 30 w 32"/>
                <a:gd name="T5" fmla="*/ 10 h 16"/>
                <a:gd name="T6" fmla="*/ 21 w 32"/>
                <a:gd name="T7" fmla="*/ 16 h 16"/>
                <a:gd name="T8" fmla="*/ 21 w 32"/>
                <a:gd name="T9" fmla="*/ 16 h 16"/>
                <a:gd name="T10" fmla="*/ 0 w 32"/>
                <a:gd name="T11" fmla="*/ 3 h 16"/>
                <a:gd name="T12" fmla="*/ 0 w 32"/>
                <a:gd name="T13" fmla="*/ 2 h 16"/>
                <a:gd name="T14" fmla="*/ 0 w 32"/>
                <a:gd name="T15" fmla="*/ 0 h 16"/>
                <a:gd name="T16" fmla="*/ 1 w 32"/>
                <a:gd name="T17" fmla="*/ 0 h 16"/>
                <a:gd name="T18" fmla="*/ 3 w 32"/>
                <a:gd name="T19" fmla="*/ 0 h 16"/>
                <a:gd name="T20" fmla="*/ 21 w 32"/>
                <a:gd name="T21" fmla="*/ 12 h 16"/>
                <a:gd name="T22" fmla="*/ 21 w 32"/>
                <a:gd name="T23" fmla="*/ 12 h 16"/>
                <a:gd name="T24" fmla="*/ 27 w 32"/>
                <a:gd name="T25" fmla="*/ 8 h 16"/>
                <a:gd name="T26" fmla="*/ 28 w 32"/>
                <a:gd name="T27" fmla="*/ 5 h 16"/>
                <a:gd name="T28" fmla="*/ 30 w 32"/>
                <a:gd name="T29" fmla="*/ 3 h 16"/>
                <a:gd name="T30" fmla="*/ 31 w 32"/>
                <a:gd name="T31" fmla="*/ 3 h 16"/>
                <a:gd name="T32" fmla="*/ 32 w 32"/>
                <a:gd name="T33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16">
                  <a:moveTo>
                    <a:pt x="32" y="5"/>
                  </a:move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8"/>
                    <a:pt x="30" y="10"/>
                  </a:cubicBezTo>
                  <a:cubicBezTo>
                    <a:pt x="29" y="13"/>
                    <a:pt x="26" y="16"/>
                    <a:pt x="21" y="16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6" y="16"/>
                    <a:pt x="10" y="12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12" y="9"/>
                    <a:pt x="18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4" y="12"/>
                    <a:pt x="26" y="10"/>
                    <a:pt x="27" y="8"/>
                  </a:cubicBezTo>
                  <a:cubicBezTo>
                    <a:pt x="28" y="7"/>
                    <a:pt x="28" y="5"/>
                    <a:pt x="28" y="5"/>
                  </a:cubicBezTo>
                  <a:cubicBezTo>
                    <a:pt x="29" y="4"/>
                    <a:pt x="29" y="3"/>
                    <a:pt x="30" y="3"/>
                  </a:cubicBezTo>
                  <a:cubicBezTo>
                    <a:pt x="30" y="3"/>
                    <a:pt x="30" y="3"/>
                    <a:pt x="31" y="3"/>
                  </a:cubicBezTo>
                  <a:cubicBezTo>
                    <a:pt x="31" y="3"/>
                    <a:pt x="32" y="4"/>
                    <a:pt x="3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2" name="Freeform 46"/>
            <p:cNvSpPr/>
            <p:nvPr/>
          </p:nvSpPr>
          <p:spPr bwMode="auto">
            <a:xfrm>
              <a:off x="1827" y="2706"/>
              <a:ext cx="20" cy="20"/>
            </a:xfrm>
            <a:custGeom>
              <a:avLst/>
              <a:gdLst>
                <a:gd name="T0" fmla="*/ 5 w 5"/>
                <a:gd name="T1" fmla="*/ 1 h 5"/>
                <a:gd name="T2" fmla="*/ 4 w 5"/>
                <a:gd name="T3" fmla="*/ 5 h 5"/>
                <a:gd name="T4" fmla="*/ 0 w 5"/>
                <a:gd name="T5" fmla="*/ 4 h 5"/>
                <a:gd name="T6" fmla="*/ 2 w 5"/>
                <a:gd name="T7" fmla="*/ 0 h 5"/>
                <a:gd name="T8" fmla="*/ 5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2"/>
                    <a:pt x="4" y="3"/>
                    <a:pt x="4" y="5"/>
                  </a:cubicBezTo>
                  <a:cubicBezTo>
                    <a:pt x="3" y="4"/>
                    <a:pt x="1" y="4"/>
                    <a:pt x="0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1"/>
                    <a:pt x="4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3" name="Freeform 47"/>
            <p:cNvSpPr/>
            <p:nvPr/>
          </p:nvSpPr>
          <p:spPr bwMode="auto">
            <a:xfrm>
              <a:off x="1734" y="2629"/>
              <a:ext cx="101" cy="93"/>
            </a:xfrm>
            <a:custGeom>
              <a:avLst/>
              <a:gdLst>
                <a:gd name="T0" fmla="*/ 22 w 25"/>
                <a:gd name="T1" fmla="*/ 18 h 23"/>
                <a:gd name="T2" fmla="*/ 25 w 25"/>
                <a:gd name="T3" fmla="*/ 19 h 23"/>
                <a:gd name="T4" fmla="*/ 23 w 25"/>
                <a:gd name="T5" fmla="*/ 23 h 23"/>
                <a:gd name="T6" fmla="*/ 21 w 25"/>
                <a:gd name="T7" fmla="*/ 22 h 23"/>
                <a:gd name="T8" fmla="*/ 2 w 25"/>
                <a:gd name="T9" fmla="*/ 9 h 23"/>
                <a:gd name="T10" fmla="*/ 0 w 25"/>
                <a:gd name="T11" fmla="*/ 4 h 23"/>
                <a:gd name="T12" fmla="*/ 3 w 25"/>
                <a:gd name="T13" fmla="*/ 2 h 23"/>
                <a:gd name="T14" fmla="*/ 4 w 25"/>
                <a:gd name="T15" fmla="*/ 0 h 23"/>
                <a:gd name="T16" fmla="*/ 5 w 25"/>
                <a:gd name="T17" fmla="*/ 8 h 23"/>
                <a:gd name="T18" fmla="*/ 10 w 25"/>
                <a:gd name="T19" fmla="*/ 13 h 23"/>
                <a:gd name="T20" fmla="*/ 22 w 25"/>
                <a:gd name="T21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23">
                  <a:moveTo>
                    <a:pt x="22" y="18"/>
                  </a:moveTo>
                  <a:cubicBezTo>
                    <a:pt x="23" y="19"/>
                    <a:pt x="24" y="19"/>
                    <a:pt x="25" y="19"/>
                  </a:cubicBezTo>
                  <a:cubicBezTo>
                    <a:pt x="24" y="20"/>
                    <a:pt x="23" y="22"/>
                    <a:pt x="23" y="23"/>
                  </a:cubicBezTo>
                  <a:cubicBezTo>
                    <a:pt x="22" y="23"/>
                    <a:pt x="22" y="22"/>
                    <a:pt x="21" y="22"/>
                  </a:cubicBezTo>
                  <a:cubicBezTo>
                    <a:pt x="11" y="19"/>
                    <a:pt x="4" y="15"/>
                    <a:pt x="2" y="9"/>
                  </a:cubicBezTo>
                  <a:cubicBezTo>
                    <a:pt x="1" y="7"/>
                    <a:pt x="1" y="5"/>
                    <a:pt x="0" y="4"/>
                  </a:cubicBezTo>
                  <a:cubicBezTo>
                    <a:pt x="1" y="3"/>
                    <a:pt x="2" y="3"/>
                    <a:pt x="3" y="2"/>
                  </a:cubicBezTo>
                  <a:cubicBezTo>
                    <a:pt x="3" y="2"/>
                    <a:pt x="4" y="1"/>
                    <a:pt x="4" y="0"/>
                  </a:cubicBezTo>
                  <a:cubicBezTo>
                    <a:pt x="4" y="3"/>
                    <a:pt x="5" y="5"/>
                    <a:pt x="5" y="8"/>
                  </a:cubicBezTo>
                  <a:cubicBezTo>
                    <a:pt x="6" y="10"/>
                    <a:pt x="8" y="11"/>
                    <a:pt x="10" y="13"/>
                  </a:cubicBezTo>
                  <a:cubicBezTo>
                    <a:pt x="13" y="15"/>
                    <a:pt x="17" y="17"/>
                    <a:pt x="2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4" name="Freeform 48"/>
            <p:cNvSpPr/>
            <p:nvPr/>
          </p:nvSpPr>
          <p:spPr bwMode="auto">
            <a:xfrm>
              <a:off x="1771" y="2416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3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3 w 4"/>
                <a:gd name="T13" fmla="*/ 1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3"/>
                    <a:pt x="4" y="3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5" name="Freeform 49"/>
            <p:cNvSpPr/>
            <p:nvPr/>
          </p:nvSpPr>
          <p:spPr bwMode="auto">
            <a:xfrm>
              <a:off x="1730" y="2428"/>
              <a:ext cx="53" cy="169"/>
            </a:xfrm>
            <a:custGeom>
              <a:avLst/>
              <a:gdLst>
                <a:gd name="T0" fmla="*/ 10 w 13"/>
                <a:gd name="T1" fmla="*/ 0 h 42"/>
                <a:gd name="T2" fmla="*/ 13 w 13"/>
                <a:gd name="T3" fmla="*/ 1 h 42"/>
                <a:gd name="T4" fmla="*/ 4 w 13"/>
                <a:gd name="T5" fmla="*/ 41 h 42"/>
                <a:gd name="T6" fmla="*/ 4 w 13"/>
                <a:gd name="T7" fmla="*/ 41 h 42"/>
                <a:gd name="T8" fmla="*/ 4 w 13"/>
                <a:gd name="T9" fmla="*/ 42 h 42"/>
                <a:gd name="T10" fmla="*/ 4 w 13"/>
                <a:gd name="T11" fmla="*/ 41 h 42"/>
                <a:gd name="T12" fmla="*/ 2 w 13"/>
                <a:gd name="T13" fmla="*/ 40 h 42"/>
                <a:gd name="T14" fmla="*/ 1 w 13"/>
                <a:gd name="T15" fmla="*/ 40 h 42"/>
                <a:gd name="T16" fmla="*/ 0 w 13"/>
                <a:gd name="T17" fmla="*/ 41 h 42"/>
                <a:gd name="T18" fmla="*/ 5 w 13"/>
                <a:gd name="T19" fmla="*/ 12 h 42"/>
                <a:gd name="T20" fmla="*/ 10 w 13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42">
                  <a:moveTo>
                    <a:pt x="10" y="0"/>
                  </a:moveTo>
                  <a:cubicBezTo>
                    <a:pt x="11" y="1"/>
                    <a:pt x="12" y="1"/>
                    <a:pt x="13" y="1"/>
                  </a:cubicBezTo>
                  <a:cubicBezTo>
                    <a:pt x="11" y="6"/>
                    <a:pt x="4" y="2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1"/>
                    <a:pt x="4" y="41"/>
                  </a:cubicBezTo>
                  <a:cubicBezTo>
                    <a:pt x="3" y="40"/>
                    <a:pt x="3" y="40"/>
                    <a:pt x="2" y="40"/>
                  </a:cubicBezTo>
                  <a:cubicBezTo>
                    <a:pt x="2" y="40"/>
                    <a:pt x="1" y="40"/>
                    <a:pt x="1" y="40"/>
                  </a:cubicBezTo>
                  <a:cubicBezTo>
                    <a:pt x="1" y="40"/>
                    <a:pt x="1" y="40"/>
                    <a:pt x="0" y="41"/>
                  </a:cubicBezTo>
                  <a:cubicBezTo>
                    <a:pt x="0" y="30"/>
                    <a:pt x="3" y="19"/>
                    <a:pt x="5" y="12"/>
                  </a:cubicBezTo>
                  <a:cubicBezTo>
                    <a:pt x="7" y="7"/>
                    <a:pt x="9" y="3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6" name="Freeform 50"/>
            <p:cNvSpPr/>
            <p:nvPr/>
          </p:nvSpPr>
          <p:spPr bwMode="auto">
            <a:xfrm>
              <a:off x="1533" y="1937"/>
              <a:ext cx="250" cy="491"/>
            </a:xfrm>
            <a:custGeom>
              <a:avLst/>
              <a:gdLst>
                <a:gd name="T0" fmla="*/ 62 w 62"/>
                <a:gd name="T1" fmla="*/ 119 h 122"/>
                <a:gd name="T2" fmla="*/ 62 w 62"/>
                <a:gd name="T3" fmla="*/ 120 h 122"/>
                <a:gd name="T4" fmla="*/ 61 w 62"/>
                <a:gd name="T5" fmla="*/ 119 h 122"/>
                <a:gd name="T6" fmla="*/ 59 w 62"/>
                <a:gd name="T7" fmla="*/ 120 h 122"/>
                <a:gd name="T8" fmla="*/ 59 w 62"/>
                <a:gd name="T9" fmla="*/ 122 h 122"/>
                <a:gd name="T10" fmla="*/ 58 w 62"/>
                <a:gd name="T11" fmla="*/ 122 h 122"/>
                <a:gd name="T12" fmla="*/ 26 w 62"/>
                <a:gd name="T13" fmla="*/ 104 h 122"/>
                <a:gd name="T14" fmla="*/ 0 w 62"/>
                <a:gd name="T15" fmla="*/ 49 h 122"/>
                <a:gd name="T16" fmla="*/ 6 w 62"/>
                <a:gd name="T17" fmla="*/ 22 h 122"/>
                <a:gd name="T18" fmla="*/ 22 w 62"/>
                <a:gd name="T19" fmla="*/ 0 h 122"/>
                <a:gd name="T20" fmla="*/ 23 w 62"/>
                <a:gd name="T21" fmla="*/ 1 h 122"/>
                <a:gd name="T22" fmla="*/ 24 w 62"/>
                <a:gd name="T23" fmla="*/ 2 h 122"/>
                <a:gd name="T24" fmla="*/ 25 w 62"/>
                <a:gd name="T25" fmla="*/ 2 h 122"/>
                <a:gd name="T26" fmla="*/ 26 w 62"/>
                <a:gd name="T27" fmla="*/ 2 h 122"/>
                <a:gd name="T28" fmla="*/ 4 w 62"/>
                <a:gd name="T29" fmla="*/ 49 h 122"/>
                <a:gd name="T30" fmla="*/ 28 w 62"/>
                <a:gd name="T31" fmla="*/ 101 h 122"/>
                <a:gd name="T32" fmla="*/ 62 w 62"/>
                <a:gd name="T33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2" h="122">
                  <a:moveTo>
                    <a:pt x="62" y="119"/>
                  </a:moveTo>
                  <a:cubicBezTo>
                    <a:pt x="62" y="120"/>
                    <a:pt x="62" y="120"/>
                    <a:pt x="62" y="120"/>
                  </a:cubicBezTo>
                  <a:cubicBezTo>
                    <a:pt x="62" y="119"/>
                    <a:pt x="61" y="119"/>
                    <a:pt x="61" y="119"/>
                  </a:cubicBezTo>
                  <a:cubicBezTo>
                    <a:pt x="60" y="119"/>
                    <a:pt x="60" y="120"/>
                    <a:pt x="59" y="120"/>
                  </a:cubicBezTo>
                  <a:cubicBezTo>
                    <a:pt x="59" y="120"/>
                    <a:pt x="59" y="121"/>
                    <a:pt x="59" y="122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45" y="118"/>
                    <a:pt x="34" y="111"/>
                    <a:pt x="26" y="104"/>
                  </a:cubicBezTo>
                  <a:cubicBezTo>
                    <a:pt x="9" y="89"/>
                    <a:pt x="0" y="69"/>
                    <a:pt x="0" y="49"/>
                  </a:cubicBezTo>
                  <a:cubicBezTo>
                    <a:pt x="0" y="40"/>
                    <a:pt x="2" y="31"/>
                    <a:pt x="6" y="22"/>
                  </a:cubicBezTo>
                  <a:cubicBezTo>
                    <a:pt x="10" y="14"/>
                    <a:pt x="15" y="6"/>
                    <a:pt x="22" y="0"/>
                  </a:cubicBezTo>
                  <a:cubicBezTo>
                    <a:pt x="23" y="0"/>
                    <a:pt x="23" y="1"/>
                    <a:pt x="23" y="1"/>
                  </a:cubicBezTo>
                  <a:cubicBezTo>
                    <a:pt x="23" y="1"/>
                    <a:pt x="24" y="2"/>
                    <a:pt x="24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2"/>
                    <a:pt x="26" y="2"/>
                    <a:pt x="26" y="2"/>
                  </a:cubicBezTo>
                  <a:cubicBezTo>
                    <a:pt x="11" y="15"/>
                    <a:pt x="4" y="32"/>
                    <a:pt x="4" y="49"/>
                  </a:cubicBezTo>
                  <a:cubicBezTo>
                    <a:pt x="4" y="68"/>
                    <a:pt x="12" y="87"/>
                    <a:pt x="28" y="101"/>
                  </a:cubicBezTo>
                  <a:cubicBezTo>
                    <a:pt x="37" y="109"/>
                    <a:pt x="48" y="115"/>
                    <a:pt x="62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7" name="Freeform 51"/>
            <p:cNvSpPr/>
            <p:nvPr/>
          </p:nvSpPr>
          <p:spPr bwMode="auto">
            <a:xfrm>
              <a:off x="1762" y="1857"/>
              <a:ext cx="17" cy="16"/>
            </a:xfrm>
            <a:custGeom>
              <a:avLst/>
              <a:gdLst>
                <a:gd name="T0" fmla="*/ 4 w 4"/>
                <a:gd name="T1" fmla="*/ 1 h 4"/>
                <a:gd name="T2" fmla="*/ 4 w 4"/>
                <a:gd name="T3" fmla="*/ 2 h 4"/>
                <a:gd name="T4" fmla="*/ 3 w 4"/>
                <a:gd name="T5" fmla="*/ 4 h 4"/>
                <a:gd name="T6" fmla="*/ 3 w 4"/>
                <a:gd name="T7" fmla="*/ 4 h 4"/>
                <a:gd name="T8" fmla="*/ 3 w 4"/>
                <a:gd name="T9" fmla="*/ 4 h 4"/>
                <a:gd name="T10" fmla="*/ 1 w 4"/>
                <a:gd name="T11" fmla="*/ 3 h 4"/>
                <a:gd name="T12" fmla="*/ 0 w 4"/>
                <a:gd name="T13" fmla="*/ 1 h 4"/>
                <a:gd name="T14" fmla="*/ 4 w 4"/>
                <a:gd name="T15" fmla="*/ 0 h 4"/>
                <a:gd name="T16" fmla="*/ 4 w 4"/>
                <a:gd name="T1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1" y="3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8" name="Freeform 52"/>
            <p:cNvSpPr/>
            <p:nvPr/>
          </p:nvSpPr>
          <p:spPr bwMode="auto">
            <a:xfrm>
              <a:off x="1585" y="2118"/>
              <a:ext cx="194" cy="65"/>
            </a:xfrm>
            <a:custGeom>
              <a:avLst/>
              <a:gdLst>
                <a:gd name="T0" fmla="*/ 48 w 48"/>
                <a:gd name="T1" fmla="*/ 14 h 16"/>
                <a:gd name="T2" fmla="*/ 47 w 48"/>
                <a:gd name="T3" fmla="*/ 15 h 16"/>
                <a:gd name="T4" fmla="*/ 46 w 48"/>
                <a:gd name="T5" fmla="*/ 16 h 16"/>
                <a:gd name="T6" fmla="*/ 45 w 48"/>
                <a:gd name="T7" fmla="*/ 15 h 16"/>
                <a:gd name="T8" fmla="*/ 34 w 48"/>
                <a:gd name="T9" fmla="*/ 9 h 16"/>
                <a:gd name="T10" fmla="*/ 10 w 48"/>
                <a:gd name="T11" fmla="*/ 3 h 16"/>
                <a:gd name="T12" fmla="*/ 2 w 48"/>
                <a:gd name="T13" fmla="*/ 4 h 16"/>
                <a:gd name="T14" fmla="*/ 2 w 48"/>
                <a:gd name="T15" fmla="*/ 4 h 16"/>
                <a:gd name="T16" fmla="*/ 0 w 48"/>
                <a:gd name="T17" fmla="*/ 3 h 16"/>
                <a:gd name="T18" fmla="*/ 0 w 48"/>
                <a:gd name="T19" fmla="*/ 2 h 16"/>
                <a:gd name="T20" fmla="*/ 2 w 48"/>
                <a:gd name="T21" fmla="*/ 0 h 16"/>
                <a:gd name="T22" fmla="*/ 10 w 48"/>
                <a:gd name="T23" fmla="*/ 0 h 16"/>
                <a:gd name="T24" fmla="*/ 36 w 48"/>
                <a:gd name="T25" fmla="*/ 6 h 16"/>
                <a:gd name="T26" fmla="*/ 47 w 48"/>
                <a:gd name="T27" fmla="*/ 12 h 16"/>
                <a:gd name="T28" fmla="*/ 48 w 48"/>
                <a:gd name="T29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16">
                  <a:moveTo>
                    <a:pt x="48" y="14"/>
                  </a:moveTo>
                  <a:cubicBezTo>
                    <a:pt x="48" y="14"/>
                    <a:pt x="47" y="14"/>
                    <a:pt x="47" y="15"/>
                  </a:cubicBezTo>
                  <a:cubicBezTo>
                    <a:pt x="47" y="15"/>
                    <a:pt x="46" y="16"/>
                    <a:pt x="46" y="16"/>
                  </a:cubicBezTo>
                  <a:cubicBezTo>
                    <a:pt x="45" y="16"/>
                    <a:pt x="45" y="15"/>
                    <a:pt x="45" y="15"/>
                  </a:cubicBezTo>
                  <a:cubicBezTo>
                    <a:pt x="44" y="15"/>
                    <a:pt x="41" y="12"/>
                    <a:pt x="34" y="9"/>
                  </a:cubicBezTo>
                  <a:cubicBezTo>
                    <a:pt x="28" y="6"/>
                    <a:pt x="20" y="3"/>
                    <a:pt x="10" y="3"/>
                  </a:cubicBezTo>
                  <a:cubicBezTo>
                    <a:pt x="8" y="3"/>
                    <a:pt x="5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1" y="1"/>
                    <a:pt x="2" y="0"/>
                  </a:cubicBezTo>
                  <a:cubicBezTo>
                    <a:pt x="5" y="0"/>
                    <a:pt x="7" y="0"/>
                    <a:pt x="10" y="0"/>
                  </a:cubicBezTo>
                  <a:cubicBezTo>
                    <a:pt x="20" y="0"/>
                    <a:pt x="29" y="3"/>
                    <a:pt x="36" y="6"/>
                  </a:cubicBezTo>
                  <a:cubicBezTo>
                    <a:pt x="43" y="9"/>
                    <a:pt x="47" y="12"/>
                    <a:pt x="47" y="12"/>
                  </a:cubicBezTo>
                  <a:cubicBezTo>
                    <a:pt x="47" y="12"/>
                    <a:pt x="48" y="13"/>
                    <a:pt x="4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9" name="Freeform 53"/>
            <p:cNvSpPr/>
            <p:nvPr/>
          </p:nvSpPr>
          <p:spPr bwMode="auto">
            <a:xfrm>
              <a:off x="1637" y="1861"/>
              <a:ext cx="138" cy="84"/>
            </a:xfrm>
            <a:custGeom>
              <a:avLst/>
              <a:gdLst>
                <a:gd name="T0" fmla="*/ 34 w 34"/>
                <a:gd name="T1" fmla="*/ 3 h 21"/>
                <a:gd name="T2" fmla="*/ 34 w 34"/>
                <a:gd name="T3" fmla="*/ 3 h 21"/>
                <a:gd name="T4" fmla="*/ 0 w 34"/>
                <a:gd name="T5" fmla="*/ 21 h 21"/>
                <a:gd name="T6" fmla="*/ 0 w 34"/>
                <a:gd name="T7" fmla="*/ 19 h 21"/>
                <a:gd name="T8" fmla="*/ 0 w 34"/>
                <a:gd name="T9" fmla="*/ 19 h 21"/>
                <a:gd name="T10" fmla="*/ 0 w 34"/>
                <a:gd name="T11" fmla="*/ 16 h 21"/>
                <a:gd name="T12" fmla="*/ 28 w 34"/>
                <a:gd name="T13" fmla="*/ 1 h 21"/>
                <a:gd name="T14" fmla="*/ 31 w 34"/>
                <a:gd name="T15" fmla="*/ 0 h 21"/>
                <a:gd name="T16" fmla="*/ 32 w 34"/>
                <a:gd name="T17" fmla="*/ 2 h 21"/>
                <a:gd name="T18" fmla="*/ 34 w 34"/>
                <a:gd name="T19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" h="21">
                  <a:moveTo>
                    <a:pt x="34" y="3"/>
                  </a:moveTo>
                  <a:cubicBezTo>
                    <a:pt x="34" y="3"/>
                    <a:pt x="34" y="3"/>
                    <a:pt x="34" y="3"/>
                  </a:cubicBezTo>
                  <a:cubicBezTo>
                    <a:pt x="20" y="7"/>
                    <a:pt x="9" y="13"/>
                    <a:pt x="0" y="21"/>
                  </a:cubicBezTo>
                  <a:cubicBezTo>
                    <a:pt x="0" y="20"/>
                    <a:pt x="0" y="20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8"/>
                    <a:pt x="0" y="16"/>
                  </a:cubicBezTo>
                  <a:cubicBezTo>
                    <a:pt x="7" y="10"/>
                    <a:pt x="17" y="5"/>
                    <a:pt x="28" y="1"/>
                  </a:cubicBezTo>
                  <a:cubicBezTo>
                    <a:pt x="29" y="1"/>
                    <a:pt x="30" y="0"/>
                    <a:pt x="31" y="0"/>
                  </a:cubicBezTo>
                  <a:cubicBezTo>
                    <a:pt x="32" y="1"/>
                    <a:pt x="32" y="2"/>
                    <a:pt x="32" y="2"/>
                  </a:cubicBezTo>
                  <a:cubicBezTo>
                    <a:pt x="32" y="3"/>
                    <a:pt x="33" y="3"/>
                    <a:pt x="3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0" name="Freeform 54"/>
            <p:cNvSpPr/>
            <p:nvPr/>
          </p:nvSpPr>
          <p:spPr bwMode="auto">
            <a:xfrm>
              <a:off x="1617" y="1728"/>
              <a:ext cx="162" cy="209"/>
            </a:xfrm>
            <a:custGeom>
              <a:avLst/>
              <a:gdLst>
                <a:gd name="T0" fmla="*/ 38 w 40"/>
                <a:gd name="T1" fmla="*/ 28 h 52"/>
                <a:gd name="T2" fmla="*/ 40 w 40"/>
                <a:gd name="T3" fmla="*/ 32 h 52"/>
                <a:gd name="T4" fmla="*/ 36 w 40"/>
                <a:gd name="T5" fmla="*/ 33 h 52"/>
                <a:gd name="T6" fmla="*/ 35 w 40"/>
                <a:gd name="T7" fmla="*/ 30 h 52"/>
                <a:gd name="T8" fmla="*/ 28 w 40"/>
                <a:gd name="T9" fmla="*/ 19 h 52"/>
                <a:gd name="T10" fmla="*/ 11 w 40"/>
                <a:gd name="T11" fmla="*/ 4 h 52"/>
                <a:gd name="T12" fmla="*/ 11 w 40"/>
                <a:gd name="T13" fmla="*/ 4 h 52"/>
                <a:gd name="T14" fmla="*/ 11 w 40"/>
                <a:gd name="T15" fmla="*/ 4 h 52"/>
                <a:gd name="T16" fmla="*/ 5 w 40"/>
                <a:gd name="T17" fmla="*/ 11 h 52"/>
                <a:gd name="T18" fmla="*/ 4 w 40"/>
                <a:gd name="T19" fmla="*/ 28 h 52"/>
                <a:gd name="T20" fmla="*/ 4 w 40"/>
                <a:gd name="T21" fmla="*/ 44 h 52"/>
                <a:gd name="T22" fmla="*/ 5 w 40"/>
                <a:gd name="T23" fmla="*/ 49 h 52"/>
                <a:gd name="T24" fmla="*/ 3 w 40"/>
                <a:gd name="T25" fmla="*/ 50 h 52"/>
                <a:gd name="T26" fmla="*/ 1 w 40"/>
                <a:gd name="T27" fmla="*/ 52 h 52"/>
                <a:gd name="T28" fmla="*/ 0 w 40"/>
                <a:gd name="T29" fmla="*/ 28 h 52"/>
                <a:gd name="T30" fmla="*/ 2 w 40"/>
                <a:gd name="T31" fmla="*/ 10 h 52"/>
                <a:gd name="T32" fmla="*/ 5 w 40"/>
                <a:gd name="T33" fmla="*/ 3 h 52"/>
                <a:gd name="T34" fmla="*/ 11 w 40"/>
                <a:gd name="T35" fmla="*/ 0 h 52"/>
                <a:gd name="T36" fmla="*/ 22 w 40"/>
                <a:gd name="T37" fmla="*/ 6 h 52"/>
                <a:gd name="T38" fmla="*/ 32 w 40"/>
                <a:gd name="T39" fmla="*/ 17 h 52"/>
                <a:gd name="T40" fmla="*/ 38 w 40"/>
                <a:gd name="T41" fmla="*/ 2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" h="52">
                  <a:moveTo>
                    <a:pt x="38" y="28"/>
                  </a:moveTo>
                  <a:cubicBezTo>
                    <a:pt x="39" y="30"/>
                    <a:pt x="39" y="31"/>
                    <a:pt x="40" y="32"/>
                  </a:cubicBezTo>
                  <a:cubicBezTo>
                    <a:pt x="38" y="32"/>
                    <a:pt x="37" y="33"/>
                    <a:pt x="36" y="33"/>
                  </a:cubicBezTo>
                  <a:cubicBezTo>
                    <a:pt x="36" y="32"/>
                    <a:pt x="35" y="31"/>
                    <a:pt x="35" y="30"/>
                  </a:cubicBezTo>
                  <a:cubicBezTo>
                    <a:pt x="33" y="27"/>
                    <a:pt x="31" y="23"/>
                    <a:pt x="28" y="19"/>
                  </a:cubicBezTo>
                  <a:cubicBezTo>
                    <a:pt x="24" y="11"/>
                    <a:pt x="17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8" y="4"/>
                    <a:pt x="7" y="6"/>
                    <a:pt x="5" y="11"/>
                  </a:cubicBezTo>
                  <a:cubicBezTo>
                    <a:pt x="4" y="15"/>
                    <a:pt x="4" y="21"/>
                    <a:pt x="4" y="28"/>
                  </a:cubicBezTo>
                  <a:cubicBezTo>
                    <a:pt x="4" y="34"/>
                    <a:pt x="4" y="40"/>
                    <a:pt x="4" y="44"/>
                  </a:cubicBezTo>
                  <a:cubicBezTo>
                    <a:pt x="5" y="46"/>
                    <a:pt x="5" y="47"/>
                    <a:pt x="5" y="49"/>
                  </a:cubicBezTo>
                  <a:cubicBezTo>
                    <a:pt x="4" y="49"/>
                    <a:pt x="3" y="50"/>
                    <a:pt x="3" y="50"/>
                  </a:cubicBezTo>
                  <a:cubicBezTo>
                    <a:pt x="2" y="51"/>
                    <a:pt x="2" y="51"/>
                    <a:pt x="1" y="52"/>
                  </a:cubicBezTo>
                  <a:cubicBezTo>
                    <a:pt x="1" y="48"/>
                    <a:pt x="0" y="38"/>
                    <a:pt x="0" y="28"/>
                  </a:cubicBezTo>
                  <a:cubicBezTo>
                    <a:pt x="0" y="21"/>
                    <a:pt x="0" y="15"/>
                    <a:pt x="2" y="10"/>
                  </a:cubicBezTo>
                  <a:cubicBezTo>
                    <a:pt x="2" y="7"/>
                    <a:pt x="3" y="5"/>
                    <a:pt x="5" y="3"/>
                  </a:cubicBezTo>
                  <a:cubicBezTo>
                    <a:pt x="6" y="1"/>
                    <a:pt x="8" y="0"/>
                    <a:pt x="11" y="0"/>
                  </a:cubicBezTo>
                  <a:cubicBezTo>
                    <a:pt x="15" y="0"/>
                    <a:pt x="19" y="2"/>
                    <a:pt x="22" y="6"/>
                  </a:cubicBezTo>
                  <a:cubicBezTo>
                    <a:pt x="26" y="9"/>
                    <a:pt x="29" y="13"/>
                    <a:pt x="32" y="17"/>
                  </a:cubicBezTo>
                  <a:cubicBezTo>
                    <a:pt x="34" y="21"/>
                    <a:pt x="36" y="25"/>
                    <a:pt x="38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1" name="Freeform 55"/>
            <p:cNvSpPr/>
            <p:nvPr/>
          </p:nvSpPr>
          <p:spPr bwMode="auto">
            <a:xfrm>
              <a:off x="1581" y="2163"/>
              <a:ext cx="177" cy="40"/>
            </a:xfrm>
            <a:custGeom>
              <a:avLst/>
              <a:gdLst>
                <a:gd name="T0" fmla="*/ 44 w 44"/>
                <a:gd name="T1" fmla="*/ 8 h 10"/>
                <a:gd name="T2" fmla="*/ 44 w 44"/>
                <a:gd name="T3" fmla="*/ 9 h 10"/>
                <a:gd name="T4" fmla="*/ 42 w 44"/>
                <a:gd name="T5" fmla="*/ 10 h 10"/>
                <a:gd name="T6" fmla="*/ 42 w 44"/>
                <a:gd name="T7" fmla="*/ 10 h 10"/>
                <a:gd name="T8" fmla="*/ 34 w 44"/>
                <a:gd name="T9" fmla="*/ 7 h 10"/>
                <a:gd name="T10" fmla="*/ 16 w 44"/>
                <a:gd name="T11" fmla="*/ 4 h 10"/>
                <a:gd name="T12" fmla="*/ 3 w 44"/>
                <a:gd name="T13" fmla="*/ 5 h 10"/>
                <a:gd name="T14" fmla="*/ 2 w 44"/>
                <a:gd name="T15" fmla="*/ 5 h 10"/>
                <a:gd name="T16" fmla="*/ 1 w 44"/>
                <a:gd name="T17" fmla="*/ 4 h 10"/>
                <a:gd name="T18" fmla="*/ 0 w 44"/>
                <a:gd name="T19" fmla="*/ 3 h 10"/>
                <a:gd name="T20" fmla="*/ 2 w 44"/>
                <a:gd name="T21" fmla="*/ 2 h 10"/>
                <a:gd name="T22" fmla="*/ 16 w 44"/>
                <a:gd name="T23" fmla="*/ 0 h 10"/>
                <a:gd name="T24" fmla="*/ 35 w 44"/>
                <a:gd name="T25" fmla="*/ 3 h 10"/>
                <a:gd name="T26" fmla="*/ 43 w 44"/>
                <a:gd name="T27" fmla="*/ 6 h 10"/>
                <a:gd name="T28" fmla="*/ 44 w 44"/>
                <a:gd name="T2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10">
                  <a:moveTo>
                    <a:pt x="44" y="8"/>
                  </a:moveTo>
                  <a:cubicBezTo>
                    <a:pt x="44" y="8"/>
                    <a:pt x="44" y="9"/>
                    <a:pt x="44" y="9"/>
                  </a:cubicBezTo>
                  <a:cubicBezTo>
                    <a:pt x="44" y="9"/>
                    <a:pt x="43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39" y="8"/>
                    <a:pt x="34" y="7"/>
                  </a:cubicBezTo>
                  <a:cubicBezTo>
                    <a:pt x="30" y="5"/>
                    <a:pt x="23" y="4"/>
                    <a:pt x="16" y="4"/>
                  </a:cubicBezTo>
                  <a:cubicBezTo>
                    <a:pt x="12" y="4"/>
                    <a:pt x="7" y="4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7" y="0"/>
                    <a:pt x="11" y="0"/>
                    <a:pt x="16" y="0"/>
                  </a:cubicBezTo>
                  <a:cubicBezTo>
                    <a:pt x="24" y="0"/>
                    <a:pt x="31" y="2"/>
                    <a:pt x="35" y="3"/>
                  </a:cubicBezTo>
                  <a:cubicBezTo>
                    <a:pt x="40" y="5"/>
                    <a:pt x="43" y="6"/>
                    <a:pt x="43" y="6"/>
                  </a:cubicBezTo>
                  <a:cubicBezTo>
                    <a:pt x="44" y="7"/>
                    <a:pt x="44" y="7"/>
                    <a:pt x="4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2" name="Freeform 56"/>
            <p:cNvSpPr/>
            <p:nvPr/>
          </p:nvSpPr>
          <p:spPr bwMode="auto">
            <a:xfrm>
              <a:off x="1597" y="2207"/>
              <a:ext cx="153" cy="28"/>
            </a:xfrm>
            <a:custGeom>
              <a:avLst/>
              <a:gdLst>
                <a:gd name="T0" fmla="*/ 38 w 38"/>
                <a:gd name="T1" fmla="*/ 4 h 7"/>
                <a:gd name="T2" fmla="*/ 38 w 38"/>
                <a:gd name="T3" fmla="*/ 4 h 7"/>
                <a:gd name="T4" fmla="*/ 36 w 38"/>
                <a:gd name="T5" fmla="*/ 6 h 7"/>
                <a:gd name="T6" fmla="*/ 35 w 38"/>
                <a:gd name="T7" fmla="*/ 6 h 7"/>
                <a:gd name="T8" fmla="*/ 29 w 38"/>
                <a:gd name="T9" fmla="*/ 5 h 7"/>
                <a:gd name="T10" fmla="*/ 16 w 38"/>
                <a:gd name="T11" fmla="*/ 3 h 7"/>
                <a:gd name="T12" fmla="*/ 16 w 38"/>
                <a:gd name="T13" fmla="*/ 3 h 7"/>
                <a:gd name="T14" fmla="*/ 4 w 38"/>
                <a:gd name="T15" fmla="*/ 6 h 7"/>
                <a:gd name="T16" fmla="*/ 3 w 38"/>
                <a:gd name="T17" fmla="*/ 7 h 7"/>
                <a:gd name="T18" fmla="*/ 1 w 38"/>
                <a:gd name="T19" fmla="*/ 6 h 7"/>
                <a:gd name="T20" fmla="*/ 1 w 38"/>
                <a:gd name="T21" fmla="*/ 4 h 7"/>
                <a:gd name="T22" fmla="*/ 16 w 38"/>
                <a:gd name="T23" fmla="*/ 0 h 7"/>
                <a:gd name="T24" fmla="*/ 30 w 38"/>
                <a:gd name="T25" fmla="*/ 1 h 7"/>
                <a:gd name="T26" fmla="*/ 36 w 38"/>
                <a:gd name="T27" fmla="*/ 2 h 7"/>
                <a:gd name="T28" fmla="*/ 38 w 38"/>
                <a:gd name="T2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7">
                  <a:moveTo>
                    <a:pt x="38" y="4"/>
                  </a:moveTo>
                  <a:cubicBezTo>
                    <a:pt x="38" y="4"/>
                    <a:pt x="38" y="4"/>
                    <a:pt x="38" y="4"/>
                  </a:cubicBezTo>
                  <a:cubicBezTo>
                    <a:pt x="37" y="5"/>
                    <a:pt x="37" y="6"/>
                    <a:pt x="36" y="6"/>
                  </a:cubicBezTo>
                  <a:cubicBezTo>
                    <a:pt x="36" y="6"/>
                    <a:pt x="36" y="6"/>
                    <a:pt x="35" y="6"/>
                  </a:cubicBezTo>
                  <a:cubicBezTo>
                    <a:pt x="35" y="6"/>
                    <a:pt x="33" y="5"/>
                    <a:pt x="29" y="5"/>
                  </a:cubicBezTo>
                  <a:cubicBezTo>
                    <a:pt x="26" y="4"/>
                    <a:pt x="21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0" y="3"/>
                    <a:pt x="6" y="4"/>
                    <a:pt x="4" y="6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0" y="5"/>
                    <a:pt x="0" y="4"/>
                    <a:pt x="1" y="4"/>
                  </a:cubicBezTo>
                  <a:cubicBezTo>
                    <a:pt x="5" y="0"/>
                    <a:pt x="10" y="0"/>
                    <a:pt x="16" y="0"/>
                  </a:cubicBezTo>
                  <a:cubicBezTo>
                    <a:pt x="21" y="0"/>
                    <a:pt x="26" y="0"/>
                    <a:pt x="30" y="1"/>
                  </a:cubicBezTo>
                  <a:cubicBezTo>
                    <a:pt x="34" y="1"/>
                    <a:pt x="36" y="2"/>
                    <a:pt x="36" y="2"/>
                  </a:cubicBezTo>
                  <a:cubicBezTo>
                    <a:pt x="37" y="2"/>
                    <a:pt x="38" y="3"/>
                    <a:pt x="3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3" name="Freeform 57"/>
            <p:cNvSpPr/>
            <p:nvPr/>
          </p:nvSpPr>
          <p:spPr bwMode="auto">
            <a:xfrm>
              <a:off x="1734" y="2625"/>
              <a:ext cx="16" cy="20"/>
            </a:xfrm>
            <a:custGeom>
              <a:avLst/>
              <a:gdLst>
                <a:gd name="T0" fmla="*/ 3 w 4"/>
                <a:gd name="T1" fmla="*/ 1 h 5"/>
                <a:gd name="T2" fmla="*/ 4 w 4"/>
                <a:gd name="T3" fmla="*/ 1 h 5"/>
                <a:gd name="T4" fmla="*/ 3 w 4"/>
                <a:gd name="T5" fmla="*/ 3 h 5"/>
                <a:gd name="T6" fmla="*/ 0 w 4"/>
                <a:gd name="T7" fmla="*/ 5 h 5"/>
                <a:gd name="T8" fmla="*/ 0 w 4"/>
                <a:gd name="T9" fmla="*/ 1 h 5"/>
                <a:gd name="T10" fmla="*/ 1 w 4"/>
                <a:gd name="T11" fmla="*/ 0 h 5"/>
                <a:gd name="T12" fmla="*/ 2 w 4"/>
                <a:gd name="T13" fmla="*/ 0 h 5"/>
                <a:gd name="T14" fmla="*/ 3 w 4"/>
                <a:gd name="T15" fmla="*/ 0 h 5"/>
                <a:gd name="T16" fmla="*/ 3 w 4"/>
                <a:gd name="T1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3" y="3"/>
                    <a:pt x="3" y="3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4" name="Freeform 58"/>
            <p:cNvSpPr/>
            <p:nvPr/>
          </p:nvSpPr>
          <p:spPr bwMode="auto">
            <a:xfrm>
              <a:off x="1730" y="2597"/>
              <a:ext cx="16" cy="32"/>
            </a:xfrm>
            <a:custGeom>
              <a:avLst/>
              <a:gdLst>
                <a:gd name="T0" fmla="*/ 4 w 4"/>
                <a:gd name="T1" fmla="*/ 8 h 8"/>
                <a:gd name="T2" fmla="*/ 4 w 4"/>
                <a:gd name="T3" fmla="*/ 7 h 8"/>
                <a:gd name="T4" fmla="*/ 3 w 4"/>
                <a:gd name="T5" fmla="*/ 7 h 8"/>
                <a:gd name="T6" fmla="*/ 2 w 4"/>
                <a:gd name="T7" fmla="*/ 7 h 8"/>
                <a:gd name="T8" fmla="*/ 1 w 4"/>
                <a:gd name="T9" fmla="*/ 8 h 8"/>
                <a:gd name="T10" fmla="*/ 0 w 4"/>
                <a:gd name="T11" fmla="*/ 3 h 8"/>
                <a:gd name="T12" fmla="*/ 3 w 4"/>
                <a:gd name="T13" fmla="*/ 2 h 8"/>
                <a:gd name="T14" fmla="*/ 4 w 4"/>
                <a:gd name="T15" fmla="*/ 0 h 8"/>
                <a:gd name="T16" fmla="*/ 4 w 4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cubicBezTo>
                    <a:pt x="4" y="8"/>
                    <a:pt x="4" y="8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8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2"/>
                    <a:pt x="2" y="2"/>
                    <a:pt x="3" y="2"/>
                  </a:cubicBezTo>
                  <a:cubicBezTo>
                    <a:pt x="3" y="1"/>
                    <a:pt x="4" y="1"/>
                    <a:pt x="4" y="0"/>
                  </a:cubicBezTo>
                  <a:cubicBezTo>
                    <a:pt x="4" y="3"/>
                    <a:pt x="4" y="5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5" name="Freeform 59"/>
            <p:cNvSpPr/>
            <p:nvPr/>
          </p:nvSpPr>
          <p:spPr bwMode="auto">
            <a:xfrm>
              <a:off x="1730" y="2589"/>
              <a:ext cx="16" cy="20"/>
            </a:xfrm>
            <a:custGeom>
              <a:avLst/>
              <a:gdLst>
                <a:gd name="T0" fmla="*/ 4 w 4"/>
                <a:gd name="T1" fmla="*/ 2 h 5"/>
                <a:gd name="T2" fmla="*/ 4 w 4"/>
                <a:gd name="T3" fmla="*/ 2 h 5"/>
                <a:gd name="T4" fmla="*/ 3 w 4"/>
                <a:gd name="T5" fmla="*/ 4 h 5"/>
                <a:gd name="T6" fmla="*/ 0 w 4"/>
                <a:gd name="T7" fmla="*/ 5 h 5"/>
                <a:gd name="T8" fmla="*/ 0 w 4"/>
                <a:gd name="T9" fmla="*/ 1 h 5"/>
                <a:gd name="T10" fmla="*/ 0 w 4"/>
                <a:gd name="T11" fmla="*/ 1 h 5"/>
                <a:gd name="T12" fmla="*/ 1 w 4"/>
                <a:gd name="T13" fmla="*/ 0 h 5"/>
                <a:gd name="T14" fmla="*/ 2 w 4"/>
                <a:gd name="T15" fmla="*/ 0 h 5"/>
                <a:gd name="T16" fmla="*/ 4 w 4"/>
                <a:gd name="T17" fmla="*/ 1 h 5"/>
                <a:gd name="T18" fmla="*/ 4 w 4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3" y="3"/>
                    <a:pt x="3" y="4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6" name="Freeform 60"/>
            <p:cNvSpPr/>
            <p:nvPr/>
          </p:nvSpPr>
          <p:spPr bwMode="auto">
            <a:xfrm>
              <a:off x="1468" y="2460"/>
              <a:ext cx="266" cy="198"/>
            </a:xfrm>
            <a:custGeom>
              <a:avLst/>
              <a:gdLst>
                <a:gd name="T0" fmla="*/ 66 w 66"/>
                <a:gd name="T1" fmla="*/ 42 h 49"/>
                <a:gd name="T2" fmla="*/ 66 w 66"/>
                <a:gd name="T3" fmla="*/ 46 h 49"/>
                <a:gd name="T4" fmla="*/ 54 w 66"/>
                <a:gd name="T5" fmla="*/ 49 h 49"/>
                <a:gd name="T6" fmla="*/ 54 w 66"/>
                <a:gd name="T7" fmla="*/ 49 h 49"/>
                <a:gd name="T8" fmla="*/ 29 w 66"/>
                <a:gd name="T9" fmla="*/ 22 h 49"/>
                <a:gd name="T10" fmla="*/ 25 w 66"/>
                <a:gd name="T11" fmla="*/ 18 h 49"/>
                <a:gd name="T12" fmla="*/ 25 w 66"/>
                <a:gd name="T13" fmla="*/ 18 h 49"/>
                <a:gd name="T14" fmla="*/ 12 w 66"/>
                <a:gd name="T15" fmla="*/ 28 h 49"/>
                <a:gd name="T16" fmla="*/ 7 w 66"/>
                <a:gd name="T17" fmla="*/ 30 h 49"/>
                <a:gd name="T18" fmla="*/ 2 w 66"/>
                <a:gd name="T19" fmla="*/ 27 h 49"/>
                <a:gd name="T20" fmla="*/ 0 w 66"/>
                <a:gd name="T21" fmla="*/ 20 h 49"/>
                <a:gd name="T22" fmla="*/ 4 w 66"/>
                <a:gd name="T23" fmla="*/ 9 h 49"/>
                <a:gd name="T24" fmla="*/ 19 w 66"/>
                <a:gd name="T25" fmla="*/ 0 h 49"/>
                <a:gd name="T26" fmla="*/ 19 w 66"/>
                <a:gd name="T27" fmla="*/ 0 h 49"/>
                <a:gd name="T28" fmla="*/ 39 w 66"/>
                <a:gd name="T29" fmla="*/ 22 h 49"/>
                <a:gd name="T30" fmla="*/ 44 w 66"/>
                <a:gd name="T31" fmla="*/ 34 h 49"/>
                <a:gd name="T32" fmla="*/ 51 w 66"/>
                <a:gd name="T33" fmla="*/ 36 h 49"/>
                <a:gd name="T34" fmla="*/ 52 w 66"/>
                <a:gd name="T35" fmla="*/ 36 h 49"/>
                <a:gd name="T36" fmla="*/ 65 w 66"/>
                <a:gd name="T37" fmla="*/ 33 h 49"/>
                <a:gd name="T38" fmla="*/ 65 w 66"/>
                <a:gd name="T39" fmla="*/ 33 h 49"/>
                <a:gd name="T40" fmla="*/ 65 w 66"/>
                <a:gd name="T41" fmla="*/ 37 h 49"/>
                <a:gd name="T42" fmla="*/ 51 w 66"/>
                <a:gd name="T43" fmla="*/ 40 h 49"/>
                <a:gd name="T44" fmla="*/ 51 w 66"/>
                <a:gd name="T45" fmla="*/ 40 h 49"/>
                <a:gd name="T46" fmla="*/ 36 w 66"/>
                <a:gd name="T47" fmla="*/ 23 h 49"/>
                <a:gd name="T48" fmla="*/ 30 w 66"/>
                <a:gd name="T49" fmla="*/ 8 h 49"/>
                <a:gd name="T50" fmla="*/ 19 w 66"/>
                <a:gd name="T51" fmla="*/ 4 h 49"/>
                <a:gd name="T52" fmla="*/ 7 w 66"/>
                <a:gd name="T53" fmla="*/ 11 h 49"/>
                <a:gd name="T54" fmla="*/ 4 w 66"/>
                <a:gd name="T55" fmla="*/ 20 h 49"/>
                <a:gd name="T56" fmla="*/ 7 w 66"/>
                <a:gd name="T57" fmla="*/ 26 h 49"/>
                <a:gd name="T58" fmla="*/ 9 w 66"/>
                <a:gd name="T59" fmla="*/ 25 h 49"/>
                <a:gd name="T60" fmla="*/ 16 w 66"/>
                <a:gd name="T61" fmla="*/ 18 h 49"/>
                <a:gd name="T62" fmla="*/ 25 w 66"/>
                <a:gd name="T63" fmla="*/ 14 h 49"/>
                <a:gd name="T64" fmla="*/ 25 w 66"/>
                <a:gd name="T65" fmla="*/ 14 h 49"/>
                <a:gd name="T66" fmla="*/ 32 w 66"/>
                <a:gd name="T67" fmla="*/ 21 h 49"/>
                <a:gd name="T68" fmla="*/ 54 w 66"/>
                <a:gd name="T69" fmla="*/ 46 h 49"/>
                <a:gd name="T70" fmla="*/ 54 w 66"/>
                <a:gd name="T71" fmla="*/ 46 h 49"/>
                <a:gd name="T72" fmla="*/ 66 w 66"/>
                <a:gd name="T73" fmla="*/ 4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" h="49">
                  <a:moveTo>
                    <a:pt x="66" y="42"/>
                  </a:moveTo>
                  <a:cubicBezTo>
                    <a:pt x="66" y="43"/>
                    <a:pt x="66" y="44"/>
                    <a:pt x="66" y="46"/>
                  </a:cubicBezTo>
                  <a:cubicBezTo>
                    <a:pt x="62" y="48"/>
                    <a:pt x="58" y="49"/>
                    <a:pt x="54" y="49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38" y="49"/>
                    <a:pt x="31" y="31"/>
                    <a:pt x="29" y="22"/>
                  </a:cubicBezTo>
                  <a:cubicBezTo>
                    <a:pt x="27" y="18"/>
                    <a:pt x="27" y="18"/>
                    <a:pt x="25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2" y="18"/>
                    <a:pt x="15" y="24"/>
                    <a:pt x="12" y="28"/>
                  </a:cubicBezTo>
                  <a:cubicBezTo>
                    <a:pt x="10" y="29"/>
                    <a:pt x="9" y="30"/>
                    <a:pt x="7" y="30"/>
                  </a:cubicBezTo>
                  <a:cubicBezTo>
                    <a:pt x="5" y="30"/>
                    <a:pt x="3" y="29"/>
                    <a:pt x="2" y="27"/>
                  </a:cubicBezTo>
                  <a:cubicBezTo>
                    <a:pt x="1" y="25"/>
                    <a:pt x="0" y="23"/>
                    <a:pt x="0" y="20"/>
                  </a:cubicBezTo>
                  <a:cubicBezTo>
                    <a:pt x="0" y="17"/>
                    <a:pt x="1" y="13"/>
                    <a:pt x="4" y="9"/>
                  </a:cubicBezTo>
                  <a:cubicBezTo>
                    <a:pt x="8" y="3"/>
                    <a:pt x="14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9" y="0"/>
                    <a:pt x="38" y="8"/>
                    <a:pt x="39" y="22"/>
                  </a:cubicBezTo>
                  <a:cubicBezTo>
                    <a:pt x="40" y="28"/>
                    <a:pt x="42" y="31"/>
                    <a:pt x="44" y="34"/>
                  </a:cubicBezTo>
                  <a:cubicBezTo>
                    <a:pt x="46" y="36"/>
                    <a:pt x="49" y="36"/>
                    <a:pt x="51" y="36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6" y="36"/>
                    <a:pt x="62" y="34"/>
                    <a:pt x="65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5"/>
                    <a:pt x="65" y="36"/>
                    <a:pt x="65" y="37"/>
                  </a:cubicBezTo>
                  <a:cubicBezTo>
                    <a:pt x="61" y="38"/>
                    <a:pt x="56" y="40"/>
                    <a:pt x="51" y="40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44" y="40"/>
                    <a:pt x="37" y="35"/>
                    <a:pt x="36" y="23"/>
                  </a:cubicBezTo>
                  <a:cubicBezTo>
                    <a:pt x="35" y="16"/>
                    <a:pt x="33" y="11"/>
                    <a:pt x="30" y="8"/>
                  </a:cubicBezTo>
                  <a:cubicBezTo>
                    <a:pt x="27" y="5"/>
                    <a:pt x="23" y="4"/>
                    <a:pt x="19" y="4"/>
                  </a:cubicBezTo>
                  <a:cubicBezTo>
                    <a:pt x="15" y="4"/>
                    <a:pt x="10" y="6"/>
                    <a:pt x="7" y="11"/>
                  </a:cubicBezTo>
                  <a:cubicBezTo>
                    <a:pt x="5" y="15"/>
                    <a:pt x="4" y="18"/>
                    <a:pt x="4" y="20"/>
                  </a:cubicBezTo>
                  <a:cubicBezTo>
                    <a:pt x="4" y="24"/>
                    <a:pt x="6" y="26"/>
                    <a:pt x="7" y="26"/>
                  </a:cubicBezTo>
                  <a:cubicBezTo>
                    <a:pt x="8" y="26"/>
                    <a:pt x="8" y="26"/>
                    <a:pt x="9" y="25"/>
                  </a:cubicBezTo>
                  <a:cubicBezTo>
                    <a:pt x="11" y="23"/>
                    <a:pt x="13" y="21"/>
                    <a:pt x="16" y="18"/>
                  </a:cubicBezTo>
                  <a:cubicBezTo>
                    <a:pt x="19" y="16"/>
                    <a:pt x="22" y="14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8" y="14"/>
                    <a:pt x="31" y="17"/>
                    <a:pt x="32" y="21"/>
                  </a:cubicBezTo>
                  <a:cubicBezTo>
                    <a:pt x="35" y="29"/>
                    <a:pt x="42" y="46"/>
                    <a:pt x="54" y="46"/>
                  </a:cubicBezTo>
                  <a:cubicBezTo>
                    <a:pt x="54" y="46"/>
                    <a:pt x="54" y="46"/>
                    <a:pt x="54" y="46"/>
                  </a:cubicBezTo>
                  <a:cubicBezTo>
                    <a:pt x="57" y="46"/>
                    <a:pt x="61" y="45"/>
                    <a:pt x="66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7" name="Freeform 61"/>
            <p:cNvSpPr/>
            <p:nvPr/>
          </p:nvSpPr>
          <p:spPr bwMode="auto">
            <a:xfrm>
              <a:off x="1621" y="1925"/>
              <a:ext cx="16" cy="20"/>
            </a:xfrm>
            <a:custGeom>
              <a:avLst/>
              <a:gdLst>
                <a:gd name="T0" fmla="*/ 4 w 4"/>
                <a:gd name="T1" fmla="*/ 3 h 5"/>
                <a:gd name="T2" fmla="*/ 4 w 4"/>
                <a:gd name="T3" fmla="*/ 3 h 5"/>
                <a:gd name="T4" fmla="*/ 4 w 4"/>
                <a:gd name="T5" fmla="*/ 5 h 5"/>
                <a:gd name="T6" fmla="*/ 3 w 4"/>
                <a:gd name="T7" fmla="*/ 5 h 5"/>
                <a:gd name="T8" fmla="*/ 2 w 4"/>
                <a:gd name="T9" fmla="*/ 5 h 5"/>
                <a:gd name="T10" fmla="*/ 1 w 4"/>
                <a:gd name="T11" fmla="*/ 4 h 5"/>
                <a:gd name="T12" fmla="*/ 0 w 4"/>
                <a:gd name="T13" fmla="*/ 3 h 5"/>
                <a:gd name="T14" fmla="*/ 2 w 4"/>
                <a:gd name="T15" fmla="*/ 1 h 5"/>
                <a:gd name="T16" fmla="*/ 4 w 4"/>
                <a:gd name="T17" fmla="*/ 0 h 5"/>
                <a:gd name="T18" fmla="*/ 4 w 4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4"/>
                    <a:pt x="4" y="4"/>
                    <a:pt x="4" y="5"/>
                  </a:cubicBezTo>
                  <a:cubicBezTo>
                    <a:pt x="4" y="5"/>
                    <a:pt x="3" y="5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4"/>
                    <a:pt x="1" y="4"/>
                  </a:cubicBezTo>
                  <a:cubicBezTo>
                    <a:pt x="1" y="4"/>
                    <a:pt x="1" y="3"/>
                    <a:pt x="0" y="3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" y="2"/>
                    <a:pt x="4" y="3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76" name="椭圆 31"/>
          <p:cNvSpPr/>
          <p:nvPr/>
        </p:nvSpPr>
        <p:spPr>
          <a:xfrm rot="16200000">
            <a:off x="6560146" y="1390018"/>
            <a:ext cx="2862299" cy="5468053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方正静蕾简体" panose="02000000000000000000" pitchFamily="2" charset="-122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179" name="图片 1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489837"/>
            <a:ext cx="715386" cy="1012339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3A46234D-4C73-4323-A93B-E4DBCE307BEE}"/>
              </a:ext>
            </a:extLst>
          </p:cNvPr>
          <p:cNvSpPr txBox="1"/>
          <p:nvPr/>
        </p:nvSpPr>
        <p:spPr>
          <a:xfrm>
            <a:off x="5836682" y="3016891"/>
            <a:ext cx="4370354" cy="220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3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1.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Tìm đọc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một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cuốn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chuyện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lạ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đây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D98043E1-8CF5-4C77-984C-0F4CF163B5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99561" y="143296"/>
            <a:ext cx="3927393" cy="238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1EF20E-D24B-4BAA-BC24-DFDC65D07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34" y="264270"/>
            <a:ext cx="4594934" cy="6593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2DDCED-529C-4DF3-8116-311023392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464" y="213546"/>
            <a:ext cx="4638889" cy="65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4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" r="34400" b="5897"/>
          <a:stretch/>
        </p:blipFill>
        <p:spPr>
          <a:xfrm>
            <a:off x="728948" y="404368"/>
            <a:ext cx="10945188" cy="6049264"/>
          </a:xfrm>
          <a:prstGeom prst="rect">
            <a:avLst/>
          </a:prstGeom>
        </p:spPr>
      </p:pic>
      <p:pic>
        <p:nvPicPr>
          <p:cNvPr id="6" name="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81" t="24563" r="40933" b="26282"/>
          <a:stretch/>
        </p:blipFill>
        <p:spPr>
          <a:xfrm flipH="1">
            <a:off x="239349" y="3082597"/>
            <a:ext cx="2497563" cy="33710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F09A7A-2079-4987-B074-7689EF20D8AC}"/>
              </a:ext>
            </a:extLst>
          </p:cNvPr>
          <p:cNvSpPr txBox="1"/>
          <p:nvPr/>
        </p:nvSpPr>
        <p:spPr>
          <a:xfrm>
            <a:off x="2905587" y="2601157"/>
            <a:ext cx="7499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Trình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bày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điều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nhất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cuốn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sách</a:t>
            </a:r>
            <a:endParaRPr lang="en-US" sz="44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88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图片 2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4" y="780706"/>
            <a:ext cx="8563953" cy="278691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46" y="204604"/>
            <a:ext cx="11261908" cy="1283002"/>
          </a:xfrm>
          <a:prstGeom prst="rect">
            <a:avLst/>
          </a:prstGeom>
        </p:spPr>
      </p:pic>
      <p:pic>
        <p:nvPicPr>
          <p:cNvPr id="201" name="图片 2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634669"/>
            <a:ext cx="715386" cy="10123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381C69-B370-4A98-8084-2D883458C795}"/>
              </a:ext>
            </a:extLst>
          </p:cNvPr>
          <p:cNvSpPr txBox="1"/>
          <p:nvPr/>
        </p:nvSpPr>
        <p:spPr>
          <a:xfrm>
            <a:off x="3430314" y="1559534"/>
            <a:ext cx="8296640" cy="73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17479D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2.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phiếu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670DA6-82B0-451B-95E4-D9B9C9441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8444" y="3429000"/>
            <a:ext cx="8847438" cy="247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Củng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cố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bài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học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71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06513949"/>
</p:tagLst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2fcf4eai">
      <a:majorFont>
        <a:latin typeface="华康少女文字W5(P)"/>
        <a:ea typeface="华康少女文字W5(P)"/>
        <a:cs typeface=""/>
      </a:majorFont>
      <a:minorFont>
        <a:latin typeface="华康少女文字W5(P)"/>
        <a:ea typeface="华康少女文字W5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87</Words>
  <Application>Microsoft Office PowerPoint</Application>
  <PresentationFormat>Widescreen</PresentationFormat>
  <Paragraphs>13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宋体</vt:lpstr>
      <vt:lpstr>Arial</vt:lpstr>
      <vt:lpstr>Arial-Rounded</vt:lpstr>
      <vt:lpstr>Calibri</vt:lpstr>
      <vt:lpstr>等线</vt:lpstr>
      <vt:lpstr>Times New Roman</vt:lpstr>
      <vt:lpstr>华康少女文字W5(P)</vt:lpstr>
      <vt:lpstr>方正静蕾简体</vt:lpstr>
      <vt:lpstr>https://www.freeppt7.com</vt:lpstr>
      <vt:lpstr>Office 主题​​</vt:lpstr>
      <vt:lpstr>2_Office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Huyen</cp:lastModifiedBy>
  <cp:revision>4</cp:revision>
  <dcterms:created xsi:type="dcterms:W3CDTF">2021-08-06T09:19:36Z</dcterms:created>
  <dcterms:modified xsi:type="dcterms:W3CDTF">2022-03-17T03:49:49Z</dcterms:modified>
</cp:coreProperties>
</file>