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87" r:id="rId3"/>
    <p:sldMasterId id="2147483689" r:id="rId4"/>
  </p:sldMasterIdLst>
  <p:sldIdLst>
    <p:sldId id="311" r:id="rId5"/>
    <p:sldId id="305" r:id="rId6"/>
    <p:sldId id="295" r:id="rId7"/>
    <p:sldId id="296" r:id="rId8"/>
    <p:sldId id="297" r:id="rId9"/>
    <p:sldId id="306" r:id="rId10"/>
    <p:sldId id="298" r:id="rId11"/>
    <p:sldId id="308" r:id="rId12"/>
    <p:sldId id="309" r:id="rId13"/>
    <p:sldId id="299" r:id="rId14"/>
    <p:sldId id="301" r:id="rId15"/>
    <p:sldId id="272" r:id="rId16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E2EFF3"/>
    <a:srgbClr val="DEDEDE"/>
    <a:srgbClr val="20ECEC"/>
    <a:srgbClr val="FFCCFF"/>
    <a:srgbClr val="FFFF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948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02839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71125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47483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75204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89304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35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80410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26703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69877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84056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74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78868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19157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7292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542903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594330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33197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136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11199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15679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1" y="2675710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41272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72114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81785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88877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51368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62739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49250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90752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1526103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083084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74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710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8050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0964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1837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717" r:id="rId28"/>
    <p:sldLayoutId id="2147483718" r:id="rId29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microsoft.com/office/2007/relationships/hdphoto" Target="../media/hdphoto13.wdp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ĐẠO ĐỨC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nơi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4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FD71A28-82D5-744B-B675-C68BD431C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62" y="1345528"/>
            <a:ext cx="4806484" cy="301983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9702922-01A7-7641-A6B0-B3C4F966BFA8}"/>
              </a:ext>
            </a:extLst>
          </p:cNvPr>
          <p:cNvSpPr txBox="1"/>
          <p:nvPr/>
        </p:nvSpPr>
        <p:spPr>
          <a:xfrm>
            <a:off x="1389423" y="4669549"/>
            <a:ext cx="9413154" cy="1687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đến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siêu thị, khu vui chơi, rạp hát, … cần xếp hàng theo quy định.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 gây ồn ào, chen lấn, xô đẩy.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 vệ sinh chung.</a:t>
            </a:r>
            <a:endParaRPr kumimoji="0" lang="en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299FF3B-287A-E642-8579-F47D23DE0B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44" t="6353"/>
          <a:stretch/>
        </p:blipFill>
        <p:spPr>
          <a:xfrm>
            <a:off x="5274664" y="1194603"/>
            <a:ext cx="3111182" cy="332167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C40735B-6B99-7C4C-9166-84F14ED48E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1"/>
          <a:stretch/>
        </p:blipFill>
        <p:spPr>
          <a:xfrm>
            <a:off x="8517868" y="1170718"/>
            <a:ext cx="3111182" cy="334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6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2A5D39-6508-DE4C-A5B2-994BB8F8DB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58" t="1120" r="-457" b="-1120"/>
          <a:stretch/>
        </p:blipFill>
        <p:spPr>
          <a:xfrm>
            <a:off x="457200" y="685800"/>
            <a:ext cx="4725113" cy="5562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267F48-83BB-5E40-A27D-8564CA2F616D}"/>
              </a:ext>
            </a:extLst>
          </p:cNvPr>
          <p:cNvSpPr txBox="1"/>
          <p:nvPr/>
        </p:nvSpPr>
        <p:spPr>
          <a:xfrm>
            <a:off x="5165380" y="1905000"/>
            <a:ext cx="67980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 bãi biển: Giữ gìn vệ sinh chung, mặc áo phao khi đi bơi, đi cùng người lớn.</a:t>
            </a:r>
          </a:p>
        </p:txBody>
      </p:sp>
    </p:spTree>
    <p:extLst>
      <p:ext uri="{BB962C8B-B14F-4D97-AF65-F5344CB8AC3E}">
        <p14:creationId xmlns:p14="http://schemas.microsoft.com/office/powerpoint/2010/main" val="63103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675273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07572" y="0"/>
            <a:ext cx="5746172" cy="121920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Thông điệp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470560-20FD-4E40-87F0-500C9498A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70" y="1219200"/>
            <a:ext cx="1206083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466349" y="-635037"/>
            <a:ext cx="1110847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4931" y="136425"/>
            <a:ext cx="881026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803B820-6A75-4F83-AC32-19832B87DEC0}"/>
              </a:ext>
            </a:extLst>
          </p:cNvPr>
          <p:cNvSpPr txBox="1"/>
          <p:nvPr/>
        </p:nvSpPr>
        <p:spPr>
          <a:xfrm>
            <a:off x="885734" y="4864540"/>
            <a:ext cx="10470572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1.Kể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E81929-E504-4998-9D92-2EA57722C75B}"/>
              </a:ext>
            </a:extLst>
          </p:cNvPr>
          <p:cNvSpPr txBox="1"/>
          <p:nvPr/>
        </p:nvSpPr>
        <p:spPr>
          <a:xfrm>
            <a:off x="860713" y="5547479"/>
            <a:ext cx="10495593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EAD089CC-F222-49D5-8C25-A8C290F44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169" y="1243590"/>
            <a:ext cx="2409524" cy="2695238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9695A277-3C9B-4BAC-8069-1B0512FF9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610" y="1369843"/>
            <a:ext cx="2380952" cy="263809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C68961E7-3A64-419C-A807-B5F596C0F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537" y="1454692"/>
            <a:ext cx="2476190" cy="277142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4B5C8416-2CDE-4BBA-8E54-4E84A5F07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9702" y="1495021"/>
            <a:ext cx="2342857" cy="2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1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3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Quan sát tranh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4DDD94-CC06-554B-8E0E-4A73AD6C1944}"/>
              </a:ext>
            </a:extLst>
          </p:cNvPr>
          <p:cNvSpPr txBox="1"/>
          <p:nvPr/>
        </p:nvSpPr>
        <p:spPr>
          <a:xfrm flipH="1">
            <a:off x="1145567" y="5749727"/>
            <a:ext cx="918381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rgbClr val="EA4F46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Kể tên địa điểm công cộng trong những tranh trên. 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E25CFAE6-41A9-D64C-8E79-0BA817AA77C6}"/>
              </a:ext>
            </a:extLst>
          </p:cNvPr>
          <p:cNvSpPr/>
          <p:nvPr/>
        </p:nvSpPr>
        <p:spPr>
          <a:xfrm>
            <a:off x="569406" y="5825254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AF4A37-3BF1-004C-A385-AAB548ED0B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t="1710" r="2187"/>
          <a:stretch/>
        </p:blipFill>
        <p:spPr>
          <a:xfrm>
            <a:off x="351470" y="1822174"/>
            <a:ext cx="2807923" cy="3733239"/>
          </a:xfrm>
          <a:prstGeom prst="roundRect">
            <a:avLst>
              <a:gd name="adj" fmla="val 8679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85D12F-D42C-7E46-A7A1-32E70DA5E1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t="1710" r="2357"/>
          <a:stretch/>
        </p:blipFill>
        <p:spPr>
          <a:xfrm>
            <a:off x="3207998" y="1201071"/>
            <a:ext cx="2785504" cy="3733238"/>
          </a:xfrm>
          <a:prstGeom prst="roundRect">
            <a:avLst>
              <a:gd name="adj" fmla="val 6138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D886C1-913F-A840-BC45-1699B561E0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" t="2458"/>
          <a:stretch/>
        </p:blipFill>
        <p:spPr>
          <a:xfrm>
            <a:off x="6007601" y="1875079"/>
            <a:ext cx="2939157" cy="3675041"/>
          </a:xfrm>
          <a:prstGeom prst="roundRect">
            <a:avLst>
              <a:gd name="adj" fmla="val 9036"/>
            </a:avLst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7E616B-3F5D-5142-B32F-C6CC9E56F0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t="2458"/>
          <a:stretch/>
        </p:blipFill>
        <p:spPr>
          <a:xfrm>
            <a:off x="8894999" y="1253976"/>
            <a:ext cx="2933774" cy="3675041"/>
          </a:xfrm>
          <a:prstGeom prst="roundRect">
            <a:avLst>
              <a:gd name="adj" fmla="val 9022"/>
            </a:avLst>
          </a:prstGeom>
        </p:spPr>
      </p:pic>
      <p:sp>
        <p:nvSpPr>
          <p:cNvPr id="26" name="Rectangle: Rounded Corners 5">
            <a:extLst>
              <a:ext uri="{FF2B5EF4-FFF2-40B4-BE49-F238E27FC236}">
                <a16:creationId xmlns:a16="http://schemas.microsoft.com/office/drawing/2014/main" id="{A93E1050-2536-5748-81D9-5456D4F3B0E0}"/>
              </a:ext>
            </a:extLst>
          </p:cNvPr>
          <p:cNvSpPr/>
          <p:nvPr/>
        </p:nvSpPr>
        <p:spPr>
          <a:xfrm>
            <a:off x="895911" y="5240260"/>
            <a:ext cx="1775635" cy="498194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 học</a:t>
            </a:r>
          </a:p>
        </p:txBody>
      </p:sp>
      <p:sp>
        <p:nvSpPr>
          <p:cNvPr id="27" name="Rectangle: Rounded Corners 5">
            <a:extLst>
              <a:ext uri="{FF2B5EF4-FFF2-40B4-BE49-F238E27FC236}">
                <a16:creationId xmlns:a16="http://schemas.microsoft.com/office/drawing/2014/main" id="{AD1BE037-C9FD-4640-8AED-9122BDE754F5}"/>
              </a:ext>
            </a:extLst>
          </p:cNvPr>
          <p:cNvSpPr/>
          <p:nvPr/>
        </p:nvSpPr>
        <p:spPr>
          <a:xfrm>
            <a:off x="3712933" y="4679920"/>
            <a:ext cx="1775635" cy="498194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Bệnh viện</a:t>
            </a:r>
          </a:p>
        </p:txBody>
      </p:sp>
      <p:sp>
        <p:nvSpPr>
          <p:cNvPr id="28" name="Rectangle: Rounded Corners 5">
            <a:extLst>
              <a:ext uri="{FF2B5EF4-FFF2-40B4-BE49-F238E27FC236}">
                <a16:creationId xmlns:a16="http://schemas.microsoft.com/office/drawing/2014/main" id="{67B89C9D-80EB-0141-B643-F2D9914719C7}"/>
              </a:ext>
            </a:extLst>
          </p:cNvPr>
          <p:cNvSpPr/>
          <p:nvPr/>
        </p:nvSpPr>
        <p:spPr>
          <a:xfrm>
            <a:off x="6670072" y="5243390"/>
            <a:ext cx="1614214" cy="498194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F7860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786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Bệnh viện</a:t>
            </a:r>
          </a:p>
        </p:txBody>
      </p:sp>
      <p:sp>
        <p:nvSpPr>
          <p:cNvPr id="34" name="Rectangle: Rounded Corners 5">
            <a:extLst>
              <a:ext uri="{FF2B5EF4-FFF2-40B4-BE49-F238E27FC236}">
                <a16:creationId xmlns:a16="http://schemas.microsoft.com/office/drawing/2014/main" id="{99311CBD-ECD7-D949-AAA8-A4EE02708095}"/>
              </a:ext>
            </a:extLst>
          </p:cNvPr>
          <p:cNvSpPr/>
          <p:nvPr/>
        </p:nvSpPr>
        <p:spPr>
          <a:xfrm>
            <a:off x="9597911" y="4645414"/>
            <a:ext cx="1614214" cy="498194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Công viên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D9E652-A6D5-DC49-9F67-6D6B0A3B1625}"/>
              </a:ext>
            </a:extLst>
          </p:cNvPr>
          <p:cNvSpPr txBox="1"/>
          <p:nvPr/>
        </p:nvSpPr>
        <p:spPr>
          <a:xfrm flipH="1">
            <a:off x="1138807" y="5737766"/>
            <a:ext cx="918381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 w="0">
                  <a:solidFill>
                    <a:srgbClr val="00B050"/>
                  </a:solidFill>
                </a:ln>
                <a:solidFill>
                  <a:srgbClr val="A2CF9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Kể tên những địa điểm công cộng khác mà em biết.</a:t>
            </a:r>
          </a:p>
        </p:txBody>
      </p:sp>
    </p:spTree>
    <p:extLst>
      <p:ext uri="{BB962C8B-B14F-4D97-AF65-F5344CB8AC3E}">
        <p14:creationId xmlns:p14="http://schemas.microsoft.com/office/powerpoint/2010/main" val="20110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9" grpId="0" animBg="1"/>
      <p:bldP spid="10" grpId="0"/>
      <p:bldP spid="10" grpId="1"/>
      <p:bldP spid="5" grpId="0" animBg="1"/>
      <p:bldP spid="26" grpId="0" animBg="1"/>
      <p:bldP spid="27" grpId="0" animBg="1"/>
      <p:bldP spid="28" grpId="0" animBg="1"/>
      <p:bldP spid="34" grpId="0" animBg="1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2" y="155026"/>
            <a:ext cx="2575157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0" y="454250"/>
            <a:ext cx="8661316" cy="934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 số quy định nơi công cộng: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một số quy định nơi công cộng theo các hình sau: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98989" y="402350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2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AD9F521-9132-6F44-9A2B-16B5BD402D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04" r="20067" b="48459"/>
          <a:stretch/>
        </p:blipFill>
        <p:spPr>
          <a:xfrm>
            <a:off x="4954649" y="1275036"/>
            <a:ext cx="2282701" cy="2227997"/>
          </a:xfrm>
          <a:prstGeom prst="ellipse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ECC537-70F4-C14E-A6EA-C59B8A93E9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32" r="50584" b="48459"/>
          <a:stretch/>
        </p:blipFill>
        <p:spPr>
          <a:xfrm>
            <a:off x="1002057" y="1275036"/>
            <a:ext cx="2243117" cy="2227997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69E9AFD-3240-434C-8BD1-BC29589E96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3" t="49147" r="66583" b="-688"/>
          <a:stretch/>
        </p:blipFill>
        <p:spPr>
          <a:xfrm>
            <a:off x="8946825" y="1275036"/>
            <a:ext cx="2243117" cy="2227997"/>
          </a:xfrm>
          <a:prstGeom prst="ellipse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36C020D-142B-434E-90DF-1B43FC770BE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86" t="48646" r="37630" b="-187"/>
          <a:stretch/>
        </p:blipFill>
        <p:spPr>
          <a:xfrm>
            <a:off x="2755571" y="3865966"/>
            <a:ext cx="2243117" cy="2227997"/>
          </a:xfrm>
          <a:prstGeom prst="ellipse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91ABF3F-A414-F44F-BF27-EA0C6FF3BCC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58" t="48646" r="8458" b="-187"/>
          <a:stretch/>
        </p:blipFill>
        <p:spPr>
          <a:xfrm>
            <a:off x="7193312" y="3865966"/>
            <a:ext cx="2243117" cy="2227997"/>
          </a:xfrm>
          <a:prstGeom prst="ellipse">
            <a:avLst/>
          </a:prstGeom>
        </p:spPr>
      </p:pic>
      <p:sp>
        <p:nvSpPr>
          <p:cNvPr id="38" name="Rectangle: Rounded Corners 5">
            <a:extLst>
              <a:ext uri="{FF2B5EF4-FFF2-40B4-BE49-F238E27FC236}">
                <a16:creationId xmlns:a16="http://schemas.microsoft.com/office/drawing/2014/main" id="{B61504D2-3883-D145-8AEE-6B0ECA95ABA9}"/>
              </a:ext>
            </a:extLst>
          </p:cNvPr>
          <p:cNvSpPr/>
          <p:nvPr/>
        </p:nvSpPr>
        <p:spPr>
          <a:xfrm>
            <a:off x="1049355" y="3555294"/>
            <a:ext cx="2148519" cy="498194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 xả rác</a:t>
            </a:r>
          </a:p>
        </p:txBody>
      </p:sp>
      <p:sp>
        <p:nvSpPr>
          <p:cNvPr id="39" name="Rectangle: Rounded Corners 5">
            <a:extLst>
              <a:ext uri="{FF2B5EF4-FFF2-40B4-BE49-F238E27FC236}">
                <a16:creationId xmlns:a16="http://schemas.microsoft.com/office/drawing/2014/main" id="{363FCF10-851D-164E-999E-3644659236A4}"/>
              </a:ext>
            </a:extLst>
          </p:cNvPr>
          <p:cNvSpPr/>
          <p:nvPr/>
        </p:nvSpPr>
        <p:spPr>
          <a:xfrm>
            <a:off x="5021740" y="3515777"/>
            <a:ext cx="2148519" cy="729405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 giẫm chân lên cỏ</a:t>
            </a:r>
          </a:p>
        </p:txBody>
      </p:sp>
      <p:sp>
        <p:nvSpPr>
          <p:cNvPr id="41" name="Rectangle: Rounded Corners 5">
            <a:extLst>
              <a:ext uri="{FF2B5EF4-FFF2-40B4-BE49-F238E27FC236}">
                <a16:creationId xmlns:a16="http://schemas.microsoft.com/office/drawing/2014/main" id="{4AD8667A-3BFC-5C4E-AD4C-6D05DA6A7765}"/>
              </a:ext>
            </a:extLst>
          </p:cNvPr>
          <p:cNvSpPr/>
          <p:nvPr/>
        </p:nvSpPr>
        <p:spPr>
          <a:xfrm>
            <a:off x="8886700" y="3555294"/>
            <a:ext cx="2363371" cy="498194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 ngắt hoa</a:t>
            </a:r>
          </a:p>
        </p:txBody>
      </p:sp>
      <p:sp>
        <p:nvSpPr>
          <p:cNvPr id="42" name="Rectangle: Rounded Corners 5">
            <a:extLst>
              <a:ext uri="{FF2B5EF4-FFF2-40B4-BE49-F238E27FC236}">
                <a16:creationId xmlns:a16="http://schemas.microsoft.com/office/drawing/2014/main" id="{33D21DC5-F31F-3E4E-915C-F25EE5A1018D}"/>
              </a:ext>
            </a:extLst>
          </p:cNvPr>
          <p:cNvSpPr/>
          <p:nvPr/>
        </p:nvSpPr>
        <p:spPr>
          <a:xfrm>
            <a:off x="2506924" y="6108477"/>
            <a:ext cx="2599708" cy="498194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 gây ồn ào</a:t>
            </a:r>
          </a:p>
        </p:txBody>
      </p:sp>
      <p:sp>
        <p:nvSpPr>
          <p:cNvPr id="43" name="Rectangle: Rounded Corners 5">
            <a:extLst>
              <a:ext uri="{FF2B5EF4-FFF2-40B4-BE49-F238E27FC236}">
                <a16:creationId xmlns:a16="http://schemas.microsoft.com/office/drawing/2014/main" id="{ABEF2CBF-8B7F-4342-8CB0-85DC831D4657}"/>
              </a:ext>
            </a:extLst>
          </p:cNvPr>
          <p:cNvSpPr/>
          <p:nvPr/>
        </p:nvSpPr>
        <p:spPr>
          <a:xfrm>
            <a:off x="6584764" y="6128549"/>
            <a:ext cx="3460212" cy="498194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 chen lấn, xô đẩy</a:t>
            </a:r>
          </a:p>
        </p:txBody>
      </p:sp>
    </p:spTree>
    <p:extLst>
      <p:ext uri="{BB962C8B-B14F-4D97-AF65-F5344CB8AC3E}">
        <p14:creationId xmlns:p14="http://schemas.microsoft.com/office/powerpoint/2010/main" val="111049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1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0" y="454250"/>
            <a:ext cx="8661316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 số quy định nơi công cộng: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5458FD-6E88-FE4E-8BC1-3669CA8DB744}"/>
              </a:ext>
            </a:extLst>
          </p:cNvPr>
          <p:cNvSpPr/>
          <p:nvPr/>
        </p:nvSpPr>
        <p:spPr>
          <a:xfrm>
            <a:off x="2755571" y="977907"/>
            <a:ext cx="8998857" cy="513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 thêm một số quy định nơi công cộng khác mà em biết.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CC15C37-271A-654C-A309-6E8CC02A5397}"/>
              </a:ext>
            </a:extLst>
          </p:cNvPr>
          <p:cNvGrpSpPr/>
          <p:nvPr/>
        </p:nvGrpSpPr>
        <p:grpSpPr>
          <a:xfrm>
            <a:off x="445312" y="2076307"/>
            <a:ext cx="5939732" cy="3847614"/>
            <a:chOff x="445312" y="2076307"/>
            <a:chExt cx="5939732" cy="384761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8BAEDEF-1D2E-154B-83F5-F146C60777FC}"/>
                </a:ext>
              </a:extLst>
            </p:cNvPr>
            <p:cNvGrpSpPr/>
            <p:nvPr/>
          </p:nvGrpSpPr>
          <p:grpSpPr>
            <a:xfrm>
              <a:off x="445312" y="2076307"/>
              <a:ext cx="5309591" cy="3632564"/>
              <a:chOff x="667657" y="2247529"/>
              <a:chExt cx="4572627" cy="312836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8F15182-0B05-684F-8921-79FB4015F690}"/>
                  </a:ext>
                </a:extLst>
              </p:cNvPr>
              <p:cNvGrpSpPr/>
              <p:nvPr/>
            </p:nvGrpSpPr>
            <p:grpSpPr>
              <a:xfrm>
                <a:off x="667657" y="2247529"/>
                <a:ext cx="4572627" cy="3128369"/>
                <a:chOff x="667657" y="2247529"/>
                <a:chExt cx="4572627" cy="3128369"/>
              </a:xfrm>
            </p:grpSpPr>
            <p:sp>
              <p:nvSpPr>
                <p:cNvPr id="7" name="Rounded Rectangle 6">
                  <a:extLst>
                    <a:ext uri="{FF2B5EF4-FFF2-40B4-BE49-F238E27FC236}">
                      <a16:creationId xmlns:a16="http://schemas.microsoft.com/office/drawing/2014/main" id="{87EC7A53-7322-8945-B211-963CCD53F014}"/>
                    </a:ext>
                  </a:extLst>
                </p:cNvPr>
                <p:cNvSpPr/>
                <p:nvPr/>
              </p:nvSpPr>
              <p:spPr>
                <a:xfrm>
                  <a:off x="667657" y="2249714"/>
                  <a:ext cx="4572000" cy="3120572"/>
                </a:xfrm>
                <a:prstGeom prst="roundRect">
                  <a:avLst>
                    <a:gd name="adj" fmla="val 4205"/>
                  </a:avLst>
                </a:prstGeom>
                <a:solidFill>
                  <a:srgbClr val="FFFAD9"/>
                </a:solidFill>
                <a:ln w="28575"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Rounded Rectangle 18">
                  <a:extLst>
                    <a:ext uri="{FF2B5EF4-FFF2-40B4-BE49-F238E27FC236}">
                      <a16:creationId xmlns:a16="http://schemas.microsoft.com/office/drawing/2014/main" id="{E8C41EEB-3B05-904C-9538-2403218639C7}"/>
                    </a:ext>
                  </a:extLst>
                </p:cNvPr>
                <p:cNvSpPr/>
                <p:nvPr/>
              </p:nvSpPr>
              <p:spPr>
                <a:xfrm>
                  <a:off x="875475" y="2391558"/>
                  <a:ext cx="4156364" cy="2836884"/>
                </a:xfrm>
                <a:prstGeom prst="roundRect">
                  <a:avLst>
                    <a:gd name="adj" fmla="val 2998"/>
                  </a:avLst>
                </a:prstGeom>
                <a:solidFill>
                  <a:srgbClr val="FFFAD9"/>
                </a:solidFill>
                <a:ln w="28575"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" name="L-Shape 7">
                  <a:extLst>
                    <a:ext uri="{FF2B5EF4-FFF2-40B4-BE49-F238E27FC236}">
                      <a16:creationId xmlns:a16="http://schemas.microsoft.com/office/drawing/2014/main" id="{E5315756-99CD-1C4C-B540-E7306F74FDD3}"/>
                    </a:ext>
                  </a:extLst>
                </p:cNvPr>
                <p:cNvSpPr/>
                <p:nvPr/>
              </p:nvSpPr>
              <p:spPr>
                <a:xfrm>
                  <a:off x="857723" y="5061176"/>
                  <a:ext cx="166069" cy="188544"/>
                </a:xfrm>
                <a:prstGeom prst="corner">
                  <a:avLst>
                    <a:gd name="adj1" fmla="val 27778"/>
                    <a:gd name="adj2" fmla="val 27778"/>
                  </a:avLst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L-Shape 21">
                  <a:extLst>
                    <a:ext uri="{FF2B5EF4-FFF2-40B4-BE49-F238E27FC236}">
                      <a16:creationId xmlns:a16="http://schemas.microsoft.com/office/drawing/2014/main" id="{929853DF-ED21-4048-BEA7-D7B8E1BC6FAB}"/>
                    </a:ext>
                  </a:extLst>
                </p:cNvPr>
                <p:cNvSpPr/>
                <p:nvPr/>
              </p:nvSpPr>
              <p:spPr>
                <a:xfrm flipH="1">
                  <a:off x="4883521" y="5051962"/>
                  <a:ext cx="166069" cy="188544"/>
                </a:xfrm>
                <a:prstGeom prst="corner">
                  <a:avLst>
                    <a:gd name="adj1" fmla="val 27778"/>
                    <a:gd name="adj2" fmla="val 27778"/>
                  </a:avLst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L-Shape 22">
                  <a:extLst>
                    <a:ext uri="{FF2B5EF4-FFF2-40B4-BE49-F238E27FC236}">
                      <a16:creationId xmlns:a16="http://schemas.microsoft.com/office/drawing/2014/main" id="{E9B16BCE-165A-384F-987F-3051CBB44328}"/>
                    </a:ext>
                  </a:extLst>
                </p:cNvPr>
                <p:cNvSpPr/>
                <p:nvPr/>
              </p:nvSpPr>
              <p:spPr>
                <a:xfrm flipV="1">
                  <a:off x="857724" y="2379494"/>
                  <a:ext cx="166069" cy="188544"/>
                </a:xfrm>
                <a:prstGeom prst="corner">
                  <a:avLst>
                    <a:gd name="adj1" fmla="val 27778"/>
                    <a:gd name="adj2" fmla="val 27778"/>
                  </a:avLst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L-Shape 23">
                  <a:extLst>
                    <a:ext uri="{FF2B5EF4-FFF2-40B4-BE49-F238E27FC236}">
                      <a16:creationId xmlns:a16="http://schemas.microsoft.com/office/drawing/2014/main" id="{4BAE72AC-6F61-844C-A076-CF514AE705BE}"/>
                    </a:ext>
                  </a:extLst>
                </p:cNvPr>
                <p:cNvSpPr/>
                <p:nvPr/>
              </p:nvSpPr>
              <p:spPr>
                <a:xfrm flipH="1" flipV="1">
                  <a:off x="4883521" y="2370280"/>
                  <a:ext cx="166069" cy="188544"/>
                </a:xfrm>
                <a:prstGeom prst="corner">
                  <a:avLst>
                    <a:gd name="adj1" fmla="val 27778"/>
                    <a:gd name="adj2" fmla="val 27778"/>
                  </a:avLst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" name="Right Triangle 8">
                  <a:extLst>
                    <a:ext uri="{FF2B5EF4-FFF2-40B4-BE49-F238E27FC236}">
                      <a16:creationId xmlns:a16="http://schemas.microsoft.com/office/drawing/2014/main" id="{F3390223-8BFE-8D4F-A40A-3714AC9A9535}"/>
                    </a:ext>
                  </a:extLst>
                </p:cNvPr>
                <p:cNvSpPr/>
                <p:nvPr/>
              </p:nvSpPr>
              <p:spPr>
                <a:xfrm rot="5400000">
                  <a:off x="686621" y="2230751"/>
                  <a:ext cx="182521" cy="220450"/>
                </a:xfrm>
                <a:prstGeom prst="rtTriangle">
                  <a:avLst/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Right Triangle 25">
                  <a:extLst>
                    <a:ext uri="{FF2B5EF4-FFF2-40B4-BE49-F238E27FC236}">
                      <a16:creationId xmlns:a16="http://schemas.microsoft.com/office/drawing/2014/main" id="{DFC236A9-DE0E-0743-8E29-1E27083247D4}"/>
                    </a:ext>
                  </a:extLst>
                </p:cNvPr>
                <p:cNvSpPr/>
                <p:nvPr/>
              </p:nvSpPr>
              <p:spPr>
                <a:xfrm>
                  <a:off x="668244" y="5155448"/>
                  <a:ext cx="182521" cy="220450"/>
                </a:xfrm>
                <a:prstGeom prst="rtTriangle">
                  <a:avLst/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Right Triangle 26">
                  <a:extLst>
                    <a:ext uri="{FF2B5EF4-FFF2-40B4-BE49-F238E27FC236}">
                      <a16:creationId xmlns:a16="http://schemas.microsoft.com/office/drawing/2014/main" id="{728AEDFF-4CDB-AD4B-B450-4B77554C49FF}"/>
                    </a:ext>
                  </a:extLst>
                </p:cNvPr>
                <p:cNvSpPr/>
                <p:nvPr/>
              </p:nvSpPr>
              <p:spPr>
                <a:xfrm rot="16200000" flipH="1">
                  <a:off x="5038798" y="2228565"/>
                  <a:ext cx="182521" cy="220450"/>
                </a:xfrm>
                <a:prstGeom prst="rtTriangle">
                  <a:avLst/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Right Triangle 27">
                  <a:extLst>
                    <a:ext uri="{FF2B5EF4-FFF2-40B4-BE49-F238E27FC236}">
                      <a16:creationId xmlns:a16="http://schemas.microsoft.com/office/drawing/2014/main" id="{DFF04763-5629-8E48-B714-49CC3E2EED6B}"/>
                    </a:ext>
                  </a:extLst>
                </p:cNvPr>
                <p:cNvSpPr/>
                <p:nvPr/>
              </p:nvSpPr>
              <p:spPr>
                <a:xfrm flipH="1">
                  <a:off x="5057449" y="5149837"/>
                  <a:ext cx="182521" cy="220450"/>
                </a:xfrm>
                <a:prstGeom prst="rtTriangle">
                  <a:avLst/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D524BC-EF98-1743-8FFB-ED396B68B2C2}"/>
                  </a:ext>
                </a:extLst>
              </p:cNvPr>
              <p:cNvSpPr txBox="1"/>
              <p:nvPr/>
            </p:nvSpPr>
            <p:spPr>
              <a:xfrm>
                <a:off x="1116128" y="2475519"/>
                <a:ext cx="3697222" cy="450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A4F46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NỘI QUY NHÀ TRƯỜNG</a:t>
                </a:r>
              </a:p>
            </p:txBody>
          </p:sp>
        </p:grpSp>
        <p:pic>
          <p:nvPicPr>
            <p:cNvPr id="7170" name="Picture 2" descr="School Classroom Advertising Background, Advertising Background, Simple,  Blackboard Background Image for Free Download">
              <a:extLst>
                <a:ext uri="{FF2B5EF4-FFF2-40B4-BE49-F238E27FC236}">
                  <a16:creationId xmlns:a16="http://schemas.microsoft.com/office/drawing/2014/main" id="{2BB226BF-D12F-CE49-994B-2828ED927F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2778" r="96389">
                          <a14:foregroundMark x1="5833" y1="76389" x2="6944" y2="74444"/>
                          <a14:foregroundMark x1="4444" y1="68333" x2="4444" y2="68333"/>
                          <a14:foregroundMark x1="2778" y1="75556" x2="2778" y2="75556"/>
                          <a14:foregroundMark x1="42778" y1="68056" x2="46944" y2="71667"/>
                          <a14:foregroundMark x1="46944" y1="71111" x2="56111" y2="67500"/>
                          <a14:foregroundMark x1="56111" y1="67222" x2="38333" y2="67778"/>
                          <a14:foregroundMark x1="93333" y1="77500" x2="93333" y2="72500"/>
                          <a14:foregroundMark x1="96111" y1="75278" x2="96111" y2="75278"/>
                          <a14:foregroundMark x1="96389" y1="67778" x2="96389" y2="67778"/>
                          <a14:foregroundMark x1="56111" y1="68889" x2="58333" y2="70833"/>
                          <a14:foregroundMark x1="61389" y1="40278" x2="61389" y2="40278"/>
                          <a14:foregroundMark x1="61389" y1="40278" x2="60556" y2="38333"/>
                          <a14:foregroundMark x1="40278" y1="39722" x2="36389" y2="4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59" b="17605"/>
            <a:stretch/>
          </p:blipFill>
          <p:spPr bwMode="auto">
            <a:xfrm>
              <a:off x="4113533" y="4601064"/>
              <a:ext cx="2271511" cy="1322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A9F6D70-CE92-0F4D-9AC8-C304F74498D2}"/>
                </a:ext>
              </a:extLst>
            </p:cNvPr>
            <p:cNvSpPr txBox="1"/>
            <p:nvPr/>
          </p:nvSpPr>
          <p:spPr>
            <a:xfrm>
              <a:off x="720396" y="2729049"/>
              <a:ext cx="484131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Đi học đều, đúng giờ.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 phục gọn gàng, phù hợp.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Họp tập chăm chỉ.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 ý thức giữ gìn và bảo vệ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tài sản của trường, lớp.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81F2A4-70F4-7B4E-AD56-65AAA55EC567}"/>
              </a:ext>
            </a:extLst>
          </p:cNvPr>
          <p:cNvGrpSpPr/>
          <p:nvPr/>
        </p:nvGrpSpPr>
        <p:grpSpPr>
          <a:xfrm>
            <a:off x="6436415" y="2069790"/>
            <a:ext cx="5396208" cy="3947682"/>
            <a:chOff x="6436415" y="2069790"/>
            <a:chExt cx="5396208" cy="394768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138C886-F59D-1B43-91B6-433CF0070A64}"/>
                </a:ext>
              </a:extLst>
            </p:cNvPr>
            <p:cNvGrpSpPr/>
            <p:nvPr/>
          </p:nvGrpSpPr>
          <p:grpSpPr>
            <a:xfrm>
              <a:off x="6436415" y="2069790"/>
              <a:ext cx="5309591" cy="3632564"/>
              <a:chOff x="667657" y="2247529"/>
              <a:chExt cx="4572627" cy="3128369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786A7B08-95D3-B948-8BE6-1AD681CBF2B5}"/>
                  </a:ext>
                </a:extLst>
              </p:cNvPr>
              <p:cNvGrpSpPr/>
              <p:nvPr/>
            </p:nvGrpSpPr>
            <p:grpSpPr>
              <a:xfrm>
                <a:off x="667657" y="2247529"/>
                <a:ext cx="4572627" cy="3128369"/>
                <a:chOff x="667657" y="2247529"/>
                <a:chExt cx="4572627" cy="3128369"/>
              </a:xfrm>
            </p:grpSpPr>
            <p:sp>
              <p:nvSpPr>
                <p:cNvPr id="46" name="Rounded Rectangle 45">
                  <a:extLst>
                    <a:ext uri="{FF2B5EF4-FFF2-40B4-BE49-F238E27FC236}">
                      <a16:creationId xmlns:a16="http://schemas.microsoft.com/office/drawing/2014/main" id="{E745B8D1-423E-1A4B-83AF-FE0C480E69B7}"/>
                    </a:ext>
                  </a:extLst>
                </p:cNvPr>
                <p:cNvSpPr/>
                <p:nvPr/>
              </p:nvSpPr>
              <p:spPr>
                <a:xfrm>
                  <a:off x="667657" y="2249714"/>
                  <a:ext cx="4572000" cy="3120572"/>
                </a:xfrm>
                <a:prstGeom prst="roundRect">
                  <a:avLst>
                    <a:gd name="adj" fmla="val 4205"/>
                  </a:avLst>
                </a:prstGeom>
                <a:solidFill>
                  <a:srgbClr val="FFFAD9"/>
                </a:solidFill>
                <a:ln w="28575"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" name="Rounded Rectangle 46">
                  <a:extLst>
                    <a:ext uri="{FF2B5EF4-FFF2-40B4-BE49-F238E27FC236}">
                      <a16:creationId xmlns:a16="http://schemas.microsoft.com/office/drawing/2014/main" id="{AA0A36D5-4B19-1C4F-886C-1FC954638EA3}"/>
                    </a:ext>
                  </a:extLst>
                </p:cNvPr>
                <p:cNvSpPr/>
                <p:nvPr/>
              </p:nvSpPr>
              <p:spPr>
                <a:xfrm>
                  <a:off x="875475" y="2391558"/>
                  <a:ext cx="4156364" cy="2836884"/>
                </a:xfrm>
                <a:prstGeom prst="roundRect">
                  <a:avLst>
                    <a:gd name="adj" fmla="val 2998"/>
                  </a:avLst>
                </a:prstGeom>
                <a:solidFill>
                  <a:srgbClr val="FFFAD9"/>
                </a:solidFill>
                <a:ln w="28575"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L-Shape 47">
                  <a:extLst>
                    <a:ext uri="{FF2B5EF4-FFF2-40B4-BE49-F238E27FC236}">
                      <a16:creationId xmlns:a16="http://schemas.microsoft.com/office/drawing/2014/main" id="{E8325CCC-EE02-3D4A-AEB6-CE43241ACE3B}"/>
                    </a:ext>
                  </a:extLst>
                </p:cNvPr>
                <p:cNvSpPr/>
                <p:nvPr/>
              </p:nvSpPr>
              <p:spPr>
                <a:xfrm>
                  <a:off x="857723" y="5061176"/>
                  <a:ext cx="166069" cy="188544"/>
                </a:xfrm>
                <a:prstGeom prst="corner">
                  <a:avLst>
                    <a:gd name="adj1" fmla="val 27778"/>
                    <a:gd name="adj2" fmla="val 27778"/>
                  </a:avLst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L-Shape 48">
                  <a:extLst>
                    <a:ext uri="{FF2B5EF4-FFF2-40B4-BE49-F238E27FC236}">
                      <a16:creationId xmlns:a16="http://schemas.microsoft.com/office/drawing/2014/main" id="{78BBE38D-AA95-7940-BE85-A9DEE7BFE4AD}"/>
                    </a:ext>
                  </a:extLst>
                </p:cNvPr>
                <p:cNvSpPr/>
                <p:nvPr/>
              </p:nvSpPr>
              <p:spPr>
                <a:xfrm flipH="1">
                  <a:off x="4883521" y="5051962"/>
                  <a:ext cx="166069" cy="188544"/>
                </a:xfrm>
                <a:prstGeom prst="corner">
                  <a:avLst>
                    <a:gd name="adj1" fmla="val 27778"/>
                    <a:gd name="adj2" fmla="val 27778"/>
                  </a:avLst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0" name="L-Shape 49">
                  <a:extLst>
                    <a:ext uri="{FF2B5EF4-FFF2-40B4-BE49-F238E27FC236}">
                      <a16:creationId xmlns:a16="http://schemas.microsoft.com/office/drawing/2014/main" id="{AF81542C-9EA7-FC44-B5B0-A1C949A8C8E0}"/>
                    </a:ext>
                  </a:extLst>
                </p:cNvPr>
                <p:cNvSpPr/>
                <p:nvPr/>
              </p:nvSpPr>
              <p:spPr>
                <a:xfrm flipV="1">
                  <a:off x="857724" y="2379494"/>
                  <a:ext cx="166069" cy="188544"/>
                </a:xfrm>
                <a:prstGeom prst="corner">
                  <a:avLst>
                    <a:gd name="adj1" fmla="val 27778"/>
                    <a:gd name="adj2" fmla="val 27778"/>
                  </a:avLst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" name="L-Shape 50">
                  <a:extLst>
                    <a:ext uri="{FF2B5EF4-FFF2-40B4-BE49-F238E27FC236}">
                      <a16:creationId xmlns:a16="http://schemas.microsoft.com/office/drawing/2014/main" id="{324FC38A-F666-C34E-8EE1-53313F4C98E7}"/>
                    </a:ext>
                  </a:extLst>
                </p:cNvPr>
                <p:cNvSpPr/>
                <p:nvPr/>
              </p:nvSpPr>
              <p:spPr>
                <a:xfrm flipH="1" flipV="1">
                  <a:off x="4883521" y="2370280"/>
                  <a:ext cx="166069" cy="188544"/>
                </a:xfrm>
                <a:prstGeom prst="corner">
                  <a:avLst>
                    <a:gd name="adj1" fmla="val 27778"/>
                    <a:gd name="adj2" fmla="val 27778"/>
                  </a:avLst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2" name="Right Triangle 51">
                  <a:extLst>
                    <a:ext uri="{FF2B5EF4-FFF2-40B4-BE49-F238E27FC236}">
                      <a16:creationId xmlns:a16="http://schemas.microsoft.com/office/drawing/2014/main" id="{AF8D3C37-964D-8D42-9C44-7A7BE28483C7}"/>
                    </a:ext>
                  </a:extLst>
                </p:cNvPr>
                <p:cNvSpPr/>
                <p:nvPr/>
              </p:nvSpPr>
              <p:spPr>
                <a:xfrm rot="5400000">
                  <a:off x="686621" y="2230751"/>
                  <a:ext cx="182521" cy="220450"/>
                </a:xfrm>
                <a:prstGeom prst="rtTriangle">
                  <a:avLst/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Right Triangle 52">
                  <a:extLst>
                    <a:ext uri="{FF2B5EF4-FFF2-40B4-BE49-F238E27FC236}">
                      <a16:creationId xmlns:a16="http://schemas.microsoft.com/office/drawing/2014/main" id="{89A4BA34-42A9-7343-80EE-EF264EBAEF37}"/>
                    </a:ext>
                  </a:extLst>
                </p:cNvPr>
                <p:cNvSpPr/>
                <p:nvPr/>
              </p:nvSpPr>
              <p:spPr>
                <a:xfrm>
                  <a:off x="668244" y="5155448"/>
                  <a:ext cx="182521" cy="220450"/>
                </a:xfrm>
                <a:prstGeom prst="rtTriangle">
                  <a:avLst/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Right Triangle 53">
                  <a:extLst>
                    <a:ext uri="{FF2B5EF4-FFF2-40B4-BE49-F238E27FC236}">
                      <a16:creationId xmlns:a16="http://schemas.microsoft.com/office/drawing/2014/main" id="{692F680A-2697-4D44-A642-8F65DD512602}"/>
                    </a:ext>
                  </a:extLst>
                </p:cNvPr>
                <p:cNvSpPr/>
                <p:nvPr/>
              </p:nvSpPr>
              <p:spPr>
                <a:xfrm rot="16200000" flipH="1">
                  <a:off x="5038798" y="2228565"/>
                  <a:ext cx="182521" cy="220450"/>
                </a:xfrm>
                <a:prstGeom prst="rtTriangle">
                  <a:avLst/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5" name="Right Triangle 54">
                  <a:extLst>
                    <a:ext uri="{FF2B5EF4-FFF2-40B4-BE49-F238E27FC236}">
                      <a16:creationId xmlns:a16="http://schemas.microsoft.com/office/drawing/2014/main" id="{E877110A-7065-D748-942F-053A6C870E3B}"/>
                    </a:ext>
                  </a:extLst>
                </p:cNvPr>
                <p:cNvSpPr/>
                <p:nvPr/>
              </p:nvSpPr>
              <p:spPr>
                <a:xfrm flipH="1">
                  <a:off x="5057449" y="5149837"/>
                  <a:ext cx="182521" cy="220450"/>
                </a:xfrm>
                <a:prstGeom prst="rtTriangle">
                  <a:avLst/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F065C5E-B7B9-DF4D-BD3F-BEDBA1D51163}"/>
                  </a:ext>
                </a:extLst>
              </p:cNvPr>
              <p:cNvSpPr txBox="1"/>
              <p:nvPr/>
            </p:nvSpPr>
            <p:spPr>
              <a:xfrm>
                <a:off x="1516614" y="2475519"/>
                <a:ext cx="2896252" cy="4240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A4F46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NỘI QUY THƯ VIỆN</a:t>
                </a: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EA312CF-A857-EA42-8222-FF287E7B768C}"/>
                </a:ext>
              </a:extLst>
            </p:cNvPr>
            <p:cNvSpPr txBox="1"/>
            <p:nvPr/>
          </p:nvSpPr>
          <p:spPr>
            <a:xfrm>
              <a:off x="6837345" y="2820864"/>
              <a:ext cx="484131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trật tự.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vệ sinh.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 xếp đúng nơi quy định.</a:t>
              </a:r>
            </a:p>
          </p:txBody>
        </p:sp>
        <p:pic>
          <p:nvPicPr>
            <p:cNvPr id="7172" name="Picture 4" descr="Book Cartoon clipart - Book, Product, Line, transparent clip art">
              <a:extLst>
                <a:ext uri="{FF2B5EF4-FFF2-40B4-BE49-F238E27FC236}">
                  <a16:creationId xmlns:a16="http://schemas.microsoft.com/office/drawing/2014/main" id="{C2D7BD20-A28A-AD45-B79A-BA26033BB2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8181" y="4485682"/>
              <a:ext cx="2054442" cy="1531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894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6372" y="266120"/>
            <a:ext cx="7696200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tuân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địa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sp>
        <p:nvSpPr>
          <p:cNvPr id="95" name="Arrow: Pentagon 94">
            <a:extLst>
              <a:ext uri="{FF2B5EF4-FFF2-40B4-BE49-F238E27FC236}">
                <a16:creationId xmlns:a16="http://schemas.microsoft.com/office/drawing/2014/main" id="{B2896785-C347-4982-BD96-E208FB5E4C28}"/>
              </a:ext>
            </a:extLst>
          </p:cNvPr>
          <p:cNvSpPr/>
          <p:nvPr/>
        </p:nvSpPr>
        <p:spPr>
          <a:xfrm>
            <a:off x="539801" y="4926504"/>
            <a:ext cx="5213141" cy="143646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6" name="Arrow: Pentagon 95">
            <a:extLst>
              <a:ext uri="{FF2B5EF4-FFF2-40B4-BE49-F238E27FC236}">
                <a16:creationId xmlns:a16="http://schemas.microsoft.com/office/drawing/2014/main" id="{F06E748D-E256-4A2F-8526-9A307F4CA05A}"/>
              </a:ext>
            </a:extLst>
          </p:cNvPr>
          <p:cNvSpPr/>
          <p:nvPr/>
        </p:nvSpPr>
        <p:spPr>
          <a:xfrm flipH="1">
            <a:off x="5952443" y="5252252"/>
            <a:ext cx="6213324" cy="9144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2- Khi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20EED537-DAA6-44C2-B4AC-74C881570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45" y="1495957"/>
            <a:ext cx="3590801" cy="231317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29964BE6-B6DD-4C9C-BC47-95BCCF0C6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041" y="1582150"/>
            <a:ext cx="3359917" cy="2313174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54DD3779-9820-4171-9F82-E0829F6FC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850" y="1280114"/>
            <a:ext cx="3902350" cy="329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6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5" grpId="0" animBg="1"/>
      <p:bldP spid="9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8896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quy định cần tuân thủ ở các địa điểm sau: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793BE0B-63F0-2A47-8523-12E11BA95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962" y="1506602"/>
            <a:ext cx="5907815" cy="377409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45D49AD-4951-5547-91E9-F69C9519B9DF}"/>
              </a:ext>
            </a:extLst>
          </p:cNvPr>
          <p:cNvSpPr txBox="1"/>
          <p:nvPr/>
        </p:nvSpPr>
        <p:spPr>
          <a:xfrm>
            <a:off x="1895146" y="5394571"/>
            <a:ext cx="9230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đến chùa, khu di tích, … chúng ta cần giữ gìn vệ sinh chung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 gây ồn ào, chen lấn, xô đẩy.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ang phục nhã nhặn, lịch sự.</a:t>
            </a:r>
          </a:p>
        </p:txBody>
      </p:sp>
    </p:spTree>
    <p:extLst>
      <p:ext uri="{BB962C8B-B14F-4D97-AF65-F5344CB8AC3E}">
        <p14:creationId xmlns:p14="http://schemas.microsoft.com/office/powerpoint/2010/main" val="182252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2F36EA8-04A1-EB4C-8CAD-D005E31696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8" t="6353" r="48856"/>
          <a:stretch/>
        </p:blipFill>
        <p:spPr>
          <a:xfrm>
            <a:off x="1224366" y="828380"/>
            <a:ext cx="4871634" cy="52012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DD1F78-E1C5-1042-8F64-E26A95D49BE9}"/>
              </a:ext>
            </a:extLst>
          </p:cNvPr>
          <p:cNvSpPr txBox="1"/>
          <p:nvPr/>
        </p:nvSpPr>
        <p:spPr>
          <a:xfrm>
            <a:off x="6638442" y="1587797"/>
            <a:ext cx="47114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 thư viện: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 hàng theo quy định.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 trật tự.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Sắp xếp sách, tài liệu ngay ngắn, đúng vị trí.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 vệ sinh chung.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07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BF394F2-C6F0-4BE9-B976-2D8C2E3CC5DB}"/>
              </a:ext>
            </a:extLst>
          </p:cNvPr>
          <p:cNvSpPr txBox="1"/>
          <p:nvPr/>
        </p:nvSpPr>
        <p:spPr>
          <a:xfrm>
            <a:off x="152401" y="5478536"/>
            <a:ext cx="4017240" cy="107721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100628F-7B23-4200-B6B0-CC7B4BA43748}"/>
              </a:ext>
            </a:extLst>
          </p:cNvPr>
          <p:cNvSpPr txBox="1"/>
          <p:nvPr/>
        </p:nvSpPr>
        <p:spPr>
          <a:xfrm>
            <a:off x="5090072" y="5478536"/>
            <a:ext cx="6111328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E5C943F-54A6-43AD-982C-1308ED38E2BD}"/>
              </a:ext>
            </a:extLst>
          </p:cNvPr>
          <p:cNvSpPr txBox="1"/>
          <p:nvPr/>
        </p:nvSpPr>
        <p:spPr>
          <a:xfrm>
            <a:off x="1735311" y="266120"/>
            <a:ext cx="9107261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định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tuân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địa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6DBA12E6-F2C7-46BF-A8B6-65F66BB11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49" y="1925699"/>
            <a:ext cx="3037305" cy="337081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B873476-579A-4D0F-B402-CFFB48503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92" y="1857005"/>
            <a:ext cx="3301708" cy="356941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446620E-57AF-45D2-8CEF-24BA0E510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0" y="1842492"/>
            <a:ext cx="3200400" cy="342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5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6" grpId="0" animBg="1"/>
      <p:bldP spid="5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6535245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454</Words>
  <Application>Microsoft Office PowerPoint</Application>
  <PresentationFormat>Widescreen</PresentationFormat>
  <Paragraphs>64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HP001 TD 4H</vt:lpstr>
      <vt:lpstr>HP-089</vt:lpstr>
      <vt:lpstr>Times New Roman</vt:lpstr>
      <vt:lpstr>UTM Cookies</vt:lpstr>
      <vt:lpstr>UTM Cooper Black</vt:lpstr>
      <vt:lpstr>Office Theme</vt:lpstr>
      <vt:lpstr>Cute Sticker by Slidesgo</vt:lpstr>
      <vt:lpstr>1_Cute Sticker by Slidesgo</vt:lpstr>
      <vt:lpstr>2_Cute Sticker by Slidesgo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Thông điệp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Admin</cp:lastModifiedBy>
  <cp:revision>115</cp:revision>
  <dcterms:created xsi:type="dcterms:W3CDTF">2006-08-16T00:00:00Z</dcterms:created>
  <dcterms:modified xsi:type="dcterms:W3CDTF">2025-04-03T06:34:21Z</dcterms:modified>
</cp:coreProperties>
</file>