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61" r:id="rId2"/>
    <p:sldMasterId id="2147483827" r:id="rId3"/>
    <p:sldMasterId id="2147483952" r:id="rId4"/>
    <p:sldMasterId id="2147483964" r:id="rId5"/>
    <p:sldMasterId id="2147483976" r:id="rId6"/>
    <p:sldMasterId id="2147483988" r:id="rId7"/>
  </p:sldMasterIdLst>
  <p:notesMasterIdLst>
    <p:notesMasterId r:id="rId20"/>
  </p:notesMasterIdLst>
  <p:sldIdLst>
    <p:sldId id="256" r:id="rId8"/>
    <p:sldId id="257" r:id="rId9"/>
    <p:sldId id="355" r:id="rId10"/>
    <p:sldId id="356" r:id="rId11"/>
    <p:sldId id="357" r:id="rId12"/>
    <p:sldId id="358" r:id="rId13"/>
    <p:sldId id="265" r:id="rId14"/>
    <p:sldId id="354" r:id="rId15"/>
    <p:sldId id="333" r:id="rId16"/>
    <p:sldId id="352" r:id="rId17"/>
    <p:sldId id="319" r:id="rId18"/>
    <p:sldId id="25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CDFF"/>
    <a:srgbClr val="FF0066"/>
    <a:srgbClr val="FF66FF"/>
    <a:srgbClr val="FFE5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88" d="100"/>
          <a:sy n="88" d="100"/>
        </p:scale>
        <p:origin x="43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4.xml"/><Relationship Id="rId5" Type="http://schemas.openxmlformats.org/officeDocument/2006/relationships/tags" Target="../tags/tag6.xml"/><Relationship Id="rId4" Type="http://schemas.openxmlformats.org/officeDocument/2006/relationships/tags" Target="../tags/tag5.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3.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4.xml"/><Relationship Id="rId5" Type="http://schemas.openxmlformats.org/officeDocument/2006/relationships/tags" Target="../tags/tag11.xml"/><Relationship Id="rId4" Type="http://schemas.openxmlformats.org/officeDocument/2006/relationships/tags" Target="../tags/tag10.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4.xml"/><Relationship Id="rId5" Type="http://schemas.openxmlformats.org/officeDocument/2006/relationships/tags" Target="../tags/tag16.xml"/><Relationship Id="rId4" Type="http://schemas.openxmlformats.org/officeDocument/2006/relationships/tags" Target="../tags/tag15.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4.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39.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4.xml"/><Relationship Id="rId4" Type="http://schemas.openxmlformats.org/officeDocument/2006/relationships/tags" Target="../tags/tag3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4.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4.xml"/><Relationship Id="rId5" Type="http://schemas.openxmlformats.org/officeDocument/2006/relationships/tags" Target="../tags/tag48.xml"/><Relationship Id="rId4" Type="http://schemas.openxmlformats.org/officeDocument/2006/relationships/tags" Target="../tags/tag47.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4.xml"/><Relationship Id="rId4" Type="http://schemas.openxmlformats.org/officeDocument/2006/relationships/tags" Target="../tags/tag52.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4.xml"/><Relationship Id="rId5" Type="http://schemas.openxmlformats.org/officeDocument/2006/relationships/tags" Target="../tags/tag57.xml"/><Relationship Id="rId4" Type="http://schemas.openxmlformats.org/officeDocument/2006/relationships/tags" Target="../tags/tag56.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5.xml"/><Relationship Id="rId5" Type="http://schemas.openxmlformats.org/officeDocument/2006/relationships/tags" Target="../tags/tag63.xml"/><Relationship Id="rId4" Type="http://schemas.openxmlformats.org/officeDocument/2006/relationships/tags" Target="../tags/tag62.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66.xml"/><Relationship Id="rId7" Type="http://schemas.openxmlformats.org/officeDocument/2006/relationships/image" Target="../media/image3.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5.xml"/><Relationship Id="rId5" Type="http://schemas.openxmlformats.org/officeDocument/2006/relationships/tags" Target="../tags/tag68.xml"/><Relationship Id="rId4" Type="http://schemas.openxmlformats.org/officeDocument/2006/relationships/tags" Target="../tags/tag67.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5.xml"/><Relationship Id="rId5" Type="http://schemas.openxmlformats.org/officeDocument/2006/relationships/tags" Target="../tags/tag73.xml"/><Relationship Id="rId4" Type="http://schemas.openxmlformats.org/officeDocument/2006/relationships/tags" Target="../tags/tag72.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5.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5.xml"/><Relationship Id="rId4" Type="http://schemas.openxmlformats.org/officeDocument/2006/relationships/tags" Target="../tags/tag91.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5.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5.xml"/><Relationship Id="rId5" Type="http://schemas.openxmlformats.org/officeDocument/2006/relationships/tags" Target="../tags/tag105.xml"/><Relationship Id="rId4" Type="http://schemas.openxmlformats.org/officeDocument/2006/relationships/tags" Target="../tags/tag104.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5.xml"/><Relationship Id="rId4" Type="http://schemas.openxmlformats.org/officeDocument/2006/relationships/tags" Target="../tags/tag109.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5.xml"/><Relationship Id="rId5" Type="http://schemas.openxmlformats.org/officeDocument/2006/relationships/tags" Target="../tags/tag114.xml"/><Relationship Id="rId4" Type="http://schemas.openxmlformats.org/officeDocument/2006/relationships/tags" Target="../tags/tag11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2025/4/10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2025/4/10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2025/4/10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2025/4/10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746528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2025/4/10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pic>
        <p:nvPicPr>
          <p:cNvPr id="7" name="Picture 6" descr="Logo&#10;&#10;Description automatically generated">
            <a:extLst>
              <a:ext uri="{FF2B5EF4-FFF2-40B4-BE49-F238E27FC236}">
                <a16:creationId xmlns:a16="http://schemas.microsoft.com/office/drawing/2014/main" id="{30829F99-162A-4022-8B5C-FD2FA563F0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3296808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2025/4/10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074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2025/4/10</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3590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2025/4/10</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9867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2025/4/10</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95753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2025/4/10</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19485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2025/4/10</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4123453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2025/4/10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26316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2025/4/10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154113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2025/4/10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889656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2025/4/10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719126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2025/4/10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pic>
        <p:nvPicPr>
          <p:cNvPr id="7" name="Picture 6" descr="Logo&#10;&#10;Description automatically generated">
            <a:extLst>
              <a:ext uri="{FF2B5EF4-FFF2-40B4-BE49-F238E27FC236}">
                <a16:creationId xmlns:a16="http://schemas.microsoft.com/office/drawing/2014/main" id="{30829F99-162A-4022-8B5C-FD2FA563F0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2895484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2025/4/10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10788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2025/4/10</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3648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2025/4/10</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04448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2025/4/10</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3495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2025/4/10</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69524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2025/4/10</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3989548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2025/4/10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83182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2025/4/10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653963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2025/4/10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165509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F3027CF-E37C-4A19-89B7-0A47E9319FA7}"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CE8F7C-2E72-4A15-B81B-377CC7B9AC94}" type="slidenum">
              <a:rPr lang="en-US" smtClean="0"/>
              <a:t>‹#›</a:t>
            </a:fld>
            <a:endParaRPr lang="en-US"/>
          </a:p>
        </p:txBody>
      </p:sp>
    </p:spTree>
    <p:extLst>
      <p:ext uri="{BB962C8B-B14F-4D97-AF65-F5344CB8AC3E}">
        <p14:creationId xmlns:p14="http://schemas.microsoft.com/office/powerpoint/2010/main" val="4876187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3027CF-E37C-4A19-89B7-0A47E9319FA7}"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CE8F7C-2E72-4A15-B81B-377CC7B9AC94}" type="slidenum">
              <a:rPr lang="en-US" smtClean="0"/>
              <a:t>‹#›</a:t>
            </a:fld>
            <a:endParaRPr lang="en-US"/>
          </a:p>
        </p:txBody>
      </p:sp>
    </p:spTree>
    <p:extLst>
      <p:ext uri="{BB962C8B-B14F-4D97-AF65-F5344CB8AC3E}">
        <p14:creationId xmlns:p14="http://schemas.microsoft.com/office/powerpoint/2010/main" val="4701092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3027CF-E37C-4A19-89B7-0A47E9319FA7}"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CE8F7C-2E72-4A15-B81B-377CC7B9AC94}" type="slidenum">
              <a:rPr lang="en-US" smtClean="0"/>
              <a:t>‹#›</a:t>
            </a:fld>
            <a:endParaRPr lang="en-US"/>
          </a:p>
        </p:txBody>
      </p:sp>
    </p:spTree>
    <p:extLst>
      <p:ext uri="{BB962C8B-B14F-4D97-AF65-F5344CB8AC3E}">
        <p14:creationId xmlns:p14="http://schemas.microsoft.com/office/powerpoint/2010/main" val="1246842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2025/4/10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3027CF-E37C-4A19-89B7-0A47E9319FA7}"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CE8F7C-2E72-4A15-B81B-377CC7B9AC94}" type="slidenum">
              <a:rPr lang="en-US" smtClean="0"/>
              <a:t>‹#›</a:t>
            </a:fld>
            <a:endParaRPr lang="en-US"/>
          </a:p>
        </p:txBody>
      </p:sp>
    </p:spTree>
    <p:extLst>
      <p:ext uri="{BB962C8B-B14F-4D97-AF65-F5344CB8AC3E}">
        <p14:creationId xmlns:p14="http://schemas.microsoft.com/office/powerpoint/2010/main" val="22143776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3027CF-E37C-4A19-89B7-0A47E9319FA7}" type="datetimeFigureOut">
              <a:rPr lang="en-US" smtClean="0"/>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CE8F7C-2E72-4A15-B81B-377CC7B9AC94}" type="slidenum">
              <a:rPr lang="en-US" smtClean="0"/>
              <a:t>‹#›</a:t>
            </a:fld>
            <a:endParaRPr lang="en-US"/>
          </a:p>
        </p:txBody>
      </p:sp>
    </p:spTree>
    <p:extLst>
      <p:ext uri="{BB962C8B-B14F-4D97-AF65-F5344CB8AC3E}">
        <p14:creationId xmlns:p14="http://schemas.microsoft.com/office/powerpoint/2010/main" val="41512515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3027CF-E37C-4A19-89B7-0A47E9319FA7}" type="datetimeFigureOut">
              <a:rPr lang="en-US" smtClean="0"/>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CE8F7C-2E72-4A15-B81B-377CC7B9AC94}" type="slidenum">
              <a:rPr lang="en-US" smtClean="0"/>
              <a:t>‹#›</a:t>
            </a:fld>
            <a:endParaRPr lang="en-US"/>
          </a:p>
        </p:txBody>
      </p:sp>
    </p:spTree>
    <p:extLst>
      <p:ext uri="{BB962C8B-B14F-4D97-AF65-F5344CB8AC3E}">
        <p14:creationId xmlns:p14="http://schemas.microsoft.com/office/powerpoint/2010/main" val="26303689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3027CF-E37C-4A19-89B7-0A47E9319FA7}" type="datetimeFigureOut">
              <a:rPr lang="en-US" smtClean="0"/>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CE8F7C-2E72-4A15-B81B-377CC7B9AC94}" type="slidenum">
              <a:rPr lang="en-US" smtClean="0"/>
              <a:t>‹#›</a:t>
            </a:fld>
            <a:endParaRPr lang="en-US"/>
          </a:p>
        </p:txBody>
      </p:sp>
    </p:spTree>
    <p:extLst>
      <p:ext uri="{BB962C8B-B14F-4D97-AF65-F5344CB8AC3E}">
        <p14:creationId xmlns:p14="http://schemas.microsoft.com/office/powerpoint/2010/main" val="34439017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3027CF-E37C-4A19-89B7-0A47E9319FA7}"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CE8F7C-2E72-4A15-B81B-377CC7B9AC94}" type="slidenum">
              <a:rPr lang="en-US" smtClean="0"/>
              <a:t>‹#›</a:t>
            </a:fld>
            <a:endParaRPr lang="en-US"/>
          </a:p>
        </p:txBody>
      </p:sp>
    </p:spTree>
    <p:extLst>
      <p:ext uri="{BB962C8B-B14F-4D97-AF65-F5344CB8AC3E}">
        <p14:creationId xmlns:p14="http://schemas.microsoft.com/office/powerpoint/2010/main" val="12311278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3027CF-E37C-4A19-89B7-0A47E9319FA7}"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CE8F7C-2E72-4A15-B81B-377CC7B9AC94}" type="slidenum">
              <a:rPr lang="en-US" smtClean="0"/>
              <a:t>‹#›</a:t>
            </a:fld>
            <a:endParaRPr lang="en-US"/>
          </a:p>
        </p:txBody>
      </p:sp>
    </p:spTree>
    <p:extLst>
      <p:ext uri="{BB962C8B-B14F-4D97-AF65-F5344CB8AC3E}">
        <p14:creationId xmlns:p14="http://schemas.microsoft.com/office/powerpoint/2010/main" val="21593229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3027CF-E37C-4A19-89B7-0A47E9319FA7}"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CE8F7C-2E72-4A15-B81B-377CC7B9AC94}" type="slidenum">
              <a:rPr lang="en-US" smtClean="0"/>
              <a:t>‹#›</a:t>
            </a:fld>
            <a:endParaRPr lang="en-US"/>
          </a:p>
        </p:txBody>
      </p:sp>
    </p:spTree>
    <p:extLst>
      <p:ext uri="{BB962C8B-B14F-4D97-AF65-F5344CB8AC3E}">
        <p14:creationId xmlns:p14="http://schemas.microsoft.com/office/powerpoint/2010/main" val="2820127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3027CF-E37C-4A19-89B7-0A47E9319FA7}"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CE8F7C-2E72-4A15-B81B-377CC7B9AC94}" type="slidenum">
              <a:rPr lang="en-US" smtClean="0"/>
              <a:t>‹#›</a:t>
            </a:fld>
            <a:endParaRPr lang="en-US"/>
          </a:p>
        </p:txBody>
      </p:sp>
    </p:spTree>
    <p:extLst>
      <p:ext uri="{BB962C8B-B14F-4D97-AF65-F5344CB8AC3E}">
        <p14:creationId xmlns:p14="http://schemas.microsoft.com/office/powerpoint/2010/main" val="5148883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C69235-0A59-468C-8B83-F5E493563A53}"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09E97-DB25-450D-9D6E-9954447BCA02}" type="slidenum">
              <a:rPr lang="en-US" smtClean="0"/>
              <a:t>‹#›</a:t>
            </a:fld>
            <a:endParaRPr lang="en-US"/>
          </a:p>
        </p:txBody>
      </p:sp>
    </p:spTree>
    <p:extLst>
      <p:ext uri="{BB962C8B-B14F-4D97-AF65-F5344CB8AC3E}">
        <p14:creationId xmlns:p14="http://schemas.microsoft.com/office/powerpoint/2010/main" val="40951923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69235-0A59-468C-8B83-F5E493563A53}"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09E97-DB25-450D-9D6E-9954447BCA02}" type="slidenum">
              <a:rPr lang="en-US" smtClean="0"/>
              <a:t>‹#›</a:t>
            </a:fld>
            <a:endParaRPr lang="en-US"/>
          </a:p>
        </p:txBody>
      </p:sp>
    </p:spTree>
    <p:extLst>
      <p:ext uri="{BB962C8B-B14F-4D97-AF65-F5344CB8AC3E}">
        <p14:creationId xmlns:p14="http://schemas.microsoft.com/office/powerpoint/2010/main" val="2699565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69235-0A59-468C-8B83-F5E493563A53}"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09E97-DB25-450D-9D6E-9954447BCA02}" type="slidenum">
              <a:rPr lang="en-US" smtClean="0"/>
              <a:t>‹#›</a:t>
            </a:fld>
            <a:endParaRPr lang="en-US"/>
          </a:p>
        </p:txBody>
      </p:sp>
    </p:spTree>
    <p:extLst>
      <p:ext uri="{BB962C8B-B14F-4D97-AF65-F5344CB8AC3E}">
        <p14:creationId xmlns:p14="http://schemas.microsoft.com/office/powerpoint/2010/main" val="3392051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69235-0A59-468C-8B83-F5E493563A53}"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09E97-DB25-450D-9D6E-9954447BCA02}" type="slidenum">
              <a:rPr lang="en-US" smtClean="0"/>
              <a:t>‹#›</a:t>
            </a:fld>
            <a:endParaRPr lang="en-US"/>
          </a:p>
        </p:txBody>
      </p:sp>
    </p:spTree>
    <p:extLst>
      <p:ext uri="{BB962C8B-B14F-4D97-AF65-F5344CB8AC3E}">
        <p14:creationId xmlns:p14="http://schemas.microsoft.com/office/powerpoint/2010/main" val="13472793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69235-0A59-468C-8B83-F5E493563A53}" type="datetimeFigureOut">
              <a:rPr lang="en-US" smtClean="0"/>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D09E97-DB25-450D-9D6E-9954447BCA02}" type="slidenum">
              <a:rPr lang="en-US" smtClean="0"/>
              <a:t>‹#›</a:t>
            </a:fld>
            <a:endParaRPr lang="en-US"/>
          </a:p>
        </p:txBody>
      </p:sp>
    </p:spTree>
    <p:extLst>
      <p:ext uri="{BB962C8B-B14F-4D97-AF65-F5344CB8AC3E}">
        <p14:creationId xmlns:p14="http://schemas.microsoft.com/office/powerpoint/2010/main" val="7334961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69235-0A59-468C-8B83-F5E493563A53}" type="datetimeFigureOut">
              <a:rPr lang="en-US" smtClean="0"/>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D09E97-DB25-450D-9D6E-9954447BCA02}" type="slidenum">
              <a:rPr lang="en-US" smtClean="0"/>
              <a:t>‹#›</a:t>
            </a:fld>
            <a:endParaRPr lang="en-US"/>
          </a:p>
        </p:txBody>
      </p:sp>
    </p:spTree>
    <p:extLst>
      <p:ext uri="{BB962C8B-B14F-4D97-AF65-F5344CB8AC3E}">
        <p14:creationId xmlns:p14="http://schemas.microsoft.com/office/powerpoint/2010/main" val="22915922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69235-0A59-468C-8B83-F5E493563A53}" type="datetimeFigureOut">
              <a:rPr lang="en-US" smtClean="0"/>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D09E97-DB25-450D-9D6E-9954447BCA02}" type="slidenum">
              <a:rPr lang="en-US" smtClean="0"/>
              <a:t>‹#›</a:t>
            </a:fld>
            <a:endParaRPr lang="en-US"/>
          </a:p>
        </p:txBody>
      </p:sp>
    </p:spTree>
    <p:extLst>
      <p:ext uri="{BB962C8B-B14F-4D97-AF65-F5344CB8AC3E}">
        <p14:creationId xmlns:p14="http://schemas.microsoft.com/office/powerpoint/2010/main" val="12218710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C69235-0A59-468C-8B83-F5E493563A53}"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09E97-DB25-450D-9D6E-9954447BCA02}" type="slidenum">
              <a:rPr lang="en-US" smtClean="0"/>
              <a:t>‹#›</a:t>
            </a:fld>
            <a:endParaRPr lang="en-US"/>
          </a:p>
        </p:txBody>
      </p:sp>
    </p:spTree>
    <p:extLst>
      <p:ext uri="{BB962C8B-B14F-4D97-AF65-F5344CB8AC3E}">
        <p14:creationId xmlns:p14="http://schemas.microsoft.com/office/powerpoint/2010/main" val="8207832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C69235-0A59-468C-8B83-F5E493563A53}"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09E97-DB25-450D-9D6E-9954447BCA02}" type="slidenum">
              <a:rPr lang="en-US" smtClean="0"/>
              <a:t>‹#›</a:t>
            </a:fld>
            <a:endParaRPr lang="en-US"/>
          </a:p>
        </p:txBody>
      </p:sp>
    </p:spTree>
    <p:extLst>
      <p:ext uri="{BB962C8B-B14F-4D97-AF65-F5344CB8AC3E}">
        <p14:creationId xmlns:p14="http://schemas.microsoft.com/office/powerpoint/2010/main" val="23321261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69235-0A59-468C-8B83-F5E493563A53}"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09E97-DB25-450D-9D6E-9954447BCA02}" type="slidenum">
              <a:rPr lang="en-US" smtClean="0"/>
              <a:t>‹#›</a:t>
            </a:fld>
            <a:endParaRPr lang="en-US"/>
          </a:p>
        </p:txBody>
      </p:sp>
    </p:spTree>
    <p:extLst>
      <p:ext uri="{BB962C8B-B14F-4D97-AF65-F5344CB8AC3E}">
        <p14:creationId xmlns:p14="http://schemas.microsoft.com/office/powerpoint/2010/main" val="38336938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69235-0A59-468C-8B83-F5E493563A53}"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09E97-DB25-450D-9D6E-9954447BCA02}" type="slidenum">
              <a:rPr lang="en-US" smtClean="0"/>
              <a:t>‹#›</a:t>
            </a:fld>
            <a:endParaRPr lang="en-US"/>
          </a:p>
        </p:txBody>
      </p:sp>
    </p:spTree>
    <p:extLst>
      <p:ext uri="{BB962C8B-B14F-4D97-AF65-F5344CB8AC3E}">
        <p14:creationId xmlns:p14="http://schemas.microsoft.com/office/powerpoint/2010/main" val="3379544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ags" Target="../tags/tag1.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ags" Target="../tags/tag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4.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4.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2025/4/10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2025/4/10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2025/4/10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739413659"/>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4177470042"/>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3027CF-E37C-4A19-89B7-0A47E9319FA7}" type="datetimeFigureOut">
              <a:rPr lang="en-US" smtClean="0"/>
              <a:t>4/10/2025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CE8F7C-2E72-4A15-B81B-377CC7B9AC94}" type="slidenum">
              <a:rPr lang="en-US" smtClean="0"/>
              <a:t>‹#›</a:t>
            </a:fld>
            <a:endParaRPr lang="en-US"/>
          </a:p>
        </p:txBody>
      </p:sp>
      <p:pic>
        <p:nvPicPr>
          <p:cNvPr id="7" name="图片 22"/>
          <p:cNvPicPr>
            <a:picLocks noChangeAspect="1"/>
          </p:cNvPicPr>
          <p:nvPr userDrawn="1"/>
        </p:nvPicPr>
        <p:blipFill rotWithShape="1">
          <a:blip r:embed="rId13">
            <a:extLst>
              <a:ext uri="{28A0092B-C50C-407E-A947-70E740481C1C}">
                <a14:useLocalDpi xmlns:a14="http://schemas.microsoft.com/office/drawing/2010/main" val="0"/>
              </a:ext>
            </a:extLst>
          </a:blip>
          <a:srcRect t="57925" b="74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8" name="矩形 23"/>
          <p:cNvSpPr/>
          <p:nvPr userDrawn="1"/>
        </p:nvSpPr>
        <p:spPr>
          <a:xfrm>
            <a:off x="353693" y="387330"/>
            <a:ext cx="11484614" cy="6083341"/>
          </a:xfrm>
          <a:prstGeom prst="rect">
            <a:avLst/>
          </a:prstGeom>
          <a:pattFill prst="lgGrid">
            <a:fgClr>
              <a:schemeClr val="bg1">
                <a:lumMod val="95000"/>
              </a:schemeClr>
            </a:fgClr>
            <a:bgClr>
              <a:schemeClr val="bg1"/>
            </a:bgClr>
          </a:pattFill>
          <a:ln w="57150">
            <a:solidFill>
              <a:srgbClr val="F5D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5号-经典雅黑" panose="02000000000000000000" pitchFamily="2" charset="-122"/>
              <a:ea typeface="字魂35号-经典雅黑" panose="02000000000000000000" pitchFamily="2" charset="-122"/>
            </a:endParaRPr>
          </a:p>
        </p:txBody>
      </p:sp>
    </p:spTree>
    <p:extLst>
      <p:ext uri="{BB962C8B-B14F-4D97-AF65-F5344CB8AC3E}">
        <p14:creationId xmlns:p14="http://schemas.microsoft.com/office/powerpoint/2010/main" val="138265375"/>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C69235-0A59-468C-8B83-F5E493563A53}" type="datetimeFigureOut">
              <a:rPr lang="en-US" smtClean="0"/>
              <a:t>4/10/2025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09E97-DB25-450D-9D6E-9954447BCA02}" type="slidenum">
              <a:rPr lang="en-US" smtClean="0"/>
              <a:t>‹#›</a:t>
            </a:fld>
            <a:endParaRPr lang="en-US"/>
          </a:p>
        </p:txBody>
      </p:sp>
      <p:pic>
        <p:nvPicPr>
          <p:cNvPr id="7" name="图片 11"/>
          <p:cNvPicPr>
            <a:picLocks noChangeAspect="1"/>
          </p:cNvPicPr>
          <p:nvPr userDrawn="1"/>
        </p:nvPicPr>
        <p:blipFill rotWithShape="1">
          <a:blip r:embed="rId13">
            <a:extLst>
              <a:ext uri="{28A0092B-C50C-407E-A947-70E740481C1C}">
                <a14:useLocalDpi xmlns:a14="http://schemas.microsoft.com/office/drawing/2010/main" val="0"/>
              </a:ext>
            </a:extLst>
          </a:blip>
          <a:srcRect t="15839" b="42832"/>
          <a:stretch>
            <a:fillRect/>
          </a:stretch>
        </p:blipFill>
        <p:spPr>
          <a:xfrm>
            <a:off x="-5065"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9" name="Picture 8" descr="A round pink circle with white text and a black background&#10;&#10;AI-generated content may be incorrect.">
            <a:extLst>
              <a:ext uri="{FF2B5EF4-FFF2-40B4-BE49-F238E27FC236}">
                <a16:creationId xmlns:a16="http://schemas.microsoft.com/office/drawing/2014/main" id="{09635941-C66A-6C0B-F48D-2A068AB2A62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86456" y="0"/>
            <a:ext cx="1697780" cy="1697780"/>
          </a:xfrm>
          <a:prstGeom prst="rect">
            <a:avLst/>
          </a:prstGeom>
        </p:spPr>
      </p:pic>
    </p:spTree>
    <p:extLst>
      <p:ext uri="{BB962C8B-B14F-4D97-AF65-F5344CB8AC3E}">
        <p14:creationId xmlns:p14="http://schemas.microsoft.com/office/powerpoint/2010/main" val="2871875985"/>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57.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7.jpe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90520" y="254428"/>
            <a:ext cx="5905198" cy="1971332"/>
          </a:xfrm>
          <a:prstGeom prst="rect">
            <a:avLst/>
          </a:prstGeom>
        </p:spPr>
      </p:pic>
      <p:pic>
        <p:nvPicPr>
          <p:cNvPr id="1026" name="Picture 2" descr="Học giả quốc tế quan ngại về tình hình Biển Đông | Tạp chí Tuyên gi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513" y="2505714"/>
            <a:ext cx="2848970" cy="3182706"/>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descr="A picture containing clipart&#10;&#10;Description automatically generated"/>
          <p:cNvPicPr>
            <a:picLocks noChangeAspect="1"/>
          </p:cNvPicPr>
          <p:nvPr/>
        </p:nvPicPr>
        <p:blipFill>
          <a:blip r:embed="rId4" cstate="hqprint">
            <a:extLst>
              <a:ext uri="{BEBA8EAE-BF5A-486C-A8C5-ECC9F3942E4B}">
                <a14:imgProps xmlns:a14="http://schemas.microsoft.com/office/drawing/2010/main">
                  <a14:imgLayer r:embed="rId5">
                    <a14:imgEffect>
                      <a14:backgroundRemoval t="9984" b="92643" l="9994" r="89942">
                        <a14:foregroundMark x1="47768" y1="91471" x2="47768" y2="91471"/>
                        <a14:foregroundMark x1="47413" y1="92643" x2="47413" y2="89086"/>
                      </a14:backgroundRemoval>
                    </a14:imgEffect>
                  </a14:imgLayer>
                </a14:imgProps>
              </a:ext>
              <a:ext uri="{28A0092B-C50C-407E-A947-70E740481C1C}">
                <a14:useLocalDpi xmlns:a14="http://schemas.microsoft.com/office/drawing/2010/main" val="0"/>
              </a:ext>
            </a:extLst>
          </a:blip>
          <a:stretch>
            <a:fillRect/>
          </a:stretch>
        </p:blipFill>
        <p:spPr>
          <a:xfrm>
            <a:off x="8846288" y="-38313"/>
            <a:ext cx="4288654" cy="3430923"/>
          </a:xfrm>
          <a:prstGeom prst="rect">
            <a:avLst/>
          </a:prstGeom>
        </p:spPr>
      </p:pic>
      <p:pic>
        <p:nvPicPr>
          <p:cNvPr id="8" name="Picture 7">
            <a:extLst>
              <a:ext uri="{FF2B5EF4-FFF2-40B4-BE49-F238E27FC236}">
                <a16:creationId xmlns:a16="http://schemas.microsoft.com/office/drawing/2014/main" id="{837F229A-B523-3CD1-A157-BD608507EF81}"/>
              </a:ext>
            </a:extLst>
          </p:cNvPr>
          <p:cNvPicPr>
            <a:picLocks noChangeAspect="1"/>
          </p:cNvPicPr>
          <p:nvPr/>
        </p:nvPicPr>
        <p:blipFill>
          <a:blip r:embed="rId6"/>
          <a:stretch>
            <a:fillRect/>
          </a:stretch>
        </p:blipFill>
        <p:spPr>
          <a:xfrm>
            <a:off x="3179426" y="2324000"/>
            <a:ext cx="6364776" cy="31031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2D1BE2-E04F-4047-8D91-79129529E0DF}"/>
              </a:ext>
            </a:extLst>
          </p:cNvPr>
          <p:cNvSpPr txBox="1"/>
          <p:nvPr/>
        </p:nvSpPr>
        <p:spPr>
          <a:xfrm>
            <a:off x="3967734" y="854822"/>
            <a:ext cx="477219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 LÀM MẪU</a:t>
            </a:r>
            <a:endParaRPr kumimoji="0" lang="en-US"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2BB200E9-744A-4EDD-BDD4-B9F1C294C2DA}"/>
              </a:ext>
            </a:extLst>
          </p:cNvPr>
          <p:cNvSpPr txBox="1"/>
          <p:nvPr/>
        </p:nvSpPr>
        <p:spPr>
          <a:xfrm>
            <a:off x="577515" y="1624263"/>
            <a:ext cx="10429152" cy="3108543"/>
          </a:xfrm>
          <a:prstGeom prst="rect">
            <a:avLst/>
          </a:prstGeom>
          <a:noFill/>
        </p:spPr>
        <p:txBody>
          <a:bodyPr wrap="square">
            <a:spAutoFit/>
          </a:bodyPr>
          <a:lstStyle/>
          <a:p>
            <a:pPr lvl="0" algn="just"/>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Kính gửi các chú bộ đội hải quân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Tên của cháu là Trần Linh Chi. Cháu sinh ra và lớn lên ở thủ đô Hà Nội. Hôm qua, cháu được xem chương trình “Chúng tôi là chiến sĩ”. Cháu cảm thấy rất ngưỡng mộ các chú. Cháu cũng muốn cảm ơn vì đã bảo vệ biển đảo của đất nước.</a:t>
            </a:r>
          </a:p>
          <a:p>
            <a:pPr lvl="0" algn="just"/>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Cháu chúc các chú tiếp tục hoàn thành tốt nhiệm vụ!</a:t>
            </a:r>
          </a:p>
          <a:p>
            <a:pPr lvl="0" algn="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Linh Chi</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93841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descr="A group of small figurines&#10;&#10;Description automatically generated with low confidence">
            <a:extLst>
              <a:ext uri="{FF2B5EF4-FFF2-40B4-BE49-F238E27FC236}">
                <a16:creationId xmlns:a16="http://schemas.microsoft.com/office/drawing/2014/main" id="{7E1AB96F-D882-42FD-BD0C-ADB2A7EBB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3645" y="1445859"/>
            <a:ext cx="6124709" cy="5303520"/>
          </a:xfrm>
          <a:prstGeom prst="rect">
            <a:avLst/>
          </a:prstGeom>
          <a:effectLst>
            <a:outerShdw blurRad="50800" dist="38100" dir="16200000" rotWithShape="0">
              <a:prstClr val="black">
                <a:alpha val="40000"/>
              </a:prstClr>
            </a:outerShdw>
          </a:effectLst>
        </p:spPr>
      </p:pic>
      <p:grpSp>
        <p:nvGrpSpPr>
          <p:cNvPr id="12" name="Group 11">
            <a:extLst>
              <a:ext uri="{FF2B5EF4-FFF2-40B4-BE49-F238E27FC236}">
                <a16:creationId xmlns:a16="http://schemas.microsoft.com/office/drawing/2014/main" id="{47055DB9-33D7-41EC-94E2-4FACED003C44}"/>
              </a:ext>
            </a:extLst>
          </p:cNvPr>
          <p:cNvGrpSpPr/>
          <p:nvPr/>
        </p:nvGrpSpPr>
        <p:grpSpPr>
          <a:xfrm>
            <a:off x="990356" y="457549"/>
            <a:ext cx="2935362" cy="2926080"/>
            <a:chOff x="1105147" y="1463040"/>
            <a:chExt cx="2935362" cy="2926080"/>
          </a:xfrm>
        </p:grpSpPr>
        <p:pic>
          <p:nvPicPr>
            <p:cNvPr id="13" name="Picture 12" descr="A picture containing icon&#10;&#10;Description automatically generated">
              <a:extLst>
                <a:ext uri="{FF2B5EF4-FFF2-40B4-BE49-F238E27FC236}">
                  <a16:creationId xmlns:a16="http://schemas.microsoft.com/office/drawing/2014/main" id="{9394FCAB-2738-43B2-BE0B-D63450FCCB9A}"/>
                </a:ext>
              </a:extLst>
            </p:cNvPr>
            <p:cNvPicPr>
              <a:picLocks noChangeAspect="1"/>
            </p:cNvPicPr>
            <p:nvPr/>
          </p:nvPicPr>
          <p:blipFill rotWithShape="1">
            <a:blip r:embed="rId5">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4" name="TextBox 13">
              <a:extLst>
                <a:ext uri="{FF2B5EF4-FFF2-40B4-BE49-F238E27FC236}">
                  <a16:creationId xmlns:a16="http://schemas.microsoft.com/office/drawing/2014/main" id="{49B1F76A-C93E-4443-9AE6-62C9D930CE95}"/>
                </a:ext>
              </a:extLst>
            </p:cNvPr>
            <p:cNvSpPr txBox="1"/>
            <p:nvPr/>
          </p:nvSpPr>
          <p:spPr>
            <a:xfrm>
              <a:off x="1399778" y="2177030"/>
              <a:ext cx="2346100"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Bài</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viết</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yêu</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đủ</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4-5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câu</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p>
          </p:txBody>
        </p:sp>
      </p:grpSp>
      <p:grpSp>
        <p:nvGrpSpPr>
          <p:cNvPr id="15" name="Group 14">
            <a:extLst>
              <a:ext uri="{FF2B5EF4-FFF2-40B4-BE49-F238E27FC236}">
                <a16:creationId xmlns:a16="http://schemas.microsoft.com/office/drawing/2014/main" id="{2C69A9D7-18CB-4DF3-8347-CC8520F025CD}"/>
              </a:ext>
            </a:extLst>
          </p:cNvPr>
          <p:cNvGrpSpPr/>
          <p:nvPr/>
        </p:nvGrpSpPr>
        <p:grpSpPr>
          <a:xfrm flipH="1">
            <a:off x="4565855" y="401751"/>
            <a:ext cx="3261464" cy="2743200"/>
            <a:chOff x="4529959" y="951571"/>
            <a:chExt cx="3261464" cy="2743200"/>
          </a:xfrm>
        </p:grpSpPr>
        <p:pic>
          <p:nvPicPr>
            <p:cNvPr id="16" name="Picture 15" descr="A picture containing icon&#10;&#10;Description automatically generated">
              <a:extLst>
                <a:ext uri="{FF2B5EF4-FFF2-40B4-BE49-F238E27FC236}">
                  <a16:creationId xmlns:a16="http://schemas.microsoft.com/office/drawing/2014/main" id="{949C404C-4E71-4246-B5CD-1C74235C0F57}"/>
                </a:ext>
              </a:extLst>
            </p:cNvPr>
            <p:cNvPicPr>
              <a:picLocks noChangeAspect="1"/>
            </p:cNvPicPr>
            <p:nvPr/>
          </p:nvPicPr>
          <p:blipFill rotWithShape="1">
            <a:blip r:embed="rId5">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7" name="TextBox 16">
              <a:extLst>
                <a:ext uri="{FF2B5EF4-FFF2-40B4-BE49-F238E27FC236}">
                  <a16:creationId xmlns:a16="http://schemas.microsoft.com/office/drawing/2014/main" id="{01895E20-B593-41C5-BBB1-2A22404DDD15}"/>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Bài</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viết</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dùng</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hay)</a:t>
              </a:r>
            </a:p>
          </p:txBody>
        </p:sp>
      </p:grpSp>
      <p:grpSp>
        <p:nvGrpSpPr>
          <p:cNvPr id="18" name="Group 17">
            <a:extLst>
              <a:ext uri="{FF2B5EF4-FFF2-40B4-BE49-F238E27FC236}">
                <a16:creationId xmlns:a16="http://schemas.microsoft.com/office/drawing/2014/main" id="{DD5FB69A-7B7C-4B69-AEAA-6231170E0836}"/>
              </a:ext>
            </a:extLst>
          </p:cNvPr>
          <p:cNvGrpSpPr/>
          <p:nvPr/>
        </p:nvGrpSpPr>
        <p:grpSpPr>
          <a:xfrm>
            <a:off x="8239876" y="914749"/>
            <a:ext cx="2961767" cy="2468880"/>
            <a:chOff x="8963158" y="1920240"/>
            <a:chExt cx="2961767" cy="2468880"/>
          </a:xfrm>
        </p:grpSpPr>
        <p:pic>
          <p:nvPicPr>
            <p:cNvPr id="19" name="Picture 18" descr="A picture containing icon&#10;&#10;Description automatically generated">
              <a:extLst>
                <a:ext uri="{FF2B5EF4-FFF2-40B4-BE49-F238E27FC236}">
                  <a16:creationId xmlns:a16="http://schemas.microsoft.com/office/drawing/2014/main" id="{B2593D65-4FAD-4457-88FF-E108B871A87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0" name="TextBox 19">
              <a:extLst>
                <a:ext uri="{FF2B5EF4-FFF2-40B4-BE49-F238E27FC236}">
                  <a16:creationId xmlns:a16="http://schemas.microsoft.com/office/drawing/2014/main" id="{F5861014-A26E-4C09-AB96-BA7139728529}"/>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Bài</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viết</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thêm</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ý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mới</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p>
          </p:txBody>
        </p:sp>
      </p:grpSp>
      <p:pic>
        <p:nvPicPr>
          <p:cNvPr id="2050" name="Picture 2" descr="47 GIFS of Flowers ideas in 2022 | flowers, flowers gif, beautiful gif">
            <a:extLst>
              <a:ext uri="{FF2B5EF4-FFF2-40B4-BE49-F238E27FC236}">
                <a16:creationId xmlns:a16="http://schemas.microsoft.com/office/drawing/2014/main" id="{8A798E55-7DAC-42BB-8EEC-78DDE3E12E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470" y="4097619"/>
            <a:ext cx="2468880" cy="24688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47 GIFS of Flowers ideas in 2022 | flowers, flowers gif, beautiful gif">
            <a:extLst>
              <a:ext uri="{FF2B5EF4-FFF2-40B4-BE49-F238E27FC236}">
                <a16:creationId xmlns:a16="http://schemas.microsoft.com/office/drawing/2014/main" id="{5D61B706-FF46-4658-9167-0ABD5D93B7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9270649" y="4097619"/>
            <a:ext cx="2468880" cy="24688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40000">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42"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anim calcmode="lin" valueType="num">
                                          <p:cBhvr>
                                            <p:cTn id="17" dur="500" fill="hold"/>
                                            <p:tgtEl>
                                              <p:spTgt spid="2050"/>
                                            </p:tgtEl>
                                            <p:attrNameLst>
                                              <p:attrName>ppt_x</p:attrName>
                                            </p:attrNameLst>
                                          </p:cBhvr>
                                          <p:tavLst>
                                            <p:tav tm="0">
                                              <p:val>
                                                <p:strVal val="#ppt_x"/>
                                              </p:val>
                                            </p:tav>
                                            <p:tav tm="100000">
                                              <p:val>
                                                <p:strVal val="#ppt_x"/>
                                              </p:val>
                                            </p:tav>
                                          </p:tavLst>
                                        </p:anim>
                                        <p:anim calcmode="lin" valueType="num">
                                          <p:cBhvr>
                                            <p:cTn id="18"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uỷn.wav"/>
                                            </p:tgtEl>
                                          </p:cMediaNode>
                                        </p:audio>
                                      </p:subTnLst>
                                    </p:cTn>
                                  </p:par>
                                  <p:par>
                                    <p:cTn id="9" presetID="42"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anim calcmode="lin" valueType="num">
                                          <p:cBhvr>
                                            <p:cTn id="17" dur="500" fill="hold"/>
                                            <p:tgtEl>
                                              <p:spTgt spid="2050"/>
                                            </p:tgtEl>
                                            <p:attrNameLst>
                                              <p:attrName>ppt_x</p:attrName>
                                            </p:attrNameLst>
                                          </p:cBhvr>
                                          <p:tavLst>
                                            <p:tav tm="0">
                                              <p:val>
                                                <p:strVal val="#ppt_x"/>
                                              </p:val>
                                            </p:tav>
                                            <p:tav tm="100000">
                                              <p:val>
                                                <p:strVal val="#ppt_x"/>
                                              </p:val>
                                            </p:tav>
                                          </p:tavLst>
                                        </p:anim>
                                        <p:anim calcmode="lin" valueType="num">
                                          <p:cBhvr>
                                            <p:cTn id="18"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5" name="Subtitle 4"/>
          <p:cNvSpPr>
            <a:spLocks noGrp="1"/>
          </p:cNvSpPr>
          <p:nvPr>
            <p:ph type="subTitle" idx="1"/>
          </p:nvPr>
        </p:nvSpPr>
        <p:spPr/>
        <p:txBody>
          <a:bodyPr/>
          <a:lstStyle/>
          <a:p>
            <a:endParaRPr lang="en-US"/>
          </a:p>
        </p:txBody>
      </p:sp>
      <p:pic>
        <p:nvPicPr>
          <p:cNvPr id="6"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1383556" y="263902"/>
            <a:ext cx="9220958" cy="6440636"/>
          </a:xfrm>
          <a:prstGeom prst="rect">
            <a:avLst/>
          </a:prstGeom>
        </p:spPr>
      </p:pic>
      <p:sp>
        <p:nvSpPr>
          <p:cNvPr id="7" name="TextBox 6"/>
          <p:cNvSpPr txBox="1"/>
          <p:nvPr/>
        </p:nvSpPr>
        <p:spPr>
          <a:xfrm>
            <a:off x="2445416" y="2523823"/>
            <a:ext cx="751494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Về</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nhà</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tiếp</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tục</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luyện</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viết</a:t>
            </a:r>
            <a:endParaRPr kumimoji="0" lang="vi-VN"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endParaRPr>
          </a:p>
        </p:txBody>
      </p:sp>
      <p:sp>
        <p:nvSpPr>
          <p:cNvPr id="8" name="TextBox 7"/>
          <p:cNvSpPr txBox="1"/>
          <p:nvPr/>
        </p:nvSpPr>
        <p:spPr>
          <a:xfrm>
            <a:off x="1191616" y="3545762"/>
            <a:ext cx="751494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Hoàn</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thành</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vở</a:t>
            </a:r>
            <a:endParaRPr kumimoji="0" lang="vi-VN"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endParaRPr>
          </a:p>
        </p:txBody>
      </p:sp>
      <p:pic>
        <p:nvPicPr>
          <p:cNvPr id="9" name="Picture 8"/>
          <p:cNvPicPr>
            <a:picLocks noChangeAspect="1"/>
          </p:cNvPicPr>
          <p:nvPr/>
        </p:nvPicPr>
        <p:blipFill>
          <a:blip r:embed="rId3"/>
          <a:stretch>
            <a:fillRect/>
          </a:stretch>
        </p:blipFill>
        <p:spPr>
          <a:xfrm>
            <a:off x="3585473" y="847992"/>
            <a:ext cx="5121084" cy="24751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4A92AC1-6466-75DD-DE46-3A685B4FA288}"/>
              </a:ext>
            </a:extLst>
          </p:cNvPr>
          <p:cNvSpPr txBox="1"/>
          <p:nvPr/>
        </p:nvSpPr>
        <p:spPr>
          <a:xfrm>
            <a:off x="933629" y="513852"/>
            <a:ext cx="9635134" cy="1159200"/>
          </a:xfrm>
          <a:prstGeom prst="rect">
            <a:avLst/>
          </a:prstGeom>
        </p:spPr>
        <p:txBody>
          <a:bodyPr vert="horz" lIns="91440" tIns="45720" rIns="91440" bIns="45720" rtlCol="0" anchor="ctr">
            <a:noAutofit/>
          </a:bodyPr>
          <a:lstStyle/>
          <a:p>
            <a:pPr marL="0" marR="0" lvl="0" indent="0" fontAlgn="auto">
              <a:lnSpc>
                <a:spcPct val="90000"/>
              </a:lnSpc>
              <a:spcBef>
                <a:spcPct val="0"/>
              </a:spcBef>
              <a:spcAft>
                <a:spcPts val="600"/>
              </a:spcAft>
              <a:buClrTx/>
              <a:buSzTx/>
              <a:tabLst/>
              <a:defRPr/>
            </a:pP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đội</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quân</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9" name="Picture 8" descr="A child sitting at a desk&#10;&#10;Description automatically generated with low confidence">
            <a:extLst>
              <a:ext uri="{FF2B5EF4-FFF2-40B4-BE49-F238E27FC236}">
                <a16:creationId xmlns:a16="http://schemas.microsoft.com/office/drawing/2014/main" id="{F90855B6-CE60-64B8-0E3D-93DE4E2570A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rcRect l="548" r="7919" b="-1"/>
          <a:stretch/>
        </p:blipFill>
        <p:spPr>
          <a:xfrm>
            <a:off x="2679406" y="1647315"/>
            <a:ext cx="7894052" cy="44415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EC446A73-BE92-305D-20F2-298960A5EF57}"/>
              </a:ext>
            </a:extLst>
          </p:cNvPr>
          <p:cNvSpPr/>
          <p:nvPr/>
        </p:nvSpPr>
        <p:spPr>
          <a:xfrm>
            <a:off x="988827" y="818707"/>
            <a:ext cx="4029740" cy="1605516"/>
          </a:xfrm>
          <a:prstGeom prst="wedgeRoundRectCallou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gì</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về</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chú</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bộ</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đội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hải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quân</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026" name="Picture 2" descr="Lá chắn thép” trên biển - Báo Hải Quân Việt Nam">
            <a:extLst>
              <a:ext uri="{FF2B5EF4-FFF2-40B4-BE49-F238E27FC236}">
                <a16:creationId xmlns:a16="http://schemas.microsoft.com/office/drawing/2014/main" id="{3BB5B0AC-F0CA-AC33-DFEA-CDEAAAF4C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0950" y="881911"/>
            <a:ext cx="5273306" cy="351553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EA6511F4-FF6C-0EBE-D2EE-F337DF62FBD3}"/>
              </a:ext>
            </a:extLst>
          </p:cNvPr>
          <p:cNvSpPr/>
          <p:nvPr/>
        </p:nvSpPr>
        <p:spPr>
          <a:xfrm>
            <a:off x="4944140" y="4710223"/>
            <a:ext cx="6634716" cy="1105786"/>
          </a:xfrm>
          <a:prstGeom prst="roundRect">
            <a:avLst/>
          </a:prstGeom>
          <a:solidFill>
            <a:srgbClr val="E6CDFF"/>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chú</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bộ</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đội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hải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quân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đêm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tuần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canh</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giữ</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đảo</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85030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ẵn sàng chiến đấu cao ở Vùng 5 Hải quân">
            <a:extLst>
              <a:ext uri="{FF2B5EF4-FFF2-40B4-BE49-F238E27FC236}">
                <a16:creationId xmlns:a16="http://schemas.microsoft.com/office/drawing/2014/main" id="{3A2F48D7-4516-08A2-5A05-744C2AC2DB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1926" y="1945758"/>
            <a:ext cx="5767784" cy="3831930"/>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EC446A73-BE92-305D-20F2-298960A5EF57}"/>
              </a:ext>
            </a:extLst>
          </p:cNvPr>
          <p:cNvSpPr/>
          <p:nvPr/>
        </p:nvSpPr>
        <p:spPr>
          <a:xfrm>
            <a:off x="988826" y="818707"/>
            <a:ext cx="6932429" cy="1605516"/>
          </a:xfrm>
          <a:prstGeom prst="wedgeRoundRectCallou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chú</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bộ</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đội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hải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quân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sẵn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sàng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đấu</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bảo</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vệ</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Tổ</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quốc</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8468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a:extLst>
              <a:ext uri="{FF2B5EF4-FFF2-40B4-BE49-F238E27FC236}">
                <a16:creationId xmlns:a16="http://schemas.microsoft.com/office/drawing/2014/main" id="{B3F9509E-74F5-CE6E-3941-80F1710B62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883" y="2352780"/>
            <a:ext cx="4875091" cy="4875091"/>
          </a:xfrm>
          <a:prstGeom prst="rect">
            <a:avLst/>
          </a:prstGeom>
        </p:spPr>
      </p:pic>
      <p:sp>
        <p:nvSpPr>
          <p:cNvPr id="2" name="Speech Bubble: Rectangle with Corners Rounded 1">
            <a:extLst>
              <a:ext uri="{FF2B5EF4-FFF2-40B4-BE49-F238E27FC236}">
                <a16:creationId xmlns:a16="http://schemas.microsoft.com/office/drawing/2014/main" id="{EC446A73-BE92-305D-20F2-298960A5EF57}"/>
              </a:ext>
            </a:extLst>
          </p:cNvPr>
          <p:cNvSpPr/>
          <p:nvPr/>
        </p:nvSpPr>
        <p:spPr>
          <a:xfrm>
            <a:off x="988826" y="818707"/>
            <a:ext cx="6932429" cy="1605516"/>
          </a:xfrm>
          <a:prstGeom prst="wedgeRoundRectCallou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hải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súng</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canh</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đảo</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xa.</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descr="Bộ đội Hải quân dốc lòng, dốc sức vì dân">
            <a:extLst>
              <a:ext uri="{FF2B5EF4-FFF2-40B4-BE49-F238E27FC236}">
                <a16:creationId xmlns:a16="http://schemas.microsoft.com/office/drawing/2014/main" id="{4159AD0A-6019-0E94-C2CB-5B9E41ADB76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013405" y="744278"/>
            <a:ext cx="3473302" cy="5209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40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EC446A73-BE92-305D-20F2-298960A5EF57}"/>
              </a:ext>
            </a:extLst>
          </p:cNvPr>
          <p:cNvSpPr/>
          <p:nvPr/>
        </p:nvSpPr>
        <p:spPr>
          <a:xfrm>
            <a:off x="988826" y="818707"/>
            <a:ext cx="6932429" cy="1605516"/>
          </a:xfrm>
          <a:prstGeom prst="wedgeRoundRectCallou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dũng</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kiên</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cường</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sợ</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sóng</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098" name="Picture 2" descr="Chắc tay súng canh giữ biển đảo">
            <a:extLst>
              <a:ext uri="{FF2B5EF4-FFF2-40B4-BE49-F238E27FC236}">
                <a16:creationId xmlns:a16="http://schemas.microsoft.com/office/drawing/2014/main" id="{8EF69B25-4AC4-6B82-0099-C534A9C82188}"/>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028660" y="2572232"/>
            <a:ext cx="5449038" cy="3637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67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27" name="TextBox 26">
            <a:extLst>
              <a:ext uri="{FF2B5EF4-FFF2-40B4-BE49-F238E27FC236}">
                <a16:creationId xmlns:a16="http://schemas.microsoft.com/office/drawing/2014/main" id="{6A481611-3D90-4BA1-9D2A-05DD90A15533}"/>
              </a:ext>
            </a:extLst>
          </p:cNvPr>
          <p:cNvSpPr txBox="1"/>
          <p:nvPr/>
        </p:nvSpPr>
        <p:spPr>
          <a:xfrm>
            <a:off x="1573980" y="463311"/>
            <a:ext cx="9281874" cy="1296830"/>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rPr>
              <a:t>2</a:t>
            </a:r>
            <a:r>
              <a:rPr kumimoji="0" lang="en-US" sz="2800" b="0" i="0" u="none" strike="noStrike" kern="0" cap="none" spc="0" normalizeH="0" baseline="0" noProof="0" dirty="0">
                <a:ln>
                  <a:noFill/>
                </a:ln>
                <a:solidFill>
                  <a:srgbClr val="FF0000"/>
                </a:solidFill>
                <a:effectLst/>
                <a:uLnTx/>
                <a:uFillTx/>
              </a:rPr>
              <a:t>. </a:t>
            </a:r>
            <a:r>
              <a:rPr kumimoji="0" lang="en-US" sz="2800" b="0" i="0" u="none" strike="noStrike" kern="0" cap="none" spc="0" normalizeH="0" baseline="0" noProof="0" dirty="0" err="1">
                <a:ln>
                  <a:noFill/>
                </a:ln>
                <a:solidFill>
                  <a:prstClr val="black"/>
                </a:solidFill>
                <a:effectLst/>
                <a:uLnTx/>
                <a:uFillTx/>
              </a:rPr>
              <a:t>Viết</a:t>
            </a:r>
            <a:r>
              <a:rPr kumimoji="0" lang="en-US" sz="2800" b="0" i="0" u="none" strike="noStrike" kern="0" cap="none" spc="0" normalizeH="0" baseline="0" noProof="0" dirty="0">
                <a:ln>
                  <a:noFill/>
                </a:ln>
                <a:solidFill>
                  <a:prstClr val="black"/>
                </a:solidFill>
                <a:effectLst/>
                <a:uLnTx/>
                <a:uFillTx/>
              </a:rPr>
              <a:t> 4 – 5 </a:t>
            </a:r>
            <a:r>
              <a:rPr kumimoji="0" lang="en-US" sz="2800" b="0" i="0" u="none" strike="noStrike" kern="0" cap="none" spc="0" normalizeH="0" baseline="0" noProof="0" dirty="0" err="1">
                <a:ln>
                  <a:noFill/>
                </a:ln>
                <a:solidFill>
                  <a:prstClr val="black"/>
                </a:solidFill>
                <a:effectLst/>
                <a:uLnTx/>
                <a:uFillTx/>
              </a:rPr>
              <a:t>câu</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để</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cảm</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ơn</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các</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chú</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bộ</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đội</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hải</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quân</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đang</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làm</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nhiệm</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vụ</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bảo</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vệ</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biển</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đảo</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của</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Tổ</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quốc</a:t>
            </a:r>
            <a:endParaRPr kumimoji="0" lang="en-US" sz="2800" b="0" i="0" u="none" strike="noStrike" kern="0" cap="none" spc="0" normalizeH="0" baseline="0" noProof="0" dirty="0">
              <a:ln>
                <a:noFill/>
              </a:ln>
              <a:solidFill>
                <a:prstClr val="black"/>
              </a:solidFill>
              <a:effectLst/>
              <a:uLnTx/>
              <a:uFillTx/>
            </a:endParaRPr>
          </a:p>
        </p:txBody>
      </p:sp>
      <p:grpSp>
        <p:nvGrpSpPr>
          <p:cNvPr id="28" name="Group 27">
            <a:extLst>
              <a:ext uri="{FF2B5EF4-FFF2-40B4-BE49-F238E27FC236}">
                <a16:creationId xmlns:a16="http://schemas.microsoft.com/office/drawing/2014/main" id="{D07D3140-D4B8-4353-8AB4-06BF15879DC4}"/>
              </a:ext>
            </a:extLst>
          </p:cNvPr>
          <p:cNvGrpSpPr/>
          <p:nvPr/>
        </p:nvGrpSpPr>
        <p:grpSpPr>
          <a:xfrm>
            <a:off x="1037297" y="2017007"/>
            <a:ext cx="9990481" cy="4518723"/>
            <a:chOff x="259099" y="1231340"/>
            <a:chExt cx="6307398" cy="3245485"/>
          </a:xfrm>
          <a:solidFill>
            <a:srgbClr val="4472C4">
              <a:lumMod val="60000"/>
              <a:lumOff val="40000"/>
            </a:srgbClr>
          </a:solidFill>
        </p:grpSpPr>
        <p:grpSp>
          <p:nvGrpSpPr>
            <p:cNvPr id="29" name="Group 28">
              <a:extLst>
                <a:ext uri="{FF2B5EF4-FFF2-40B4-BE49-F238E27FC236}">
                  <a16:creationId xmlns:a16="http://schemas.microsoft.com/office/drawing/2014/main" id="{5A945C12-EC92-4D22-83DC-91131D2618EF}"/>
                </a:ext>
              </a:extLst>
            </p:cNvPr>
            <p:cNvGrpSpPr/>
            <p:nvPr/>
          </p:nvGrpSpPr>
          <p:grpSpPr>
            <a:xfrm>
              <a:off x="1736598" y="1231340"/>
              <a:ext cx="3474242" cy="770834"/>
              <a:chOff x="-828921" y="2906280"/>
              <a:chExt cx="3474242" cy="770834"/>
            </a:xfrm>
            <a:grpFill/>
          </p:grpSpPr>
          <p:sp>
            <p:nvSpPr>
              <p:cNvPr id="47" name="Rectangle: Rounded Corners 46">
                <a:extLst>
                  <a:ext uri="{FF2B5EF4-FFF2-40B4-BE49-F238E27FC236}">
                    <a16:creationId xmlns:a16="http://schemas.microsoft.com/office/drawing/2014/main" id="{752C71DF-17B7-4A3A-8F6E-15A11CC16A4B}"/>
                  </a:ext>
                </a:extLst>
              </p:cNvPr>
              <p:cNvSpPr/>
              <p:nvPr/>
            </p:nvSpPr>
            <p:spPr>
              <a:xfrm>
                <a:off x="-782936" y="2910642"/>
                <a:ext cx="3338230" cy="766472"/>
              </a:xfrm>
              <a:prstGeom prst="roundRect">
                <a:avLst/>
              </a:prstGeom>
              <a:solidFill>
                <a:srgbClr val="FFC000">
                  <a:lumMod val="20000"/>
                  <a:lumOff val="8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8" name="TextBox 47">
                <a:extLst>
                  <a:ext uri="{FF2B5EF4-FFF2-40B4-BE49-F238E27FC236}">
                    <a16:creationId xmlns:a16="http://schemas.microsoft.com/office/drawing/2014/main" id="{B0ED6EA6-68BD-4328-BAF8-BA659914929B}"/>
                  </a:ext>
                </a:extLst>
              </p:cNvPr>
              <p:cNvSpPr txBox="1"/>
              <p:nvPr/>
            </p:nvSpPr>
            <p:spPr>
              <a:xfrm>
                <a:off x="-828921" y="2906280"/>
                <a:ext cx="3474242" cy="71974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rPr>
                  <a:t>Mở</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đầu</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em</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gửi</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lời</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chào</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đến</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các</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chú</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bộ</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đội</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hải</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quân</a:t>
                </a:r>
                <a:r>
                  <a:rPr kumimoji="0" lang="en-US" sz="2800" b="0" i="0" u="none" strike="noStrike" kern="0" cap="none" spc="0" normalizeH="0" baseline="0" noProof="0" dirty="0">
                    <a:ln>
                      <a:noFill/>
                    </a:ln>
                    <a:solidFill>
                      <a:prstClr val="black"/>
                    </a:solidFill>
                    <a:effectLst/>
                    <a:uLnTx/>
                    <a:uFillTx/>
                  </a:rPr>
                  <a:t>.</a:t>
                </a:r>
              </a:p>
            </p:txBody>
          </p:sp>
        </p:grpSp>
        <p:grpSp>
          <p:nvGrpSpPr>
            <p:cNvPr id="30" name="Group 29">
              <a:extLst>
                <a:ext uri="{FF2B5EF4-FFF2-40B4-BE49-F238E27FC236}">
                  <a16:creationId xmlns:a16="http://schemas.microsoft.com/office/drawing/2014/main" id="{69C6727F-627B-4111-A7E2-22A6553733DE}"/>
                </a:ext>
              </a:extLst>
            </p:cNvPr>
            <p:cNvGrpSpPr/>
            <p:nvPr/>
          </p:nvGrpSpPr>
          <p:grpSpPr>
            <a:xfrm>
              <a:off x="4710339" y="2123872"/>
              <a:ext cx="1856158" cy="1084026"/>
              <a:chOff x="442947" y="3217333"/>
              <a:chExt cx="1856158" cy="1084026"/>
            </a:xfrm>
            <a:grpFill/>
          </p:grpSpPr>
          <p:sp>
            <p:nvSpPr>
              <p:cNvPr id="45" name="Rectangle: Rounded Corners 44">
                <a:extLst>
                  <a:ext uri="{FF2B5EF4-FFF2-40B4-BE49-F238E27FC236}">
                    <a16:creationId xmlns:a16="http://schemas.microsoft.com/office/drawing/2014/main" id="{AF86D8D6-2B63-41F7-9FEE-AEEED69EC610}"/>
                  </a:ext>
                </a:extLst>
              </p:cNvPr>
              <p:cNvSpPr/>
              <p:nvPr/>
            </p:nvSpPr>
            <p:spPr>
              <a:xfrm>
                <a:off x="462846" y="3217333"/>
                <a:ext cx="1788477" cy="1084026"/>
              </a:xfrm>
              <a:prstGeom prst="roundRect">
                <a:avLst/>
              </a:prstGeom>
              <a:solidFill>
                <a:srgbClr val="FFC000">
                  <a:lumMod val="20000"/>
                  <a:lumOff val="8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6" name="TextBox 45">
                <a:extLst>
                  <a:ext uri="{FF2B5EF4-FFF2-40B4-BE49-F238E27FC236}">
                    <a16:creationId xmlns:a16="http://schemas.microsoft.com/office/drawing/2014/main" id="{83DA9C51-5C9C-4809-BB21-3A30B8E84228}"/>
                  </a:ext>
                </a:extLst>
              </p:cNvPr>
              <p:cNvSpPr txBox="1"/>
              <p:nvPr/>
            </p:nvSpPr>
            <p:spPr>
              <a:xfrm>
                <a:off x="442947" y="3232404"/>
                <a:ext cx="1856158" cy="104479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rPr>
                  <a:t>Tiếp</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theo</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em</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giới</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thiệu</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ngắn</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gọn</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về</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mình</a:t>
                </a:r>
                <a:r>
                  <a:rPr kumimoji="0" lang="en-US" sz="2800" b="0" i="0" u="none" strike="noStrike" kern="0" cap="none" spc="0" normalizeH="0" baseline="0" noProof="0" dirty="0">
                    <a:ln>
                      <a:noFill/>
                    </a:ln>
                    <a:solidFill>
                      <a:prstClr val="black"/>
                    </a:solidFill>
                    <a:effectLst/>
                    <a:uLnTx/>
                    <a:uFillTx/>
                  </a:rPr>
                  <a:t>.</a:t>
                </a:r>
              </a:p>
            </p:txBody>
          </p:sp>
        </p:grpSp>
        <p:grpSp>
          <p:nvGrpSpPr>
            <p:cNvPr id="31" name="Group 30">
              <a:extLst>
                <a:ext uri="{FF2B5EF4-FFF2-40B4-BE49-F238E27FC236}">
                  <a16:creationId xmlns:a16="http://schemas.microsoft.com/office/drawing/2014/main" id="{DC42F8AF-B66D-472C-B257-104B54824730}"/>
                </a:ext>
              </a:extLst>
            </p:cNvPr>
            <p:cNvGrpSpPr/>
            <p:nvPr/>
          </p:nvGrpSpPr>
          <p:grpSpPr>
            <a:xfrm>
              <a:off x="259099" y="2014718"/>
              <a:ext cx="1774890" cy="1369839"/>
              <a:chOff x="-1494767" y="1360106"/>
              <a:chExt cx="1774890" cy="1369839"/>
            </a:xfrm>
            <a:grpFill/>
          </p:grpSpPr>
          <p:sp>
            <p:nvSpPr>
              <p:cNvPr id="43" name="Rectangle: Rounded Corners 42">
                <a:extLst>
                  <a:ext uri="{FF2B5EF4-FFF2-40B4-BE49-F238E27FC236}">
                    <a16:creationId xmlns:a16="http://schemas.microsoft.com/office/drawing/2014/main" id="{EBCAF20A-7353-40C8-8F4C-E2BA697FBEA4}"/>
                  </a:ext>
                </a:extLst>
              </p:cNvPr>
              <p:cNvSpPr/>
              <p:nvPr/>
            </p:nvSpPr>
            <p:spPr>
              <a:xfrm>
                <a:off x="-1457869" y="1469259"/>
                <a:ext cx="1731627" cy="1172918"/>
              </a:xfrm>
              <a:prstGeom prst="roundRect">
                <a:avLst/>
              </a:prstGeom>
              <a:solidFill>
                <a:srgbClr val="FFC000">
                  <a:lumMod val="20000"/>
                  <a:lumOff val="8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4" name="TextBox 43">
                <a:extLst>
                  <a:ext uri="{FF2B5EF4-FFF2-40B4-BE49-F238E27FC236}">
                    <a16:creationId xmlns:a16="http://schemas.microsoft.com/office/drawing/2014/main" id="{96878584-F8D0-40D9-A9ED-A04176C84E14}"/>
                  </a:ext>
                </a:extLst>
              </p:cNvPr>
              <p:cNvSpPr txBox="1"/>
              <p:nvPr/>
            </p:nvSpPr>
            <p:spPr>
              <a:xfrm>
                <a:off x="-1494767" y="1360106"/>
                <a:ext cx="1774890" cy="13698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rPr>
                  <a:t>Cuối</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cùng</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em</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gửi</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lời</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chúc</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đến</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các</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chú</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bộ</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đội</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hải</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quân</a:t>
                </a:r>
                <a:r>
                  <a:rPr kumimoji="0" lang="en-US" sz="2800" b="0" i="0" u="none" strike="noStrike" kern="0" cap="none" spc="0" normalizeH="0" baseline="0" noProof="0" dirty="0">
                    <a:ln>
                      <a:noFill/>
                    </a:ln>
                    <a:solidFill>
                      <a:prstClr val="black"/>
                    </a:solidFill>
                    <a:effectLst/>
                    <a:uLnTx/>
                    <a:uFillTx/>
                  </a:rPr>
                  <a:t>.</a:t>
                </a:r>
              </a:p>
            </p:txBody>
          </p:sp>
        </p:grpSp>
        <p:grpSp>
          <p:nvGrpSpPr>
            <p:cNvPr id="32" name="Group 31">
              <a:extLst>
                <a:ext uri="{FF2B5EF4-FFF2-40B4-BE49-F238E27FC236}">
                  <a16:creationId xmlns:a16="http://schemas.microsoft.com/office/drawing/2014/main" id="{ED64FEDD-5E87-48C9-A34F-909569BB6F81}"/>
                </a:ext>
              </a:extLst>
            </p:cNvPr>
            <p:cNvGrpSpPr/>
            <p:nvPr/>
          </p:nvGrpSpPr>
          <p:grpSpPr>
            <a:xfrm>
              <a:off x="2062365" y="2019899"/>
              <a:ext cx="2608714" cy="1532267"/>
              <a:chOff x="2107670" y="1990177"/>
              <a:chExt cx="2608714" cy="1532267"/>
            </a:xfrm>
            <a:grpFill/>
          </p:grpSpPr>
          <p:grpSp>
            <p:nvGrpSpPr>
              <p:cNvPr id="36" name="Group 35">
                <a:extLst>
                  <a:ext uri="{FF2B5EF4-FFF2-40B4-BE49-F238E27FC236}">
                    <a16:creationId xmlns:a16="http://schemas.microsoft.com/office/drawing/2014/main" id="{943D935C-752A-4EDA-BF51-767309C4A017}"/>
                  </a:ext>
                </a:extLst>
              </p:cNvPr>
              <p:cNvGrpSpPr/>
              <p:nvPr/>
            </p:nvGrpSpPr>
            <p:grpSpPr>
              <a:xfrm>
                <a:off x="2468034" y="2220748"/>
                <a:ext cx="1896533" cy="1084023"/>
                <a:chOff x="2269067" y="2067995"/>
                <a:chExt cx="1896533" cy="1084023"/>
              </a:xfrm>
              <a:grpFill/>
            </p:grpSpPr>
            <p:sp>
              <p:nvSpPr>
                <p:cNvPr id="41" name="Oval 40">
                  <a:extLst>
                    <a:ext uri="{FF2B5EF4-FFF2-40B4-BE49-F238E27FC236}">
                      <a16:creationId xmlns:a16="http://schemas.microsoft.com/office/drawing/2014/main" id="{4D1A3D9C-2AF8-4A66-ABEC-E07C78085416}"/>
                    </a:ext>
                  </a:extLst>
                </p:cNvPr>
                <p:cNvSpPr/>
                <p:nvPr/>
              </p:nvSpPr>
              <p:spPr>
                <a:xfrm>
                  <a:off x="2269067" y="2067995"/>
                  <a:ext cx="1896533" cy="1084023"/>
                </a:xfrm>
                <a:prstGeom prst="ellipse">
                  <a:avLst/>
                </a:prstGeom>
                <a:solidFill>
                  <a:srgbClr val="44546A">
                    <a:lumMod val="75000"/>
                  </a:srgbClr>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Arial-Rounded"/>
                    <a:ea typeface="Arial-Rounded"/>
                    <a:cs typeface="+mn-cs"/>
                  </a:endParaRPr>
                </a:p>
              </p:txBody>
            </p:sp>
            <p:sp>
              <p:nvSpPr>
                <p:cNvPr id="42" name="TextBox 41">
                  <a:extLst>
                    <a:ext uri="{FF2B5EF4-FFF2-40B4-BE49-F238E27FC236}">
                      <a16:creationId xmlns:a16="http://schemas.microsoft.com/office/drawing/2014/main" id="{C234B7C3-FFD1-4C81-8CE1-F80F238D963A}"/>
                    </a:ext>
                  </a:extLst>
                </p:cNvPr>
                <p:cNvSpPr txBox="1"/>
                <p:nvPr/>
              </p:nvSpPr>
              <p:spPr>
                <a:xfrm>
                  <a:off x="2630785" y="2215999"/>
                  <a:ext cx="1160085" cy="812617"/>
                </a:xfrm>
                <a:prstGeom prst="rect">
                  <a:avLst/>
                </a:prstGeom>
                <a:solidFill>
                  <a:srgbClr val="44546A">
                    <a:lumMod val="75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white"/>
                      </a:solidFill>
                      <a:effectLst/>
                      <a:uLnTx/>
                      <a:uFillTx/>
                    </a:rPr>
                    <a:t>Viết</a:t>
                  </a:r>
                  <a:r>
                    <a:rPr kumimoji="0" lang="en-US" sz="3200" b="0" i="0" u="none" strike="noStrike" kern="0" cap="none" spc="0" normalizeH="0" baseline="0" noProof="0" dirty="0">
                      <a:ln>
                        <a:noFill/>
                      </a:ln>
                      <a:solidFill>
                        <a:prstClr val="white"/>
                      </a:solidFill>
                      <a:effectLst/>
                      <a:uLnTx/>
                      <a:uFillTx/>
                    </a:rPr>
                    <a:t> </a:t>
                  </a:r>
                  <a:r>
                    <a:rPr kumimoji="0" lang="en-US" sz="3200" b="0" i="0" u="none" strike="noStrike" kern="0" cap="none" spc="0" normalizeH="0" baseline="0" noProof="0" dirty="0" err="1">
                      <a:ln>
                        <a:noFill/>
                      </a:ln>
                      <a:solidFill>
                        <a:prstClr val="white"/>
                      </a:solidFill>
                      <a:effectLst/>
                      <a:uLnTx/>
                      <a:uFillTx/>
                    </a:rPr>
                    <a:t>lời</a:t>
                  </a:r>
                  <a:endParaRPr kumimoji="0" lang="en-US" sz="3200" b="0" i="0" u="none" strike="noStrike" kern="0" cap="none" spc="0" normalizeH="0" baseline="0" noProof="0" dirty="0">
                    <a:ln>
                      <a:noFill/>
                    </a:ln>
                    <a:solidFill>
                      <a:prstClr val="white"/>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rPr>
                    <a:t> </a:t>
                  </a:r>
                  <a:r>
                    <a:rPr kumimoji="0" lang="en-US" sz="3200" b="0" i="0" u="none" strike="noStrike" kern="0" cap="none" spc="0" normalizeH="0" baseline="0" noProof="0" dirty="0" err="1">
                      <a:ln>
                        <a:noFill/>
                      </a:ln>
                      <a:solidFill>
                        <a:prstClr val="white"/>
                      </a:solidFill>
                      <a:effectLst/>
                      <a:uLnTx/>
                      <a:uFillTx/>
                    </a:rPr>
                    <a:t>cảm</a:t>
                  </a:r>
                  <a:r>
                    <a:rPr kumimoji="0" lang="en-US" sz="3200" b="0" i="0" u="none" strike="noStrike" kern="0" cap="none" spc="0" normalizeH="0" baseline="0" noProof="0" dirty="0">
                      <a:ln>
                        <a:noFill/>
                      </a:ln>
                      <a:solidFill>
                        <a:prstClr val="white"/>
                      </a:solidFill>
                      <a:effectLst/>
                      <a:uLnTx/>
                      <a:uFillTx/>
                    </a:rPr>
                    <a:t> </a:t>
                  </a:r>
                  <a:r>
                    <a:rPr kumimoji="0" lang="en-US" sz="3200" b="0" i="0" u="none" strike="noStrike" kern="0" cap="none" spc="0" normalizeH="0" baseline="0" noProof="0" dirty="0" err="1">
                      <a:ln>
                        <a:noFill/>
                      </a:ln>
                      <a:solidFill>
                        <a:prstClr val="white"/>
                      </a:solidFill>
                      <a:effectLst/>
                      <a:uLnTx/>
                      <a:uFillTx/>
                    </a:rPr>
                    <a:t>ơn</a:t>
                  </a:r>
                  <a:endParaRPr kumimoji="0" lang="en-US" sz="3200" b="0" i="0" u="none" strike="noStrike" kern="0" cap="none" spc="0" normalizeH="0" baseline="0" noProof="0" dirty="0">
                    <a:ln>
                      <a:noFill/>
                    </a:ln>
                    <a:solidFill>
                      <a:prstClr val="white"/>
                    </a:solidFill>
                    <a:effectLst/>
                    <a:uLnTx/>
                    <a:uFillTx/>
                  </a:endParaRPr>
                </a:p>
              </p:txBody>
            </p:sp>
          </p:grpSp>
          <p:cxnSp>
            <p:nvCxnSpPr>
              <p:cNvPr id="37" name="Straight Arrow Connector 36">
                <a:extLst>
                  <a:ext uri="{FF2B5EF4-FFF2-40B4-BE49-F238E27FC236}">
                    <a16:creationId xmlns:a16="http://schemas.microsoft.com/office/drawing/2014/main" id="{F9A63EA9-9DF9-4A82-B7C5-FE87BB2EA233}"/>
                  </a:ext>
                </a:extLst>
              </p:cNvPr>
              <p:cNvCxnSpPr>
                <a:cxnSpLocks/>
              </p:cNvCxnSpPr>
              <p:nvPr/>
            </p:nvCxnSpPr>
            <p:spPr>
              <a:xfrm flipH="1" flipV="1">
                <a:off x="3428997" y="199017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38" name="Straight Arrow Connector 37">
                <a:extLst>
                  <a:ext uri="{FF2B5EF4-FFF2-40B4-BE49-F238E27FC236}">
                    <a16:creationId xmlns:a16="http://schemas.microsoft.com/office/drawing/2014/main" id="{50979A20-A6DA-44A7-A954-74CB2600CB45}"/>
                  </a:ext>
                </a:extLst>
              </p:cNvPr>
              <p:cNvCxnSpPr>
                <a:cxnSpLocks/>
              </p:cNvCxnSpPr>
              <p:nvPr/>
            </p:nvCxnSpPr>
            <p:spPr>
              <a:xfrm rot="16200000" flipH="1" flipV="1">
                <a:off x="2290084" y="257734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39" name="Straight Arrow Connector 38">
                <a:extLst>
                  <a:ext uri="{FF2B5EF4-FFF2-40B4-BE49-F238E27FC236}">
                    <a16:creationId xmlns:a16="http://schemas.microsoft.com/office/drawing/2014/main" id="{C1AEF97F-A6E1-4186-80A5-3B6A6663B724}"/>
                  </a:ext>
                </a:extLst>
              </p:cNvPr>
              <p:cNvCxnSpPr>
                <a:cxnSpLocks/>
              </p:cNvCxnSpPr>
              <p:nvPr/>
            </p:nvCxnSpPr>
            <p:spPr>
              <a:xfrm rot="5400000" flipV="1">
                <a:off x="4533969" y="2585200"/>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0" name="Straight Arrow Connector 39">
                <a:extLst>
                  <a:ext uri="{FF2B5EF4-FFF2-40B4-BE49-F238E27FC236}">
                    <a16:creationId xmlns:a16="http://schemas.microsoft.com/office/drawing/2014/main" id="{6D11C28D-A381-4CCE-B1FF-0466153EB2E3}"/>
                  </a:ext>
                </a:extLst>
              </p:cNvPr>
              <p:cNvCxnSpPr>
                <a:cxnSpLocks/>
              </p:cNvCxnSpPr>
              <p:nvPr/>
            </p:nvCxnSpPr>
            <p:spPr>
              <a:xfrm flipH="1">
                <a:off x="3428997" y="3157615"/>
                <a:ext cx="1" cy="364829"/>
              </a:xfrm>
              <a:prstGeom prst="straightConnector1">
                <a:avLst/>
              </a:prstGeom>
              <a:grpFill/>
              <a:ln w="28575" cap="flat" cmpd="sng" algn="ctr">
                <a:solidFill>
                  <a:srgbClr val="70AD47">
                    <a:lumMod val="75000"/>
                  </a:srgbClr>
                </a:solidFill>
                <a:prstDash val="solid"/>
                <a:miter lim="800000"/>
                <a:tailEnd type="triangle"/>
              </a:ln>
              <a:effectLst/>
            </p:spPr>
          </p:cxnSp>
        </p:grpSp>
        <p:grpSp>
          <p:nvGrpSpPr>
            <p:cNvPr id="33" name="Group 32">
              <a:extLst>
                <a:ext uri="{FF2B5EF4-FFF2-40B4-BE49-F238E27FC236}">
                  <a16:creationId xmlns:a16="http://schemas.microsoft.com/office/drawing/2014/main" id="{0A96667D-9481-4C33-8A70-E489B4ED34CC}"/>
                </a:ext>
              </a:extLst>
            </p:cNvPr>
            <p:cNvGrpSpPr/>
            <p:nvPr/>
          </p:nvGrpSpPr>
          <p:grpSpPr>
            <a:xfrm>
              <a:off x="1782583" y="3432033"/>
              <a:ext cx="3442525" cy="1044792"/>
              <a:chOff x="-516556" y="3018530"/>
              <a:chExt cx="3442525" cy="1044792"/>
            </a:xfrm>
            <a:grpFill/>
          </p:grpSpPr>
          <p:sp>
            <p:nvSpPr>
              <p:cNvPr id="34" name="Rectangle: Rounded Corners 33">
                <a:extLst>
                  <a:ext uri="{FF2B5EF4-FFF2-40B4-BE49-F238E27FC236}">
                    <a16:creationId xmlns:a16="http://schemas.microsoft.com/office/drawing/2014/main" id="{91892FEE-A3E1-4DB0-A0A7-FC27642B7B7C}"/>
                  </a:ext>
                </a:extLst>
              </p:cNvPr>
              <p:cNvSpPr/>
              <p:nvPr/>
            </p:nvSpPr>
            <p:spPr>
              <a:xfrm>
                <a:off x="-516556" y="3058823"/>
                <a:ext cx="3338229" cy="924980"/>
              </a:xfrm>
              <a:prstGeom prst="roundRect">
                <a:avLst/>
              </a:prstGeom>
              <a:solidFill>
                <a:srgbClr val="FFC000">
                  <a:lumMod val="20000"/>
                  <a:lumOff val="8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35" name="TextBox 34">
                <a:extLst>
                  <a:ext uri="{FF2B5EF4-FFF2-40B4-BE49-F238E27FC236}">
                    <a16:creationId xmlns:a16="http://schemas.microsoft.com/office/drawing/2014/main" id="{718D6920-CC7D-451D-AB60-173C2A8E2E79}"/>
                  </a:ext>
                </a:extLst>
              </p:cNvPr>
              <p:cNvSpPr txBox="1"/>
              <p:nvPr/>
            </p:nvSpPr>
            <p:spPr>
              <a:xfrm>
                <a:off x="-468364" y="3018530"/>
                <a:ext cx="3394333" cy="104479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rPr>
                  <a:t>Em</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viết</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lời</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cảm</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ơn</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và</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nêu</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rõ</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lí</a:t>
                </a:r>
                <a:r>
                  <a:rPr kumimoji="0" lang="en-US" sz="2800" b="0" i="0" u="none" strike="noStrike" kern="0" cap="none" spc="0" normalizeH="0" baseline="0" noProof="0" dirty="0">
                    <a:ln>
                      <a:noFill/>
                    </a:ln>
                    <a:solidFill>
                      <a:prstClr val="black"/>
                    </a:solidFill>
                    <a:effectLst/>
                    <a:uLnTx/>
                    <a:uFillTx/>
                  </a:rPr>
                  <a:t> do </a:t>
                </a:r>
                <a:r>
                  <a:rPr kumimoji="0" lang="en-US" sz="2800" b="0" i="0" u="none" strike="noStrike" kern="0" cap="none" spc="0" normalizeH="0" baseline="0" noProof="0" dirty="0" err="1">
                    <a:ln>
                      <a:noFill/>
                    </a:ln>
                    <a:solidFill>
                      <a:prstClr val="black"/>
                    </a:solidFill>
                    <a:effectLst/>
                    <a:uLnTx/>
                    <a:uFillTx/>
                  </a:rPr>
                  <a:t>khiến</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em</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biết</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ơn</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các</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chú</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bộ</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đội</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hải</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quân</a:t>
                </a:r>
                <a:r>
                  <a:rPr kumimoji="0" lang="en-US" sz="2800" b="0" i="0" u="none" strike="noStrike" kern="0" cap="none" spc="0" normalizeH="0" baseline="0" noProof="0" dirty="0">
                    <a:ln>
                      <a:noFill/>
                    </a:ln>
                    <a:solidFill>
                      <a:prstClr val="black"/>
                    </a:solidFill>
                    <a:effectLst/>
                    <a:uLnTx/>
                    <a:uFillTx/>
                  </a:rPr>
                  <a:t>.</a:t>
                </a:r>
              </a:p>
            </p:txBody>
          </p:sp>
        </p:grpSp>
      </p:grpSp>
    </p:spTree>
    <p:extLst>
      <p:ext uri="{BB962C8B-B14F-4D97-AF65-F5344CB8AC3E}">
        <p14:creationId xmlns:p14="http://schemas.microsoft.com/office/powerpoint/2010/main" val="3952442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BF2E6C-0E45-8447-6E10-EFF136A00929}"/>
              </a:ext>
            </a:extLst>
          </p:cNvPr>
          <p:cNvPicPr>
            <a:picLocks noChangeAspect="1"/>
          </p:cNvPicPr>
          <p:nvPr/>
        </p:nvPicPr>
        <p:blipFill>
          <a:blip r:embed="rId2"/>
          <a:stretch>
            <a:fillRect/>
          </a:stretch>
        </p:blipFill>
        <p:spPr>
          <a:xfrm>
            <a:off x="1775637" y="274664"/>
            <a:ext cx="8495413" cy="6244005"/>
          </a:xfrm>
          <a:prstGeom prst="rect">
            <a:avLst/>
          </a:prstGeom>
        </p:spPr>
      </p:pic>
    </p:spTree>
    <p:extLst>
      <p:ext uri="{BB962C8B-B14F-4D97-AF65-F5344CB8AC3E}">
        <p14:creationId xmlns:p14="http://schemas.microsoft.com/office/powerpoint/2010/main" val="2363217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2D1BE2-E04F-4047-8D91-79129529E0DF}"/>
              </a:ext>
            </a:extLst>
          </p:cNvPr>
          <p:cNvSpPr txBox="1"/>
          <p:nvPr/>
        </p:nvSpPr>
        <p:spPr>
          <a:xfrm>
            <a:off x="2692089" y="854822"/>
            <a:ext cx="477219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 LÀM MẪU</a:t>
            </a:r>
            <a:endParaRPr kumimoji="0" lang="en-US"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2BB200E9-744A-4EDD-BDD4-B9F1C294C2DA}"/>
              </a:ext>
            </a:extLst>
          </p:cNvPr>
          <p:cNvSpPr txBox="1"/>
          <p:nvPr/>
        </p:nvSpPr>
        <p:spPr>
          <a:xfrm>
            <a:off x="754911" y="1624263"/>
            <a:ext cx="10409799" cy="3323987"/>
          </a:xfrm>
          <a:prstGeom prst="rect">
            <a:avLst/>
          </a:prstGeom>
          <a:noFill/>
        </p:spPr>
        <p:txBody>
          <a:bodyPr wrap="square">
            <a:spAutoFit/>
          </a:bodyPr>
          <a:lstStyle/>
          <a:p>
            <a:pPr lvl="0" algn="just"/>
            <a:r>
              <a:rPr lang="en-US" sz="3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3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Các chú bộ đội hải quân ở Trường Sa kính mến</a:t>
            </a:r>
            <a:r>
              <a:rPr lang="en-US" sz="3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pPr lvl="0" algn="just"/>
            <a:r>
              <a:rPr lang="en-US" sz="3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3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Cháu là Nguyễn Tuấn Mạnh. Hiện tại, cháu đang là học sinh lớp 2A. Hôm qua, cháu được nghe cô giáo kể về các chú bộ đội hải quân. Cháu rất cảm phục, yêu mến các chú. Vì vậy, cháu muốn gửi lời cảm ơn đến các chú.</a:t>
            </a:r>
          </a:p>
          <a:p>
            <a:pPr lvl="0" algn="just"/>
            <a:r>
              <a:rPr lang="en-US" sz="3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3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Cháu chúc các chú có thật nhiều sức khỏe.</a:t>
            </a:r>
          </a:p>
          <a:p>
            <a:pPr lvl="0" algn="r"/>
            <a:r>
              <a:rPr lang="vi-VN" sz="3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Tuấn Mạnh</a:t>
            </a:r>
            <a:endPar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descr="Icon&#10;&#10;Description automatically generated">
            <a:extLst>
              <a:ext uri="{FF2B5EF4-FFF2-40B4-BE49-F238E27FC236}">
                <a16:creationId xmlns:a16="http://schemas.microsoft.com/office/drawing/2014/main" id="{62EE07DC-4D8E-4CD3-AB44-F5E69C0284A2}"/>
              </a:ext>
            </a:extLst>
          </p:cNvPr>
          <p:cNvPicPr>
            <a:picLocks noChangeAspect="1"/>
          </p:cNvPicPr>
          <p:nvPr/>
        </p:nvPicPr>
        <p:blipFill rotWithShape="1">
          <a:blip r:embed="rId3">
            <a:extLst>
              <a:ext uri="{28A0092B-C50C-407E-A947-70E740481C1C}">
                <a14:useLocalDpi xmlns:a14="http://schemas.microsoft.com/office/drawing/2010/main" val="0"/>
              </a:ext>
            </a:extLst>
          </a:blip>
          <a:srcRect l="7165" b="31713"/>
          <a:stretch/>
        </p:blipFill>
        <p:spPr>
          <a:xfrm flipH="1">
            <a:off x="7618889" y="3111469"/>
            <a:ext cx="5093342" cy="37465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61527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TotalTime>
  <Words>400</Words>
  <Application>Microsoft Office PowerPoint</Application>
  <PresentationFormat>Widescreen</PresentationFormat>
  <Paragraphs>31</Paragraphs>
  <Slides>12</Slides>
  <Notes>0</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12</vt:i4>
      </vt:variant>
    </vt:vector>
  </HeadingPairs>
  <TitlesOfParts>
    <vt:vector size="29" baseType="lpstr">
      <vt:lpstr>微软雅黑</vt:lpstr>
      <vt:lpstr>Arial</vt:lpstr>
      <vt:lpstr>Arial-Rounded</vt:lpstr>
      <vt:lpstr>Calibri</vt:lpstr>
      <vt:lpstr>Calibri Light</vt:lpstr>
      <vt:lpstr>Cambria</vt:lpstr>
      <vt:lpstr>黑体</vt:lpstr>
      <vt:lpstr>Wingdings</vt:lpstr>
      <vt:lpstr>字魂35号-经典雅黑</vt:lpstr>
      <vt:lpstr>思源黑体 CN</vt:lpstr>
      <vt:lpstr>1_Office 主题</vt:lpstr>
      <vt:lpstr>2_Office 主题</vt:lpstr>
      <vt:lpstr>https://www.freeppt7.com</vt:lpstr>
      <vt:lpstr>自定义设计方案</vt:lpstr>
      <vt:lpstr>1_自定义设计方案</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60</cp:revision>
  <dcterms:created xsi:type="dcterms:W3CDTF">2021-07-20T01:55:21Z</dcterms:created>
  <dcterms:modified xsi:type="dcterms:W3CDTF">2025-04-10T06:06:22Z</dcterms:modified>
</cp:coreProperties>
</file>