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5" r:id="rId2"/>
    <p:sldId id="272" r:id="rId3"/>
    <p:sldId id="274" r:id="rId4"/>
    <p:sldId id="334" r:id="rId5"/>
    <p:sldId id="29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-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BB779-6B00-432B-9102-9FE79898E2A0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33026-F57A-43D6-937E-BB7F08DA5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01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kế</a:t>
            </a:r>
            <a:r>
              <a:rPr lang="en-US" dirty="0"/>
              <a:t>: </a:t>
            </a:r>
            <a:r>
              <a:rPr lang="en-US" dirty="0" err="1"/>
              <a:t>Hương</a:t>
            </a:r>
            <a:r>
              <a:rPr lang="en-US" dirty="0"/>
              <a:t> </a:t>
            </a:r>
            <a:r>
              <a:rPr lang="en-US" dirty="0" err="1"/>
              <a:t>Thảo</a:t>
            </a:r>
            <a:r>
              <a:rPr lang="en-US" dirty="0"/>
              <a:t> – </a:t>
            </a:r>
            <a:r>
              <a:rPr lang="en-US" dirty="0" err="1"/>
              <a:t>Zalo</a:t>
            </a:r>
            <a:r>
              <a:rPr lang="en-US" dirty="0"/>
              <a:t> 0972.115.126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4C1B2F-C750-4E55-8A15-5823F62FA58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6494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7320-83B2-403B-9081-5446F9423F36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8F0F-A227-497B-B6A3-D3C9325A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71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7320-83B2-403B-9081-5446F9423F36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8F0F-A227-497B-B6A3-D3C9325A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92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7320-83B2-403B-9081-5446F9423F36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8F0F-A227-497B-B6A3-D3C9325A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17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7320-83B2-403B-9081-5446F9423F36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8F0F-A227-497B-B6A3-D3C9325A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41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7320-83B2-403B-9081-5446F9423F36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8F0F-A227-497B-B6A3-D3C9325A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4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7320-83B2-403B-9081-5446F9423F36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8F0F-A227-497B-B6A3-D3C9325A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01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7320-83B2-403B-9081-5446F9423F36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8F0F-A227-497B-B6A3-D3C9325A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80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7320-83B2-403B-9081-5446F9423F36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8F0F-A227-497B-B6A3-D3C9325A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04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7320-83B2-403B-9081-5446F9423F36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8F0F-A227-497B-B6A3-D3C9325A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326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7320-83B2-403B-9081-5446F9423F36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8F0F-A227-497B-B6A3-D3C9325A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5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7320-83B2-403B-9081-5446F9423F36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8F0F-A227-497B-B6A3-D3C9325AE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30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97320-83B2-403B-9081-5446F9423F36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E8F0F-A227-497B-B6A3-D3C9325AEAC5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white circle with leaves and blue text&#10;&#10;Description automatically generated">
            <a:extLst>
              <a:ext uri="{FF2B5EF4-FFF2-40B4-BE49-F238E27FC236}">
                <a16:creationId xmlns:a16="http://schemas.microsoft.com/office/drawing/2014/main" id="{0B235E68-A0C7-645F-42DB-8BDB20ABB25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7138" y="8301789"/>
            <a:ext cx="1247775" cy="124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868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C4AE354-C18F-FBB3-1EB4-66151A5172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873" y="300324"/>
            <a:ext cx="10638442" cy="5602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08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Hình ảnh 16">
            <a:extLst>
              <a:ext uri="{FF2B5EF4-FFF2-40B4-BE49-F238E27FC236}">
                <a16:creationId xmlns:a16="http://schemas.microsoft.com/office/drawing/2014/main" id="{CD5675A4-B434-2F0A-DBEF-96CDD97E46D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69"/>
          <a:stretch/>
        </p:blipFill>
        <p:spPr>
          <a:xfrm>
            <a:off x="-38843" y="0"/>
            <a:ext cx="12230843" cy="6858000"/>
          </a:xfrm>
          <a:prstGeom prst="rect">
            <a:avLst/>
          </a:prstGeom>
        </p:spPr>
      </p:pic>
      <p:sp>
        <p:nvSpPr>
          <p:cNvPr id="7" name="Hình chữ nhật: Góc Tròn 6">
            <a:extLst>
              <a:ext uri="{FF2B5EF4-FFF2-40B4-BE49-F238E27FC236}">
                <a16:creationId xmlns:a16="http://schemas.microsoft.com/office/drawing/2014/main" id="{FA734A78-9E2C-C643-55D5-6BC03F6C9C58}"/>
              </a:ext>
            </a:extLst>
          </p:cNvPr>
          <p:cNvSpPr/>
          <p:nvPr/>
        </p:nvSpPr>
        <p:spPr>
          <a:xfrm>
            <a:off x="274320" y="218364"/>
            <a:ext cx="11688947" cy="6511209"/>
          </a:xfrm>
          <a:custGeom>
            <a:avLst/>
            <a:gdLst>
              <a:gd name="connsiteX0" fmla="*/ 0 w 11688947"/>
              <a:gd name="connsiteY0" fmla="*/ 1085223 h 6511209"/>
              <a:gd name="connsiteX1" fmla="*/ 1085223 w 11688947"/>
              <a:gd name="connsiteY1" fmla="*/ 0 h 6511209"/>
              <a:gd name="connsiteX2" fmla="*/ 10603724 w 11688947"/>
              <a:gd name="connsiteY2" fmla="*/ 0 h 6511209"/>
              <a:gd name="connsiteX3" fmla="*/ 11688947 w 11688947"/>
              <a:gd name="connsiteY3" fmla="*/ 1085223 h 6511209"/>
              <a:gd name="connsiteX4" fmla="*/ 11688947 w 11688947"/>
              <a:gd name="connsiteY4" fmla="*/ 5425986 h 6511209"/>
              <a:gd name="connsiteX5" fmla="*/ 10603724 w 11688947"/>
              <a:gd name="connsiteY5" fmla="*/ 6511209 h 6511209"/>
              <a:gd name="connsiteX6" fmla="*/ 1085223 w 11688947"/>
              <a:gd name="connsiteY6" fmla="*/ 6511209 h 6511209"/>
              <a:gd name="connsiteX7" fmla="*/ 0 w 11688947"/>
              <a:gd name="connsiteY7" fmla="*/ 5425986 h 6511209"/>
              <a:gd name="connsiteX8" fmla="*/ 0 w 11688947"/>
              <a:gd name="connsiteY8" fmla="*/ 1085223 h 6511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688947" h="6511209" fill="none" extrusionOk="0">
                <a:moveTo>
                  <a:pt x="0" y="1085223"/>
                </a:moveTo>
                <a:cubicBezTo>
                  <a:pt x="-34169" y="487996"/>
                  <a:pt x="476167" y="55104"/>
                  <a:pt x="1085223" y="0"/>
                </a:cubicBezTo>
                <a:cubicBezTo>
                  <a:pt x="4137517" y="77600"/>
                  <a:pt x="7482223" y="-27269"/>
                  <a:pt x="10603724" y="0"/>
                </a:cubicBezTo>
                <a:cubicBezTo>
                  <a:pt x="11212130" y="-11944"/>
                  <a:pt x="11780350" y="512779"/>
                  <a:pt x="11688947" y="1085223"/>
                </a:cubicBezTo>
                <a:cubicBezTo>
                  <a:pt x="11797947" y="1807282"/>
                  <a:pt x="11610738" y="3905886"/>
                  <a:pt x="11688947" y="5425986"/>
                </a:cubicBezTo>
                <a:cubicBezTo>
                  <a:pt x="11622885" y="5999495"/>
                  <a:pt x="11144495" y="6537045"/>
                  <a:pt x="10603724" y="6511209"/>
                </a:cubicBezTo>
                <a:cubicBezTo>
                  <a:pt x="9218622" y="6560386"/>
                  <a:pt x="2367079" y="6388507"/>
                  <a:pt x="1085223" y="6511209"/>
                </a:cubicBezTo>
                <a:cubicBezTo>
                  <a:pt x="479309" y="6561602"/>
                  <a:pt x="-12579" y="6036168"/>
                  <a:pt x="0" y="5425986"/>
                </a:cubicBezTo>
                <a:cubicBezTo>
                  <a:pt x="47022" y="3353483"/>
                  <a:pt x="104569" y="2404632"/>
                  <a:pt x="0" y="1085223"/>
                </a:cubicBezTo>
                <a:close/>
              </a:path>
              <a:path w="11688947" h="6511209" stroke="0" extrusionOk="0">
                <a:moveTo>
                  <a:pt x="0" y="1085223"/>
                </a:moveTo>
                <a:cubicBezTo>
                  <a:pt x="105112" y="473856"/>
                  <a:pt x="554635" y="-4588"/>
                  <a:pt x="1085223" y="0"/>
                </a:cubicBezTo>
                <a:cubicBezTo>
                  <a:pt x="2691387" y="-129276"/>
                  <a:pt x="8070253" y="-77778"/>
                  <a:pt x="10603724" y="0"/>
                </a:cubicBezTo>
                <a:cubicBezTo>
                  <a:pt x="11167436" y="-113621"/>
                  <a:pt x="11672557" y="580382"/>
                  <a:pt x="11688947" y="1085223"/>
                </a:cubicBezTo>
                <a:cubicBezTo>
                  <a:pt x="11770546" y="2190504"/>
                  <a:pt x="11843247" y="4525296"/>
                  <a:pt x="11688947" y="5425986"/>
                </a:cubicBezTo>
                <a:cubicBezTo>
                  <a:pt x="11711276" y="6072427"/>
                  <a:pt x="11109147" y="6543132"/>
                  <a:pt x="10603724" y="6511209"/>
                </a:cubicBezTo>
                <a:cubicBezTo>
                  <a:pt x="7844464" y="6555429"/>
                  <a:pt x="4376217" y="6481827"/>
                  <a:pt x="1085223" y="6511209"/>
                </a:cubicBezTo>
                <a:cubicBezTo>
                  <a:pt x="483595" y="6502463"/>
                  <a:pt x="-10872" y="6022825"/>
                  <a:pt x="0" y="5425986"/>
                </a:cubicBezTo>
                <a:cubicBezTo>
                  <a:pt x="-159954" y="4546363"/>
                  <a:pt x="22140" y="1815690"/>
                  <a:pt x="0" y="1085223"/>
                </a:cubicBezTo>
                <a:close/>
              </a:path>
            </a:pathLst>
          </a:custGeom>
          <a:ln w="76200">
            <a:prstDash val="dash"/>
            <a:extLst>
              <a:ext uri="{C807C97D-BFC1-408E-A445-0C87EB9F89A2}">
                <ask:lineSketchStyleProps xmlns:ask="http://schemas.microsoft.com/office/drawing/2018/sketchyshapes" sd="2925326911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89437977-16E1-D5A4-25CA-A2CD9102C7DA}"/>
              </a:ext>
            </a:extLst>
          </p:cNvPr>
          <p:cNvSpPr/>
          <p:nvPr/>
        </p:nvSpPr>
        <p:spPr>
          <a:xfrm>
            <a:off x="4164644" y="546696"/>
            <a:ext cx="523220" cy="523220"/>
          </a:xfrm>
          <a:prstGeom prst="ellipse">
            <a:avLst/>
          </a:prstGeom>
          <a:solidFill>
            <a:srgbClr val="002060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rPr>
              <a:t>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F87B9D-3F49-6439-CDB5-8895E4945F34}"/>
              </a:ext>
            </a:extLst>
          </p:cNvPr>
          <p:cNvSpPr txBox="1"/>
          <p:nvPr/>
        </p:nvSpPr>
        <p:spPr>
          <a:xfrm>
            <a:off x="4706913" y="357850"/>
            <a:ext cx="2834041" cy="739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Tính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nhẩm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.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EAFA138-5D94-350A-4932-DB44006BE992}"/>
              </a:ext>
            </a:extLst>
          </p:cNvPr>
          <p:cNvGrpSpPr/>
          <p:nvPr/>
        </p:nvGrpSpPr>
        <p:grpSpPr>
          <a:xfrm>
            <a:off x="1497624" y="612716"/>
            <a:ext cx="8707157" cy="2554359"/>
            <a:chOff x="1215949" y="1297202"/>
            <a:chExt cx="8707157" cy="2554359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C3B1055-DCA6-4E45-F3DE-75B083069C7A}"/>
                </a:ext>
              </a:extLst>
            </p:cNvPr>
            <p:cNvSpPr txBox="1"/>
            <p:nvPr/>
          </p:nvSpPr>
          <p:spPr>
            <a:xfrm>
              <a:off x="1215949" y="1297202"/>
              <a:ext cx="585142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+mn-cs"/>
                </a:rPr>
                <a:t>a)</a:t>
              </a: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A8D2540F-812F-3292-A90A-F07EE89E958A}"/>
                </a:ext>
              </a:extLst>
            </p:cNvPr>
            <p:cNvGrpSpPr/>
            <p:nvPr/>
          </p:nvGrpSpPr>
          <p:grpSpPr>
            <a:xfrm>
              <a:off x="1215949" y="2073799"/>
              <a:ext cx="8707157" cy="1777762"/>
              <a:chOff x="1215949" y="2073799"/>
              <a:chExt cx="8707157" cy="1777762"/>
            </a:xfrm>
          </p:grpSpPr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466B57DC-AAE4-3E47-6592-FD3E11FA947D}"/>
                  </a:ext>
                </a:extLst>
              </p:cNvPr>
              <p:cNvGrpSpPr/>
              <p:nvPr/>
            </p:nvGrpSpPr>
            <p:grpSpPr>
              <a:xfrm>
                <a:off x="1215949" y="2078181"/>
                <a:ext cx="2105891" cy="727621"/>
                <a:chOff x="1801091" y="2743200"/>
                <a:chExt cx="2105891" cy="727621"/>
              </a:xfrm>
            </p:grpSpPr>
            <p:sp>
              <p:nvSpPr>
                <p:cNvPr id="37" name="Rectangle: Rounded Corners 36">
                  <a:extLst>
                    <a:ext uri="{FF2B5EF4-FFF2-40B4-BE49-F238E27FC236}">
                      <a16:creationId xmlns:a16="http://schemas.microsoft.com/office/drawing/2014/main" id="{CC0ACD3C-47CA-E760-A5F9-7FB027559C07}"/>
                    </a:ext>
                  </a:extLst>
                </p:cNvPr>
                <p:cNvSpPr/>
                <p:nvPr/>
              </p:nvSpPr>
              <p:spPr>
                <a:xfrm>
                  <a:off x="1801091" y="2743200"/>
                  <a:ext cx="2105891" cy="685800"/>
                </a:xfrm>
                <a:prstGeom prst="roundRect">
                  <a:avLst/>
                </a:prstGeom>
                <a:solidFill>
                  <a:srgbClr val="9DD046"/>
                </a:solidFill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+mn-cs"/>
                  </a:endParaRPr>
                </a:p>
              </p:txBody>
            </p:sp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E8F21ECA-26E8-5904-F336-CB6CEC4F4D72}"/>
                    </a:ext>
                  </a:extLst>
                </p:cNvPr>
                <p:cNvSpPr txBox="1"/>
                <p:nvPr/>
              </p:nvSpPr>
              <p:spPr>
                <a:xfrm>
                  <a:off x="2356944" y="2824490"/>
                  <a:ext cx="1223412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cs typeface="+mn-cs"/>
                    </a:rPr>
                    <a:t>8 + 6</a:t>
                  </a:r>
                </a:p>
              </p:txBody>
            </p: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C91C27C9-18CB-54EE-3E20-E4C4D8885592}"/>
                  </a:ext>
                </a:extLst>
              </p:cNvPr>
              <p:cNvGrpSpPr/>
              <p:nvPr/>
            </p:nvGrpSpPr>
            <p:grpSpPr>
              <a:xfrm>
                <a:off x="2268894" y="3165761"/>
                <a:ext cx="2105891" cy="685800"/>
                <a:chOff x="1801091" y="2743200"/>
                <a:chExt cx="2105891" cy="685800"/>
              </a:xfrm>
              <a:solidFill>
                <a:schemeClr val="accent2">
                  <a:lumMod val="60000"/>
                  <a:lumOff val="40000"/>
                </a:schemeClr>
              </a:solidFill>
            </p:grpSpPr>
            <p:sp>
              <p:nvSpPr>
                <p:cNvPr id="35" name="Rectangle: Rounded Corners 34">
                  <a:extLst>
                    <a:ext uri="{FF2B5EF4-FFF2-40B4-BE49-F238E27FC236}">
                      <a16:creationId xmlns:a16="http://schemas.microsoft.com/office/drawing/2014/main" id="{61A4DC90-B43A-779F-FF32-A3DEB7A2F26B}"/>
                    </a:ext>
                  </a:extLst>
                </p:cNvPr>
                <p:cNvSpPr/>
                <p:nvPr/>
              </p:nvSpPr>
              <p:spPr>
                <a:xfrm>
                  <a:off x="1801091" y="2743200"/>
                  <a:ext cx="2105891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+mn-cs"/>
                  </a:endParaRPr>
                </a:p>
              </p:txBody>
            </p:sp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4D82E241-799D-7129-46BE-28E1B8263997}"/>
                    </a:ext>
                  </a:extLst>
                </p:cNvPr>
                <p:cNvSpPr txBox="1"/>
                <p:nvPr/>
              </p:nvSpPr>
              <p:spPr>
                <a:xfrm>
                  <a:off x="2356944" y="2763530"/>
                  <a:ext cx="1223412" cy="646331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cs typeface="+mn-cs"/>
                    </a:rPr>
                    <a:t>5 + 7</a:t>
                  </a:r>
                </a:p>
              </p:txBody>
            </p: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117E733C-FF11-1AF6-DFE4-27CF817AC5F2}"/>
                  </a:ext>
                </a:extLst>
              </p:cNvPr>
              <p:cNvGrpSpPr/>
              <p:nvPr/>
            </p:nvGrpSpPr>
            <p:grpSpPr>
              <a:xfrm>
                <a:off x="4263949" y="2078181"/>
                <a:ext cx="2105891" cy="685800"/>
                <a:chOff x="1801091" y="2743200"/>
                <a:chExt cx="2105891" cy="685800"/>
              </a:xfrm>
              <a:solidFill>
                <a:schemeClr val="accent1">
                  <a:lumMod val="40000"/>
                  <a:lumOff val="60000"/>
                </a:schemeClr>
              </a:solidFill>
            </p:grpSpPr>
            <p:sp>
              <p:nvSpPr>
                <p:cNvPr id="33" name="Rectangle: Rounded Corners 32">
                  <a:extLst>
                    <a:ext uri="{FF2B5EF4-FFF2-40B4-BE49-F238E27FC236}">
                      <a16:creationId xmlns:a16="http://schemas.microsoft.com/office/drawing/2014/main" id="{B66E0C26-795F-7C3D-B0AB-535E7A0530E3}"/>
                    </a:ext>
                  </a:extLst>
                </p:cNvPr>
                <p:cNvSpPr/>
                <p:nvPr/>
              </p:nvSpPr>
              <p:spPr>
                <a:xfrm>
                  <a:off x="1801091" y="2743200"/>
                  <a:ext cx="2105891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+mn-cs"/>
                  </a:endParaRPr>
                </a:p>
              </p:txBody>
            </p:sp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1DAE4077-ACE6-0B6B-EC5D-221127CBF02E}"/>
                    </a:ext>
                  </a:extLst>
                </p:cNvPr>
                <p:cNvSpPr txBox="1"/>
                <p:nvPr/>
              </p:nvSpPr>
              <p:spPr>
                <a:xfrm>
                  <a:off x="2346784" y="2753370"/>
                  <a:ext cx="1223412" cy="646331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cs typeface="+mn-cs"/>
                    </a:rPr>
                    <a:t>9 + 4</a:t>
                  </a:r>
                </a:p>
              </p:txBody>
            </p:sp>
          </p:grp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CC207B4E-635C-F68D-B544-4DFB49DD3BEF}"/>
                  </a:ext>
                </a:extLst>
              </p:cNvPr>
              <p:cNvGrpSpPr/>
              <p:nvPr/>
            </p:nvGrpSpPr>
            <p:grpSpPr>
              <a:xfrm>
                <a:off x="7817215" y="3165761"/>
                <a:ext cx="2105891" cy="685800"/>
                <a:chOff x="1801091" y="2743200"/>
                <a:chExt cx="2105891" cy="685800"/>
              </a:xfrm>
              <a:solidFill>
                <a:schemeClr val="bg2">
                  <a:lumMod val="75000"/>
                </a:schemeClr>
              </a:solidFill>
            </p:grpSpPr>
            <p:sp>
              <p:nvSpPr>
                <p:cNvPr id="31" name="Rectangle: Rounded Corners 30">
                  <a:extLst>
                    <a:ext uri="{FF2B5EF4-FFF2-40B4-BE49-F238E27FC236}">
                      <a16:creationId xmlns:a16="http://schemas.microsoft.com/office/drawing/2014/main" id="{6D9DF1EB-491A-34FA-BC22-BFDF296420FD}"/>
                    </a:ext>
                  </a:extLst>
                </p:cNvPr>
                <p:cNvSpPr/>
                <p:nvPr/>
              </p:nvSpPr>
              <p:spPr>
                <a:xfrm>
                  <a:off x="1801091" y="2743200"/>
                  <a:ext cx="2105891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+mn-cs"/>
                  </a:endParaRPr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CB348798-BEB0-71AA-7901-147761C03E1C}"/>
                    </a:ext>
                  </a:extLst>
                </p:cNvPr>
                <p:cNvSpPr txBox="1"/>
                <p:nvPr/>
              </p:nvSpPr>
              <p:spPr>
                <a:xfrm>
                  <a:off x="2356944" y="2773690"/>
                  <a:ext cx="1223412" cy="646331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cs typeface="+mn-cs"/>
                    </a:rPr>
                    <a:t>8 + 7</a:t>
                  </a:r>
                </a:p>
              </p:txBody>
            </p: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254388AF-F8FC-FA90-401E-7E14471B5B84}"/>
                  </a:ext>
                </a:extLst>
              </p:cNvPr>
              <p:cNvGrpSpPr/>
              <p:nvPr/>
            </p:nvGrpSpPr>
            <p:grpSpPr>
              <a:xfrm>
                <a:off x="5043054" y="3165761"/>
                <a:ext cx="2105891" cy="685800"/>
                <a:chOff x="1801091" y="2743200"/>
                <a:chExt cx="2105891" cy="685800"/>
              </a:xfrm>
              <a:solidFill>
                <a:srgbClr val="FFFF00"/>
              </a:solidFill>
            </p:grpSpPr>
            <p:sp>
              <p:nvSpPr>
                <p:cNvPr id="29" name="Rectangle: Rounded Corners 28">
                  <a:extLst>
                    <a:ext uri="{FF2B5EF4-FFF2-40B4-BE49-F238E27FC236}">
                      <a16:creationId xmlns:a16="http://schemas.microsoft.com/office/drawing/2014/main" id="{AF94054E-C279-EE86-C5AB-2348C932A18D}"/>
                    </a:ext>
                  </a:extLst>
                </p:cNvPr>
                <p:cNvSpPr/>
                <p:nvPr/>
              </p:nvSpPr>
              <p:spPr>
                <a:xfrm>
                  <a:off x="1801091" y="2743200"/>
                  <a:ext cx="2105891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+mn-cs"/>
                  </a:endParaRPr>
                </a:p>
              </p:txBody>
            </p:sp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16D3BA76-3401-E11E-8063-20D2FAD874B7}"/>
                    </a:ext>
                  </a:extLst>
                </p:cNvPr>
                <p:cNvSpPr txBox="1"/>
                <p:nvPr/>
              </p:nvSpPr>
              <p:spPr>
                <a:xfrm>
                  <a:off x="2255344" y="2743210"/>
                  <a:ext cx="1223412" cy="646331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cs typeface="+mn-cs"/>
                    </a:rPr>
                    <a:t>4 + 8</a:t>
                  </a:r>
                </a:p>
              </p:txBody>
            </p:sp>
          </p:grp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E6DCC766-8AB9-0950-D456-B876ADDBE746}"/>
                  </a:ext>
                </a:extLst>
              </p:cNvPr>
              <p:cNvGrpSpPr/>
              <p:nvPr/>
            </p:nvGrpSpPr>
            <p:grpSpPr>
              <a:xfrm>
                <a:off x="7242674" y="2073799"/>
                <a:ext cx="2105891" cy="685800"/>
                <a:chOff x="1801091" y="2743200"/>
                <a:chExt cx="2105891" cy="685800"/>
              </a:xfrm>
              <a:solidFill>
                <a:schemeClr val="accent4">
                  <a:lumMod val="60000"/>
                  <a:lumOff val="40000"/>
                </a:schemeClr>
              </a:solidFill>
            </p:grpSpPr>
            <p:sp>
              <p:nvSpPr>
                <p:cNvPr id="27" name="Rectangle: Rounded Corners 26">
                  <a:extLst>
                    <a:ext uri="{FF2B5EF4-FFF2-40B4-BE49-F238E27FC236}">
                      <a16:creationId xmlns:a16="http://schemas.microsoft.com/office/drawing/2014/main" id="{EBCD3066-4715-362E-835D-67DA75F54706}"/>
                    </a:ext>
                  </a:extLst>
                </p:cNvPr>
                <p:cNvSpPr/>
                <p:nvPr/>
              </p:nvSpPr>
              <p:spPr>
                <a:xfrm>
                  <a:off x="1801091" y="2743200"/>
                  <a:ext cx="2105891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+mn-cs"/>
                  </a:endParaRPr>
                </a:p>
              </p:txBody>
            </p:sp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564288F5-4356-C476-E8D1-01611696AB22}"/>
                    </a:ext>
                  </a:extLst>
                </p:cNvPr>
                <p:cNvSpPr txBox="1"/>
                <p:nvPr/>
              </p:nvSpPr>
              <p:spPr>
                <a:xfrm>
                  <a:off x="2356944" y="2824490"/>
                  <a:ext cx="1107996" cy="58477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cs typeface="+mn-cs"/>
                    </a:rPr>
                    <a:t>7 + 8</a:t>
                  </a:r>
                </a:p>
              </p:txBody>
            </p:sp>
          </p:grp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71BEAC20-9BBD-2AB0-A994-980D79470B24}"/>
              </a:ext>
            </a:extLst>
          </p:cNvPr>
          <p:cNvGrpSpPr/>
          <p:nvPr/>
        </p:nvGrpSpPr>
        <p:grpSpPr>
          <a:xfrm>
            <a:off x="1405948" y="2939796"/>
            <a:ext cx="8707157" cy="2750394"/>
            <a:chOff x="1215949" y="1106702"/>
            <a:chExt cx="8707157" cy="275039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CB1FD5C-5965-FDFC-E3A3-DDA3D4D9534E}"/>
                </a:ext>
              </a:extLst>
            </p:cNvPr>
            <p:cNvSpPr txBox="1"/>
            <p:nvPr/>
          </p:nvSpPr>
          <p:spPr>
            <a:xfrm>
              <a:off x="1215949" y="1106702"/>
              <a:ext cx="585142" cy="7397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+mn-cs"/>
                </a:rPr>
                <a:t>b)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7EF3217-EBE6-CE77-FD2A-47098C3EF986}"/>
                </a:ext>
              </a:extLst>
            </p:cNvPr>
            <p:cNvGrpSpPr/>
            <p:nvPr/>
          </p:nvGrpSpPr>
          <p:grpSpPr>
            <a:xfrm>
              <a:off x="1215949" y="2073799"/>
              <a:ext cx="8707157" cy="1783297"/>
              <a:chOff x="1215949" y="2073799"/>
              <a:chExt cx="8707157" cy="1783297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064B32E4-CEDB-5C60-8C53-E5AC57A67A45}"/>
                  </a:ext>
                </a:extLst>
              </p:cNvPr>
              <p:cNvGrpSpPr/>
              <p:nvPr/>
            </p:nvGrpSpPr>
            <p:grpSpPr>
              <a:xfrm>
                <a:off x="1215949" y="2078181"/>
                <a:ext cx="2105891" cy="727621"/>
                <a:chOff x="1801091" y="2743200"/>
                <a:chExt cx="2105891" cy="727621"/>
              </a:xfrm>
            </p:grpSpPr>
            <p:sp>
              <p:nvSpPr>
                <p:cNvPr id="65" name="Rectangle: Rounded Corners 64">
                  <a:extLst>
                    <a:ext uri="{FF2B5EF4-FFF2-40B4-BE49-F238E27FC236}">
                      <a16:creationId xmlns:a16="http://schemas.microsoft.com/office/drawing/2014/main" id="{112961F5-A09C-73D0-B762-BAEA3A8EF522}"/>
                    </a:ext>
                  </a:extLst>
                </p:cNvPr>
                <p:cNvSpPr/>
                <p:nvPr/>
              </p:nvSpPr>
              <p:spPr>
                <a:xfrm>
                  <a:off x="1801091" y="2743200"/>
                  <a:ext cx="2105891" cy="685800"/>
                </a:xfrm>
                <a:prstGeom prst="round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+mn-cs"/>
                  </a:endParaRPr>
                </a:p>
              </p:txBody>
            </p:sp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F4FCE2E8-02F6-03CC-D026-BEBB80B423B3}"/>
                    </a:ext>
                  </a:extLst>
                </p:cNvPr>
                <p:cNvSpPr txBox="1"/>
                <p:nvPr/>
              </p:nvSpPr>
              <p:spPr>
                <a:xfrm>
                  <a:off x="2211802" y="2824490"/>
                  <a:ext cx="1561068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cs typeface="+mn-cs"/>
                    </a:rPr>
                    <a:t>11 – 8 </a:t>
                  </a:r>
                </a:p>
              </p:txBody>
            </p:sp>
          </p:grp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813F6EAB-B008-8CE7-88BF-62CA62B8D6E0}"/>
                  </a:ext>
                </a:extLst>
              </p:cNvPr>
              <p:cNvGrpSpPr/>
              <p:nvPr/>
            </p:nvGrpSpPr>
            <p:grpSpPr>
              <a:xfrm>
                <a:off x="2268894" y="3165761"/>
                <a:ext cx="2105891" cy="685800"/>
                <a:chOff x="1801091" y="2743200"/>
                <a:chExt cx="2105891" cy="685800"/>
              </a:xfrm>
              <a:solidFill>
                <a:schemeClr val="accent2">
                  <a:lumMod val="60000"/>
                  <a:lumOff val="40000"/>
                </a:schemeClr>
              </a:solidFill>
            </p:grpSpPr>
            <p:sp>
              <p:nvSpPr>
                <p:cNvPr id="63" name="Rectangle: Rounded Corners 62">
                  <a:extLst>
                    <a:ext uri="{FF2B5EF4-FFF2-40B4-BE49-F238E27FC236}">
                      <a16:creationId xmlns:a16="http://schemas.microsoft.com/office/drawing/2014/main" id="{A337CEE8-DD4B-EE2B-D40C-919C241BFDCB}"/>
                    </a:ext>
                  </a:extLst>
                </p:cNvPr>
                <p:cNvSpPr/>
                <p:nvPr/>
              </p:nvSpPr>
              <p:spPr>
                <a:xfrm>
                  <a:off x="1801091" y="2743200"/>
                  <a:ext cx="2105891" cy="685800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+mn-cs"/>
                  </a:endParaRPr>
                </a:p>
              </p:txBody>
            </p:sp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76E01992-B719-2EFF-8E13-7B0CE4AAB743}"/>
                    </a:ext>
                  </a:extLst>
                </p:cNvPr>
                <p:cNvSpPr txBox="1"/>
                <p:nvPr/>
              </p:nvSpPr>
              <p:spPr>
                <a:xfrm>
                  <a:off x="2085527" y="2767884"/>
                  <a:ext cx="1595309" cy="646331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cs typeface="+mn-cs"/>
                    </a:rPr>
                    <a:t>14 – 6 </a:t>
                  </a:r>
                </a:p>
              </p:txBody>
            </p: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0A20F6C7-3F5D-5607-79F9-03063003A338}"/>
                  </a:ext>
                </a:extLst>
              </p:cNvPr>
              <p:cNvGrpSpPr/>
              <p:nvPr/>
            </p:nvGrpSpPr>
            <p:grpSpPr>
              <a:xfrm>
                <a:off x="4263949" y="2078181"/>
                <a:ext cx="2105891" cy="685800"/>
                <a:chOff x="1801091" y="2743200"/>
                <a:chExt cx="2105891" cy="685800"/>
              </a:xfrm>
              <a:solidFill>
                <a:schemeClr val="accent1">
                  <a:lumMod val="40000"/>
                  <a:lumOff val="60000"/>
                </a:schemeClr>
              </a:solidFill>
            </p:grpSpPr>
            <p:sp>
              <p:nvSpPr>
                <p:cNvPr id="61" name="Rectangle: Rounded Corners 60">
                  <a:extLst>
                    <a:ext uri="{FF2B5EF4-FFF2-40B4-BE49-F238E27FC236}">
                      <a16:creationId xmlns:a16="http://schemas.microsoft.com/office/drawing/2014/main" id="{5EFF10A4-B27A-FE54-891E-C613013D5E7F}"/>
                    </a:ext>
                  </a:extLst>
                </p:cNvPr>
                <p:cNvSpPr/>
                <p:nvPr/>
              </p:nvSpPr>
              <p:spPr>
                <a:xfrm>
                  <a:off x="1801091" y="2743200"/>
                  <a:ext cx="2105891" cy="685800"/>
                </a:xfrm>
                <a:prstGeom prst="roundRect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+mn-cs"/>
                  </a:endParaRPr>
                </a:p>
              </p:txBody>
            </p: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CBAC116A-BC61-C8FA-2ADC-5790C754C76D}"/>
                    </a:ext>
                  </a:extLst>
                </p:cNvPr>
                <p:cNvSpPr txBox="1"/>
                <p:nvPr/>
              </p:nvSpPr>
              <p:spPr>
                <a:xfrm>
                  <a:off x="2140682" y="2773690"/>
                  <a:ext cx="1595309" cy="646331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cs typeface="+mn-cs"/>
                    </a:rPr>
                    <a:t>13 – 7 </a:t>
                  </a:r>
                </a:p>
              </p:txBody>
            </p: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99F44DD9-B20E-6F51-7B03-879347299414}"/>
                  </a:ext>
                </a:extLst>
              </p:cNvPr>
              <p:cNvGrpSpPr/>
              <p:nvPr/>
            </p:nvGrpSpPr>
            <p:grpSpPr>
              <a:xfrm>
                <a:off x="7817215" y="3165761"/>
                <a:ext cx="2105891" cy="691335"/>
                <a:chOff x="1801091" y="2743200"/>
                <a:chExt cx="2105891" cy="691335"/>
              </a:xfrm>
              <a:solidFill>
                <a:schemeClr val="bg2">
                  <a:lumMod val="75000"/>
                </a:schemeClr>
              </a:solidFill>
            </p:grpSpPr>
            <p:sp>
              <p:nvSpPr>
                <p:cNvPr id="59" name="Rectangle: Rounded Corners 58">
                  <a:extLst>
                    <a:ext uri="{FF2B5EF4-FFF2-40B4-BE49-F238E27FC236}">
                      <a16:creationId xmlns:a16="http://schemas.microsoft.com/office/drawing/2014/main" id="{F093C96F-BDD0-0F71-C88D-354B2536BA16}"/>
                    </a:ext>
                  </a:extLst>
                </p:cNvPr>
                <p:cNvSpPr/>
                <p:nvPr/>
              </p:nvSpPr>
              <p:spPr>
                <a:xfrm>
                  <a:off x="1801091" y="2743200"/>
                  <a:ext cx="2105891" cy="685800"/>
                </a:xfrm>
                <a:prstGeom prst="roundRect">
                  <a:avLst/>
                </a:prstGeom>
                <a:solidFill>
                  <a:srgbClr val="FFFF99"/>
                </a:solidFill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+mn-cs"/>
                  </a:endParaRPr>
                </a:p>
              </p:txBody>
            </p:sp>
            <p:sp>
              <p:nvSpPr>
                <p:cNvPr id="60" name="TextBox 59">
                  <a:extLst>
                    <a:ext uri="{FF2B5EF4-FFF2-40B4-BE49-F238E27FC236}">
                      <a16:creationId xmlns:a16="http://schemas.microsoft.com/office/drawing/2014/main" id="{5B8DCB02-E5E8-E655-1F9F-B68C927DC1FF}"/>
                    </a:ext>
                  </a:extLst>
                </p:cNvPr>
                <p:cNvSpPr txBox="1"/>
                <p:nvPr/>
              </p:nvSpPr>
              <p:spPr>
                <a:xfrm>
                  <a:off x="2116007" y="2788204"/>
                  <a:ext cx="1595309" cy="646331"/>
                </a:xfrm>
                <a:prstGeom prst="rect">
                  <a:avLst/>
                </a:prstGeom>
                <a:solidFill>
                  <a:srgbClr val="FFFF99"/>
                </a:solidFill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cs typeface="+mn-cs"/>
                    </a:rPr>
                    <a:t>16 – 8 </a:t>
                  </a:r>
                </a:p>
              </p:txBody>
            </p: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627B399E-70AF-7864-D6AD-4F7985724458}"/>
                  </a:ext>
                </a:extLst>
              </p:cNvPr>
              <p:cNvGrpSpPr/>
              <p:nvPr/>
            </p:nvGrpSpPr>
            <p:grpSpPr>
              <a:xfrm>
                <a:off x="5043054" y="3165761"/>
                <a:ext cx="2105891" cy="691335"/>
                <a:chOff x="1801091" y="2743200"/>
                <a:chExt cx="2105891" cy="691335"/>
              </a:xfrm>
              <a:solidFill>
                <a:srgbClr val="FFFF00"/>
              </a:solidFill>
            </p:grpSpPr>
            <p:sp>
              <p:nvSpPr>
                <p:cNvPr id="16" name="Rectangle: Rounded Corners 15">
                  <a:extLst>
                    <a:ext uri="{FF2B5EF4-FFF2-40B4-BE49-F238E27FC236}">
                      <a16:creationId xmlns:a16="http://schemas.microsoft.com/office/drawing/2014/main" id="{7EDBB063-56E9-77DC-624C-BEBCDF6743B0}"/>
                    </a:ext>
                  </a:extLst>
                </p:cNvPr>
                <p:cNvSpPr/>
                <p:nvPr/>
              </p:nvSpPr>
              <p:spPr>
                <a:xfrm>
                  <a:off x="1801091" y="2743200"/>
                  <a:ext cx="2105891" cy="685800"/>
                </a:xfrm>
                <a:prstGeom prst="round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+mn-cs"/>
                  </a:endParaRPr>
                </a:p>
              </p:txBody>
            </p:sp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5F8481F8-51DE-C017-13CE-678FBB30BD69}"/>
                    </a:ext>
                  </a:extLst>
                </p:cNvPr>
                <p:cNvSpPr txBox="1"/>
                <p:nvPr/>
              </p:nvSpPr>
              <p:spPr>
                <a:xfrm>
                  <a:off x="2004247" y="2788204"/>
                  <a:ext cx="1595309" cy="646331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cs typeface="+mn-cs"/>
                    </a:rPr>
                    <a:t>12 – 5 </a:t>
                  </a:r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07577DDF-AEF9-9F6E-FA26-CD893219A3BB}"/>
                  </a:ext>
                </a:extLst>
              </p:cNvPr>
              <p:cNvGrpSpPr/>
              <p:nvPr/>
            </p:nvGrpSpPr>
            <p:grpSpPr>
              <a:xfrm>
                <a:off x="7242674" y="2073799"/>
                <a:ext cx="2105891" cy="685800"/>
                <a:chOff x="1801091" y="2743200"/>
                <a:chExt cx="2105891" cy="685800"/>
              </a:xfrm>
              <a:solidFill>
                <a:schemeClr val="accent4">
                  <a:lumMod val="60000"/>
                  <a:lumOff val="40000"/>
                </a:schemeClr>
              </a:solidFill>
            </p:grpSpPr>
            <p:sp>
              <p:nvSpPr>
                <p:cNvPr id="14" name="Rectangle: Rounded Corners 13">
                  <a:extLst>
                    <a:ext uri="{FF2B5EF4-FFF2-40B4-BE49-F238E27FC236}">
                      <a16:creationId xmlns:a16="http://schemas.microsoft.com/office/drawing/2014/main" id="{6A4A2A90-B878-4BB4-B0D8-ABD552BDC23E}"/>
                    </a:ext>
                  </a:extLst>
                </p:cNvPr>
                <p:cNvSpPr/>
                <p:nvPr/>
              </p:nvSpPr>
              <p:spPr>
                <a:xfrm>
                  <a:off x="1801091" y="2743200"/>
                  <a:ext cx="2105891" cy="685800"/>
                </a:xfrm>
                <a:prstGeom prst="round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+mn-cs"/>
                  </a:endParaRPr>
                </a:p>
              </p:txBody>
            </p:sp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82A3BD6C-0C33-C861-F165-175F0EFD9F6B}"/>
                    </a:ext>
                  </a:extLst>
                </p:cNvPr>
                <p:cNvSpPr txBox="1"/>
                <p:nvPr/>
              </p:nvSpPr>
              <p:spPr>
                <a:xfrm>
                  <a:off x="2126168" y="2773690"/>
                  <a:ext cx="1595309" cy="646331"/>
                </a:xfrm>
                <a:prstGeom prst="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cs typeface="+mn-cs"/>
                    </a:rPr>
                    <a:t>17 – 9 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35719283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Hình ảnh 16">
            <a:extLst>
              <a:ext uri="{FF2B5EF4-FFF2-40B4-BE49-F238E27FC236}">
                <a16:creationId xmlns:a16="http://schemas.microsoft.com/office/drawing/2014/main" id="{CD5675A4-B434-2F0A-DBEF-96CDD97E46D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69"/>
          <a:stretch/>
        </p:blipFill>
        <p:spPr>
          <a:xfrm>
            <a:off x="-38843" y="0"/>
            <a:ext cx="12230843" cy="6858000"/>
          </a:xfrm>
          <a:prstGeom prst="rect">
            <a:avLst/>
          </a:prstGeom>
        </p:spPr>
      </p:pic>
      <p:sp>
        <p:nvSpPr>
          <p:cNvPr id="7" name="Hình chữ nhật: Góc Tròn 6">
            <a:extLst>
              <a:ext uri="{FF2B5EF4-FFF2-40B4-BE49-F238E27FC236}">
                <a16:creationId xmlns:a16="http://schemas.microsoft.com/office/drawing/2014/main" id="{FA734A78-9E2C-C643-55D5-6BC03F6C9C58}"/>
              </a:ext>
            </a:extLst>
          </p:cNvPr>
          <p:cNvSpPr/>
          <p:nvPr/>
        </p:nvSpPr>
        <p:spPr>
          <a:xfrm>
            <a:off x="274320" y="218364"/>
            <a:ext cx="11688947" cy="6378379"/>
          </a:xfrm>
          <a:custGeom>
            <a:avLst/>
            <a:gdLst>
              <a:gd name="connsiteX0" fmla="*/ 0 w 11688947"/>
              <a:gd name="connsiteY0" fmla="*/ 1063084 h 6378379"/>
              <a:gd name="connsiteX1" fmla="*/ 1063084 w 11688947"/>
              <a:gd name="connsiteY1" fmla="*/ 0 h 6378379"/>
              <a:gd name="connsiteX2" fmla="*/ 10625863 w 11688947"/>
              <a:gd name="connsiteY2" fmla="*/ 0 h 6378379"/>
              <a:gd name="connsiteX3" fmla="*/ 11688947 w 11688947"/>
              <a:gd name="connsiteY3" fmla="*/ 1063084 h 6378379"/>
              <a:gd name="connsiteX4" fmla="*/ 11688947 w 11688947"/>
              <a:gd name="connsiteY4" fmla="*/ 5315295 h 6378379"/>
              <a:gd name="connsiteX5" fmla="*/ 10625863 w 11688947"/>
              <a:gd name="connsiteY5" fmla="*/ 6378379 h 6378379"/>
              <a:gd name="connsiteX6" fmla="*/ 1063084 w 11688947"/>
              <a:gd name="connsiteY6" fmla="*/ 6378379 h 6378379"/>
              <a:gd name="connsiteX7" fmla="*/ 0 w 11688947"/>
              <a:gd name="connsiteY7" fmla="*/ 5315295 h 6378379"/>
              <a:gd name="connsiteX8" fmla="*/ 0 w 11688947"/>
              <a:gd name="connsiteY8" fmla="*/ 1063084 h 6378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688947" h="6378379" fill="none" extrusionOk="0">
                <a:moveTo>
                  <a:pt x="0" y="1063084"/>
                </a:moveTo>
                <a:cubicBezTo>
                  <a:pt x="-56000" y="479441"/>
                  <a:pt x="461336" y="83035"/>
                  <a:pt x="1063084" y="0"/>
                </a:cubicBezTo>
                <a:cubicBezTo>
                  <a:pt x="2294539" y="77600"/>
                  <a:pt x="9164280" y="-27269"/>
                  <a:pt x="10625863" y="0"/>
                </a:cubicBezTo>
                <a:cubicBezTo>
                  <a:pt x="11250577" y="-49586"/>
                  <a:pt x="11793304" y="506681"/>
                  <a:pt x="11688947" y="1063084"/>
                </a:cubicBezTo>
                <a:cubicBezTo>
                  <a:pt x="11797947" y="3048688"/>
                  <a:pt x="11610738" y="4429259"/>
                  <a:pt x="11688947" y="5315295"/>
                </a:cubicBezTo>
                <a:cubicBezTo>
                  <a:pt x="11625857" y="5877740"/>
                  <a:pt x="11162813" y="6400507"/>
                  <a:pt x="10625863" y="6378379"/>
                </a:cubicBezTo>
                <a:cubicBezTo>
                  <a:pt x="7395889" y="6427556"/>
                  <a:pt x="3040611" y="6255677"/>
                  <a:pt x="1063084" y="6378379"/>
                </a:cubicBezTo>
                <a:cubicBezTo>
                  <a:pt x="474216" y="6391764"/>
                  <a:pt x="-22678" y="5921946"/>
                  <a:pt x="0" y="5315295"/>
                </a:cubicBezTo>
                <a:cubicBezTo>
                  <a:pt x="47022" y="4485495"/>
                  <a:pt x="104569" y="2433790"/>
                  <a:pt x="0" y="1063084"/>
                </a:cubicBezTo>
                <a:close/>
              </a:path>
              <a:path w="11688947" h="6378379" stroke="0" extrusionOk="0">
                <a:moveTo>
                  <a:pt x="0" y="1063084"/>
                </a:moveTo>
                <a:cubicBezTo>
                  <a:pt x="42758" y="471072"/>
                  <a:pt x="510206" y="-2285"/>
                  <a:pt x="1063084" y="0"/>
                </a:cubicBezTo>
                <a:cubicBezTo>
                  <a:pt x="3096211" y="-129276"/>
                  <a:pt x="6936229" y="-77778"/>
                  <a:pt x="10625863" y="0"/>
                </a:cubicBezTo>
                <a:cubicBezTo>
                  <a:pt x="11184624" y="-90425"/>
                  <a:pt x="11681236" y="520423"/>
                  <a:pt x="11688947" y="1063084"/>
                </a:cubicBezTo>
                <a:cubicBezTo>
                  <a:pt x="11770546" y="2171572"/>
                  <a:pt x="11843247" y="4258419"/>
                  <a:pt x="11688947" y="5315295"/>
                </a:cubicBezTo>
                <a:cubicBezTo>
                  <a:pt x="11694550" y="5914237"/>
                  <a:pt x="11109138" y="6413674"/>
                  <a:pt x="10625863" y="6378379"/>
                </a:cubicBezTo>
                <a:cubicBezTo>
                  <a:pt x="7031775" y="6422599"/>
                  <a:pt x="4413160" y="6348997"/>
                  <a:pt x="1063084" y="6378379"/>
                </a:cubicBezTo>
                <a:cubicBezTo>
                  <a:pt x="448743" y="6273809"/>
                  <a:pt x="-100368" y="5879223"/>
                  <a:pt x="0" y="5315295"/>
                </a:cubicBezTo>
                <a:cubicBezTo>
                  <a:pt x="-159954" y="4240933"/>
                  <a:pt x="22140" y="2925031"/>
                  <a:pt x="0" y="1063084"/>
                </a:cubicBezTo>
                <a:close/>
              </a:path>
            </a:pathLst>
          </a:custGeom>
          <a:ln w="76200">
            <a:prstDash val="dash"/>
            <a:extLst>
              <a:ext uri="{C807C97D-BFC1-408E-A445-0C87EB9F89A2}">
                <ask:lineSketchStyleProps xmlns:ask="http://schemas.microsoft.com/office/drawing/2018/sketchyshapes" sd="2925326911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0526BD-5C1D-D075-BCF2-3340D607F909}"/>
              </a:ext>
            </a:extLst>
          </p:cNvPr>
          <p:cNvSpPr txBox="1"/>
          <p:nvPr/>
        </p:nvSpPr>
        <p:spPr>
          <a:xfrm>
            <a:off x="1395985" y="343478"/>
            <a:ext cx="8792829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Tìm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chuồng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cho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mỗi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con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chim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35A1869-5677-1FD2-9BFE-7FEC8C9DE057}"/>
              </a:ext>
            </a:extLst>
          </p:cNvPr>
          <p:cNvSpPr/>
          <p:nvPr/>
        </p:nvSpPr>
        <p:spPr>
          <a:xfrm>
            <a:off x="792773" y="438632"/>
            <a:ext cx="523220" cy="523220"/>
          </a:xfrm>
          <a:prstGeom prst="ellipse">
            <a:avLst/>
          </a:prstGeom>
          <a:solidFill>
            <a:srgbClr val="002060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rPr>
              <a:t>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F2F7D0-E167-692A-C007-1FE3C8397DF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t="-1" r="68768" b="1258"/>
          <a:stretch/>
        </p:blipFill>
        <p:spPr>
          <a:xfrm>
            <a:off x="1011531" y="4679610"/>
            <a:ext cx="2063600" cy="179849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42EA117-57D1-41EA-EA53-8817177C4C3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l="36815" t="3" r="31953" b="6700"/>
          <a:stretch/>
        </p:blipFill>
        <p:spPr>
          <a:xfrm>
            <a:off x="5064200" y="4729205"/>
            <a:ext cx="2063600" cy="169930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CD27174-9214-2323-A527-41761E7B389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l="70762" t="2" r="-1994" b="1255"/>
          <a:stretch/>
        </p:blipFill>
        <p:spPr>
          <a:xfrm>
            <a:off x="8895482" y="4641702"/>
            <a:ext cx="2063600" cy="1798493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45841758-D0FF-2F19-DB80-AA75DA7E9A33}"/>
              </a:ext>
            </a:extLst>
          </p:cNvPr>
          <p:cNvGrpSpPr/>
          <p:nvPr/>
        </p:nvGrpSpPr>
        <p:grpSpPr>
          <a:xfrm>
            <a:off x="8298824" y="652665"/>
            <a:ext cx="1952347" cy="1563634"/>
            <a:chOff x="3271110" y="1730520"/>
            <a:chExt cx="2245591" cy="1798493"/>
          </a:xfrm>
        </p:grpSpPr>
        <p:pic>
          <p:nvPicPr>
            <p:cNvPr id="19" name="Picture 2" descr="Cute Cartoon Blue Bird Flying Stock Vector (Royalty Free) 233563450">
              <a:extLst>
                <a:ext uri="{FF2B5EF4-FFF2-40B4-BE49-F238E27FC236}">
                  <a16:creationId xmlns:a16="http://schemas.microsoft.com/office/drawing/2014/main" id="{040C3C9C-E75E-362B-5CEA-13ED446419C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041"/>
            <a:stretch/>
          </p:blipFill>
          <p:spPr bwMode="auto">
            <a:xfrm>
              <a:off x="3271110" y="1730520"/>
              <a:ext cx="2245591" cy="17984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0442BBDE-43EC-78A8-80E3-B40D6EFF572F}"/>
                </a:ext>
              </a:extLst>
            </p:cNvPr>
            <p:cNvSpPr/>
            <p:nvPr/>
          </p:nvSpPr>
          <p:spPr>
            <a:xfrm>
              <a:off x="3845613" y="2430232"/>
              <a:ext cx="1096584" cy="512618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+mn-cs"/>
                </a:rPr>
                <a:t>8 + 5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3217521-BD20-72FA-A251-9C38F2EF8067}"/>
              </a:ext>
            </a:extLst>
          </p:cNvPr>
          <p:cNvGrpSpPr/>
          <p:nvPr/>
        </p:nvGrpSpPr>
        <p:grpSpPr>
          <a:xfrm>
            <a:off x="965558" y="2001378"/>
            <a:ext cx="1503470" cy="1699305"/>
            <a:chOff x="3986427" y="1279142"/>
            <a:chExt cx="1503470" cy="1699305"/>
          </a:xfrm>
        </p:grpSpPr>
        <p:pic>
          <p:nvPicPr>
            <p:cNvPr id="22" name="Picture 6" descr="Cartoon blue bird collection set Royalty Free Vector Image">
              <a:extLst>
                <a:ext uri="{FF2B5EF4-FFF2-40B4-BE49-F238E27FC236}">
                  <a16:creationId xmlns:a16="http://schemas.microsoft.com/office/drawing/2014/main" id="{8C7C3D70-4AD6-2DD7-233C-51FF28F33D5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01" r="66221" b="67824"/>
            <a:stretch/>
          </p:blipFill>
          <p:spPr bwMode="auto">
            <a:xfrm>
              <a:off x="3986427" y="1279142"/>
              <a:ext cx="1503470" cy="16993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006C1632-5986-6139-C13A-AE70BF0629A1}"/>
                </a:ext>
              </a:extLst>
            </p:cNvPr>
            <p:cNvSpPr/>
            <p:nvPr/>
          </p:nvSpPr>
          <p:spPr>
            <a:xfrm>
              <a:off x="4110815" y="2177013"/>
              <a:ext cx="953385" cy="445677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+mn-cs"/>
                </a:rPr>
                <a:t>6 + 9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E5163A7-12C1-5551-B82E-FBD3EAC10739}"/>
              </a:ext>
            </a:extLst>
          </p:cNvPr>
          <p:cNvGrpSpPr/>
          <p:nvPr/>
        </p:nvGrpSpPr>
        <p:grpSpPr>
          <a:xfrm>
            <a:off x="7638602" y="2618689"/>
            <a:ext cx="1717255" cy="1897463"/>
            <a:chOff x="6153570" y="961852"/>
            <a:chExt cx="1717255" cy="1897463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115A3A6C-B689-655C-845F-890E6C18B5F6}"/>
                </a:ext>
              </a:extLst>
            </p:cNvPr>
            <p:cNvGrpSpPr/>
            <p:nvPr/>
          </p:nvGrpSpPr>
          <p:grpSpPr>
            <a:xfrm>
              <a:off x="6153570" y="961853"/>
              <a:ext cx="1717255" cy="1897462"/>
              <a:chOff x="3986427" y="963790"/>
              <a:chExt cx="1717255" cy="1897462"/>
            </a:xfrm>
          </p:grpSpPr>
          <p:pic>
            <p:nvPicPr>
              <p:cNvPr id="27" name="Picture 6" descr="Cartoon blue bird collection set Royalty Free Vector Image">
                <a:extLst>
                  <a:ext uri="{FF2B5EF4-FFF2-40B4-BE49-F238E27FC236}">
                    <a16:creationId xmlns:a16="http://schemas.microsoft.com/office/drawing/2014/main" id="{014B6716-20AB-3663-E59A-A32BBA4F0CE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9537" t="21115" r="31820" b="42957"/>
              <a:stretch/>
            </p:blipFill>
            <p:spPr bwMode="auto">
              <a:xfrm>
                <a:off x="3986427" y="963790"/>
                <a:ext cx="1717255" cy="18974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id="{1537BB68-566D-4DAB-213E-7F557879619B}"/>
                  </a:ext>
                </a:extLst>
              </p:cNvPr>
              <p:cNvSpPr/>
              <p:nvPr/>
            </p:nvSpPr>
            <p:spPr>
              <a:xfrm>
                <a:off x="4167965" y="1905956"/>
                <a:ext cx="1075342" cy="445677"/>
              </a:xfrm>
              <a:prstGeom prst="roundRect">
                <a:avLst/>
              </a:prstGeom>
              <a:solidFill>
                <a:srgbClr val="FFFF99"/>
              </a:solidFill>
              <a:ln>
                <a:noFill/>
              </a:ln>
              <a:effectLst>
                <a:softEdge rad="3175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+mn-cs"/>
                  </a:rPr>
                  <a:t>17 – 8 </a:t>
                </a:r>
              </a:p>
            </p:txBody>
          </p:sp>
        </p:grp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44652B3-B89E-1BEC-C78D-FFEC624EEEDE}"/>
                </a:ext>
              </a:extLst>
            </p:cNvPr>
            <p:cNvSpPr/>
            <p:nvPr/>
          </p:nvSpPr>
          <p:spPr>
            <a:xfrm>
              <a:off x="7800975" y="961852"/>
              <a:ext cx="69850" cy="4047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981B2C0-51B9-1E8A-D332-AAA4A4490DA0}"/>
              </a:ext>
            </a:extLst>
          </p:cNvPr>
          <p:cNvGrpSpPr/>
          <p:nvPr/>
        </p:nvGrpSpPr>
        <p:grpSpPr>
          <a:xfrm>
            <a:off x="6121537" y="1250646"/>
            <a:ext cx="1503470" cy="1756298"/>
            <a:chOff x="3986427" y="1279142"/>
            <a:chExt cx="1503470" cy="1756298"/>
          </a:xfrm>
        </p:grpSpPr>
        <p:pic>
          <p:nvPicPr>
            <p:cNvPr id="30" name="Picture 6" descr="Cartoon blue bird collection set Royalty Free Vector Image">
              <a:extLst>
                <a:ext uri="{FF2B5EF4-FFF2-40B4-BE49-F238E27FC236}">
                  <a16:creationId xmlns:a16="http://schemas.microsoft.com/office/drawing/2014/main" id="{81572D8A-5E9C-35DA-7DCE-5FBA0DD3F25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971" t="59899" r="10951" b="9798"/>
            <a:stretch/>
          </p:blipFill>
          <p:spPr bwMode="auto">
            <a:xfrm>
              <a:off x="3986427" y="1279142"/>
              <a:ext cx="1503470" cy="16003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389F0B09-BC38-2B63-89DB-2DD6DEE37C92}"/>
                </a:ext>
              </a:extLst>
            </p:cNvPr>
            <p:cNvSpPr/>
            <p:nvPr/>
          </p:nvSpPr>
          <p:spPr>
            <a:xfrm>
              <a:off x="4441015" y="2589763"/>
              <a:ext cx="953385" cy="445677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+mn-cs"/>
                </a:rPr>
                <a:t>6 + 7 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6F960F4-E6A6-F77A-D933-F466547B4217}"/>
              </a:ext>
            </a:extLst>
          </p:cNvPr>
          <p:cNvGrpSpPr/>
          <p:nvPr/>
        </p:nvGrpSpPr>
        <p:grpSpPr>
          <a:xfrm>
            <a:off x="3448057" y="3110078"/>
            <a:ext cx="2024254" cy="1752001"/>
            <a:chOff x="3986427" y="1135000"/>
            <a:chExt cx="2024254" cy="1752001"/>
          </a:xfrm>
        </p:grpSpPr>
        <p:pic>
          <p:nvPicPr>
            <p:cNvPr id="33" name="Picture 6" descr="Cartoon blue bird collection set Royalty Free Vector Image">
              <a:extLst>
                <a:ext uri="{FF2B5EF4-FFF2-40B4-BE49-F238E27FC236}">
                  <a16:creationId xmlns:a16="http://schemas.microsoft.com/office/drawing/2014/main" id="{4E0C678E-EF69-608F-1104-2B5153250BE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230" t="-1" r="-995" b="66827"/>
            <a:stretch/>
          </p:blipFill>
          <p:spPr bwMode="auto">
            <a:xfrm>
              <a:off x="3986427" y="1135000"/>
              <a:ext cx="2024254" cy="1752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E63A4BA8-3904-DE32-9906-904542D3D679}"/>
                </a:ext>
              </a:extLst>
            </p:cNvPr>
            <p:cNvSpPr/>
            <p:nvPr/>
          </p:nvSpPr>
          <p:spPr>
            <a:xfrm>
              <a:off x="4129932" y="1788161"/>
              <a:ext cx="1133933" cy="445677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+mn-cs"/>
                </a:rPr>
                <a:t>14 – 5 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688A0CF-CA4E-E77D-6702-E0D6DA074CCC}"/>
              </a:ext>
            </a:extLst>
          </p:cNvPr>
          <p:cNvGrpSpPr/>
          <p:nvPr/>
        </p:nvGrpSpPr>
        <p:grpSpPr>
          <a:xfrm>
            <a:off x="2433865" y="1070511"/>
            <a:ext cx="2863969" cy="1831598"/>
            <a:chOff x="3209980" y="1146850"/>
            <a:chExt cx="2863969" cy="1831598"/>
          </a:xfrm>
        </p:grpSpPr>
        <p:pic>
          <p:nvPicPr>
            <p:cNvPr id="36" name="Picture 6" descr="Cartoon blue bird collection set Royalty Free Vector Image">
              <a:extLst>
                <a:ext uri="{FF2B5EF4-FFF2-40B4-BE49-F238E27FC236}">
                  <a16:creationId xmlns:a16="http://schemas.microsoft.com/office/drawing/2014/main" id="{3E101BC0-8135-D2A0-38DF-DFD334C208F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550" t="55840" r="53779" b="9479"/>
            <a:stretch/>
          </p:blipFill>
          <p:spPr bwMode="auto">
            <a:xfrm>
              <a:off x="3209980" y="1146850"/>
              <a:ext cx="2863969" cy="18315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D4700354-FA0C-3D45-E30C-E32B3078226E}"/>
                </a:ext>
              </a:extLst>
            </p:cNvPr>
            <p:cNvSpPr/>
            <p:nvPr/>
          </p:nvSpPr>
          <p:spPr>
            <a:xfrm>
              <a:off x="4110815" y="2177013"/>
              <a:ext cx="953385" cy="445677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+mn-cs"/>
                </a:rPr>
                <a:t>7 + 8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865728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7.40741E-7 L 0.73658 0.2280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823" y="11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27 0.04306 L 0.04127 0.04329 C 0.06028 0.02824 0.05807 0.02732 0.09127 0.04098 C 0.09622 0.04283 0.10026 0.05162 0.10403 0.05857 C 0.12083 0.08912 0.12903 0.10625 0.1414 0.13866 C 0.14466 0.14746 0.14804 0.15625 0.15104 0.16551 C 0.15442 0.17616 0.15742 0.18797 0.16067 0.19885 C 0.16263 0.21412 0.16497 0.23195 0.1681 0.24561 C 0.16901 0.25 0.17109 0.25278 0.17239 0.25672 C 0.17461 0.26343 0.17617 0.27084 0.17877 0.27662 C 0.18151 0.28357 0.18528 0.28843 0.18828 0.29445 C 0.19088 0.29954 0.19349 0.30463 0.19583 0.30996 C 0.20677 0.33635 0.20156 0.33519 0.22044 0.35672 C 0.2263 0.36389 0.23294 0.36898 0.23958 0.37246 C 0.24804 0.37709 0.27252 0.37848 0.28008 0.37917 C 0.31302 0.37269 0.31328 0.37037 0.3569 0.37917 C 0.36133 0.3801 0.36536 0.38565 0.36979 0.38797 C 0.37357 0.39005 0.3776 0.39074 0.38138 0.3926 C 0.38463 0.39375 0.38776 0.39537 0.39114 0.39699 C 0.39323 0.39908 0.39531 0.40162 0.39739 0.40348 C 0.40013 0.40625 0.40325 0.40764 0.40599 0.41042 C 0.40716 0.41135 0.40807 0.41343 0.40911 0.41482 C 0.40989 0.41574 0.41054 0.41621 0.41133 0.4169 L 0.4125 0.41945 " pathEditMode="relative" rAng="0" ptsTypes="AAAAAAAAAAAAAAAAAAAAAAAA">
                                      <p:cBhvr>
                                        <p:cTn id="1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55" y="18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3.33333E-6 L 0.01771 0.487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5" y="24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2.22222E-6 L -0.25508 0.4425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60" y="22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7.40741E-7 L -3.125E-6 0.00046 C -0.00664 -0.00972 -0.01354 -0.01713 -0.01953 -0.0287 C -0.04843 -0.0831 -0.01484 -0.04074 -0.04674 -0.08542 C -0.04935 -0.08889 -0.05208 -0.09051 -0.05468 -0.09236 C -0.07356 -0.10602 -0.06849 -0.10255 -0.0888 -0.10602 C -0.09856 -0.10532 -0.10846 -0.10602 -0.11823 -0.10301 C -0.13099 -0.09954 -0.13125 -0.08843 -0.14323 -0.08218 C -0.14961 -0.07824 -0.15612 -0.07685 -0.16263 -0.07431 C -0.19179 -0.0294 -0.15052 -0.09213 -0.18177 -0.04977 C -0.19166 -0.03634 -0.20065 -0.01991 -0.20911 7.40741E-7 C -0.21263 0.00856 -0.21575 0.01968 -0.21927 0.02847 C -0.22382 0.03958 -0.22851 0.0493 -0.23294 0.06018 C -0.24479 0.08958 -0.24765 0.10856 -0.26471 0.13472 C -0.26757 0.13935 -0.27083 0.14398 -0.27369 0.14884 C -0.27734 0.15509 -0.28034 0.16296 -0.28398 0.16643 C -0.28828 0.17106 -0.29297 0.17106 -0.29765 0.17338 C -0.3056 0.17268 -0.31341 0.17268 -0.32135 0.17037 C -0.32565 0.16875 -0.32968 0.16528 -0.33398 0.16319 C -0.33815 0.16134 -0.34218 0.16134 -0.34648 0.15972 C -0.35143 0.15787 -0.35625 0.15509 -0.36119 0.15278 C -0.37343 0.15509 -0.38528 0.15625 -0.39752 0.15972 C -0.40208 0.16088 -0.41289 0.16991 -0.41784 0.17338 C -0.42057 0.17847 -0.42304 0.18403 -0.42578 0.18796 C -0.43073 0.19583 -0.43177 0.19375 -0.43593 0.20255 C -0.44427 0.21898 -0.44401 0.21018 -0.44401 0.22361 L -0.44401 0.22801 " pathEditMode="relative" rAng="0" ptsTypes="AAAAAAAAAAAAAAAAAAAAAAAAAAA">
                                      <p:cBhvr>
                                        <p:cTn id="2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14" y="6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0 L -0.2349 0.053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45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Hình ảnh 16">
            <a:extLst>
              <a:ext uri="{FF2B5EF4-FFF2-40B4-BE49-F238E27FC236}">
                <a16:creationId xmlns:a16="http://schemas.microsoft.com/office/drawing/2014/main" id="{CD5675A4-B434-2F0A-DBEF-96CDD97E46D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69"/>
          <a:stretch/>
        </p:blipFill>
        <p:spPr>
          <a:xfrm>
            <a:off x="-38843" y="0"/>
            <a:ext cx="12230843" cy="6858000"/>
          </a:xfrm>
          <a:prstGeom prst="rect">
            <a:avLst/>
          </a:prstGeom>
        </p:spPr>
      </p:pic>
      <p:sp>
        <p:nvSpPr>
          <p:cNvPr id="7" name="Hình chữ nhật: Góc Tròn 6">
            <a:extLst>
              <a:ext uri="{FF2B5EF4-FFF2-40B4-BE49-F238E27FC236}">
                <a16:creationId xmlns:a16="http://schemas.microsoft.com/office/drawing/2014/main" id="{FA734A78-9E2C-C643-55D5-6BC03F6C9C58}"/>
              </a:ext>
            </a:extLst>
          </p:cNvPr>
          <p:cNvSpPr/>
          <p:nvPr/>
        </p:nvSpPr>
        <p:spPr>
          <a:xfrm>
            <a:off x="274320" y="218364"/>
            <a:ext cx="11688947" cy="6378379"/>
          </a:xfrm>
          <a:custGeom>
            <a:avLst/>
            <a:gdLst>
              <a:gd name="connsiteX0" fmla="*/ 0 w 11688947"/>
              <a:gd name="connsiteY0" fmla="*/ 1063084 h 6378379"/>
              <a:gd name="connsiteX1" fmla="*/ 1063084 w 11688947"/>
              <a:gd name="connsiteY1" fmla="*/ 0 h 6378379"/>
              <a:gd name="connsiteX2" fmla="*/ 10625863 w 11688947"/>
              <a:gd name="connsiteY2" fmla="*/ 0 h 6378379"/>
              <a:gd name="connsiteX3" fmla="*/ 11688947 w 11688947"/>
              <a:gd name="connsiteY3" fmla="*/ 1063084 h 6378379"/>
              <a:gd name="connsiteX4" fmla="*/ 11688947 w 11688947"/>
              <a:gd name="connsiteY4" fmla="*/ 5315295 h 6378379"/>
              <a:gd name="connsiteX5" fmla="*/ 10625863 w 11688947"/>
              <a:gd name="connsiteY5" fmla="*/ 6378379 h 6378379"/>
              <a:gd name="connsiteX6" fmla="*/ 1063084 w 11688947"/>
              <a:gd name="connsiteY6" fmla="*/ 6378379 h 6378379"/>
              <a:gd name="connsiteX7" fmla="*/ 0 w 11688947"/>
              <a:gd name="connsiteY7" fmla="*/ 5315295 h 6378379"/>
              <a:gd name="connsiteX8" fmla="*/ 0 w 11688947"/>
              <a:gd name="connsiteY8" fmla="*/ 1063084 h 6378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688947" h="6378379" fill="none" extrusionOk="0">
                <a:moveTo>
                  <a:pt x="0" y="1063084"/>
                </a:moveTo>
                <a:cubicBezTo>
                  <a:pt x="-56000" y="479441"/>
                  <a:pt x="461336" y="83035"/>
                  <a:pt x="1063084" y="0"/>
                </a:cubicBezTo>
                <a:cubicBezTo>
                  <a:pt x="2294539" y="77600"/>
                  <a:pt x="9164280" y="-27269"/>
                  <a:pt x="10625863" y="0"/>
                </a:cubicBezTo>
                <a:cubicBezTo>
                  <a:pt x="11250577" y="-49586"/>
                  <a:pt x="11793304" y="506681"/>
                  <a:pt x="11688947" y="1063084"/>
                </a:cubicBezTo>
                <a:cubicBezTo>
                  <a:pt x="11797947" y="3048688"/>
                  <a:pt x="11610738" y="4429259"/>
                  <a:pt x="11688947" y="5315295"/>
                </a:cubicBezTo>
                <a:cubicBezTo>
                  <a:pt x="11625857" y="5877740"/>
                  <a:pt x="11162813" y="6400507"/>
                  <a:pt x="10625863" y="6378379"/>
                </a:cubicBezTo>
                <a:cubicBezTo>
                  <a:pt x="7395889" y="6427556"/>
                  <a:pt x="3040611" y="6255677"/>
                  <a:pt x="1063084" y="6378379"/>
                </a:cubicBezTo>
                <a:cubicBezTo>
                  <a:pt x="474216" y="6391764"/>
                  <a:pt x="-22678" y="5921946"/>
                  <a:pt x="0" y="5315295"/>
                </a:cubicBezTo>
                <a:cubicBezTo>
                  <a:pt x="47022" y="4485495"/>
                  <a:pt x="104569" y="2433790"/>
                  <a:pt x="0" y="1063084"/>
                </a:cubicBezTo>
                <a:close/>
              </a:path>
              <a:path w="11688947" h="6378379" stroke="0" extrusionOk="0">
                <a:moveTo>
                  <a:pt x="0" y="1063084"/>
                </a:moveTo>
                <a:cubicBezTo>
                  <a:pt x="42758" y="471072"/>
                  <a:pt x="510206" y="-2285"/>
                  <a:pt x="1063084" y="0"/>
                </a:cubicBezTo>
                <a:cubicBezTo>
                  <a:pt x="3096211" y="-129276"/>
                  <a:pt x="6936229" y="-77778"/>
                  <a:pt x="10625863" y="0"/>
                </a:cubicBezTo>
                <a:cubicBezTo>
                  <a:pt x="11184624" y="-90425"/>
                  <a:pt x="11681236" y="520423"/>
                  <a:pt x="11688947" y="1063084"/>
                </a:cubicBezTo>
                <a:cubicBezTo>
                  <a:pt x="11770546" y="2171572"/>
                  <a:pt x="11843247" y="4258419"/>
                  <a:pt x="11688947" y="5315295"/>
                </a:cubicBezTo>
                <a:cubicBezTo>
                  <a:pt x="11694550" y="5914237"/>
                  <a:pt x="11109138" y="6413674"/>
                  <a:pt x="10625863" y="6378379"/>
                </a:cubicBezTo>
                <a:cubicBezTo>
                  <a:pt x="7031775" y="6422599"/>
                  <a:pt x="4413160" y="6348997"/>
                  <a:pt x="1063084" y="6378379"/>
                </a:cubicBezTo>
                <a:cubicBezTo>
                  <a:pt x="448743" y="6273809"/>
                  <a:pt x="-100368" y="5879223"/>
                  <a:pt x="0" y="5315295"/>
                </a:cubicBezTo>
                <a:cubicBezTo>
                  <a:pt x="-159954" y="4240933"/>
                  <a:pt x="22140" y="2925031"/>
                  <a:pt x="0" y="1063084"/>
                </a:cubicBezTo>
                <a:close/>
              </a:path>
            </a:pathLst>
          </a:custGeom>
          <a:ln w="76200">
            <a:prstDash val="dash"/>
            <a:extLst>
              <a:ext uri="{C807C97D-BFC1-408E-A445-0C87EB9F89A2}">
                <ask:lineSketchStyleProps xmlns:ask="http://schemas.microsoft.com/office/drawing/2018/sketchyshapes" sd="2925326911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10358E-3C73-46BD-F427-BC0ADE5F5C65}"/>
              </a:ext>
            </a:extLst>
          </p:cNvPr>
          <p:cNvSpPr txBox="1"/>
          <p:nvPr/>
        </p:nvSpPr>
        <p:spPr>
          <a:xfrm>
            <a:off x="1379871" y="538121"/>
            <a:ext cx="8792829" cy="1218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Trên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giá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sách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có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9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quyển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sách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và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8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quyển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vở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Hỏi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trên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giá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có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tất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cả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bao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nhiêu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quyển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sách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và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vở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?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D4E727A-1A87-B757-EB48-4583886D1031}"/>
              </a:ext>
            </a:extLst>
          </p:cNvPr>
          <p:cNvCxnSpPr>
            <a:cxnSpLocks/>
          </p:cNvCxnSpPr>
          <p:nvPr/>
        </p:nvCxnSpPr>
        <p:spPr>
          <a:xfrm>
            <a:off x="4060566" y="1057996"/>
            <a:ext cx="203543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F405AC-F7FA-B89F-2830-E0E0BB1B2BC1}"/>
              </a:ext>
            </a:extLst>
          </p:cNvPr>
          <p:cNvCxnSpPr>
            <a:cxnSpLocks/>
          </p:cNvCxnSpPr>
          <p:nvPr/>
        </p:nvCxnSpPr>
        <p:spPr>
          <a:xfrm>
            <a:off x="1500445" y="1649938"/>
            <a:ext cx="5605784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E537980-B73D-FDDC-D119-46808D5C54DD}"/>
              </a:ext>
            </a:extLst>
          </p:cNvPr>
          <p:cNvCxnSpPr>
            <a:cxnSpLocks/>
          </p:cNvCxnSpPr>
          <p:nvPr/>
        </p:nvCxnSpPr>
        <p:spPr>
          <a:xfrm flipV="1">
            <a:off x="6546888" y="1057997"/>
            <a:ext cx="1623538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24B1F89-ED43-E367-6690-CE31ADD21AF1}"/>
              </a:ext>
            </a:extLst>
          </p:cNvPr>
          <p:cNvSpPr txBox="1"/>
          <p:nvPr/>
        </p:nvSpPr>
        <p:spPr>
          <a:xfrm>
            <a:off x="1121880" y="1980481"/>
            <a:ext cx="4290970" cy="241886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Tóm</a:t>
            </a:r>
            <a:r>
              <a:rPr kumimoji="0" lang="en-US" sz="2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tắt</a:t>
            </a:r>
            <a:endParaRPr kumimoji="0" lang="en-US" sz="26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Sách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: 9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quyển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Vở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   : 8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quyển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Tất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cả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…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quyển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?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FC3D0DE-5D04-E462-AF85-5FF7AEFF2CCC}"/>
              </a:ext>
            </a:extLst>
          </p:cNvPr>
          <p:cNvSpPr/>
          <p:nvPr/>
        </p:nvSpPr>
        <p:spPr>
          <a:xfrm>
            <a:off x="791249" y="624170"/>
            <a:ext cx="523220" cy="523220"/>
          </a:xfrm>
          <a:prstGeom prst="ellipse">
            <a:avLst/>
          </a:prstGeom>
          <a:solidFill>
            <a:srgbClr val="002060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B2284B7-BDBA-5C8F-67A8-CF9DF340E52F}"/>
              </a:ext>
            </a:extLst>
          </p:cNvPr>
          <p:cNvCxnSpPr>
            <a:cxnSpLocks/>
          </p:cNvCxnSpPr>
          <p:nvPr/>
        </p:nvCxnSpPr>
        <p:spPr>
          <a:xfrm flipV="1">
            <a:off x="8355735" y="1057996"/>
            <a:ext cx="1816965" cy="22046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>
            <a:extLst>
              <a:ext uri="{FF2B5EF4-FFF2-40B4-BE49-F238E27FC236}">
                <a16:creationId xmlns:a16="http://schemas.microsoft.com/office/drawing/2014/main" id="{A0D08BB7-73EE-8E9E-3CCF-3A5CA9A897C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FFD"/>
              </a:clrFrom>
              <a:clrTo>
                <a:srgbClr val="FEFF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67838" y="1671982"/>
            <a:ext cx="4316014" cy="2418865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011DCF5A-D8B0-C460-1723-7D777048C786}"/>
              </a:ext>
            </a:extLst>
          </p:cNvPr>
          <p:cNvSpPr txBox="1"/>
          <p:nvPr/>
        </p:nvSpPr>
        <p:spPr>
          <a:xfrm>
            <a:off x="4264478" y="4104786"/>
            <a:ext cx="5406720" cy="2239844"/>
          </a:xfrm>
          <a:prstGeom prst="rect">
            <a:avLst/>
          </a:prstGeom>
          <a:solidFill>
            <a:srgbClr val="FFCAB9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Bài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giải</a:t>
            </a: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Số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quyển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sách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vở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có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tất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cả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9 + 8 = 17 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quyển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  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Đáp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số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17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quyển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sách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vở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37779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Hình ảnh 16">
            <a:extLst>
              <a:ext uri="{FF2B5EF4-FFF2-40B4-BE49-F238E27FC236}">
                <a16:creationId xmlns:a16="http://schemas.microsoft.com/office/drawing/2014/main" id="{CD5675A4-B434-2F0A-DBEF-96CDD97E46D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69"/>
          <a:stretch/>
        </p:blipFill>
        <p:spPr>
          <a:xfrm>
            <a:off x="-38843" y="0"/>
            <a:ext cx="12230843" cy="6858000"/>
          </a:xfrm>
          <a:prstGeom prst="rect">
            <a:avLst/>
          </a:prstGeom>
        </p:spPr>
      </p:pic>
      <p:sp>
        <p:nvSpPr>
          <p:cNvPr id="7" name="Hình chữ nhật: Góc Tròn 6">
            <a:extLst>
              <a:ext uri="{FF2B5EF4-FFF2-40B4-BE49-F238E27FC236}">
                <a16:creationId xmlns:a16="http://schemas.microsoft.com/office/drawing/2014/main" id="{FA734A78-9E2C-C643-55D5-6BC03F6C9C58}"/>
              </a:ext>
            </a:extLst>
          </p:cNvPr>
          <p:cNvSpPr/>
          <p:nvPr/>
        </p:nvSpPr>
        <p:spPr>
          <a:xfrm>
            <a:off x="274320" y="218364"/>
            <a:ext cx="11688947" cy="6378379"/>
          </a:xfrm>
          <a:custGeom>
            <a:avLst/>
            <a:gdLst>
              <a:gd name="connsiteX0" fmla="*/ 0 w 11688947"/>
              <a:gd name="connsiteY0" fmla="*/ 1063084 h 6378379"/>
              <a:gd name="connsiteX1" fmla="*/ 1063084 w 11688947"/>
              <a:gd name="connsiteY1" fmla="*/ 0 h 6378379"/>
              <a:gd name="connsiteX2" fmla="*/ 10625863 w 11688947"/>
              <a:gd name="connsiteY2" fmla="*/ 0 h 6378379"/>
              <a:gd name="connsiteX3" fmla="*/ 11688947 w 11688947"/>
              <a:gd name="connsiteY3" fmla="*/ 1063084 h 6378379"/>
              <a:gd name="connsiteX4" fmla="*/ 11688947 w 11688947"/>
              <a:gd name="connsiteY4" fmla="*/ 5315295 h 6378379"/>
              <a:gd name="connsiteX5" fmla="*/ 10625863 w 11688947"/>
              <a:gd name="connsiteY5" fmla="*/ 6378379 h 6378379"/>
              <a:gd name="connsiteX6" fmla="*/ 1063084 w 11688947"/>
              <a:gd name="connsiteY6" fmla="*/ 6378379 h 6378379"/>
              <a:gd name="connsiteX7" fmla="*/ 0 w 11688947"/>
              <a:gd name="connsiteY7" fmla="*/ 5315295 h 6378379"/>
              <a:gd name="connsiteX8" fmla="*/ 0 w 11688947"/>
              <a:gd name="connsiteY8" fmla="*/ 1063084 h 6378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688947" h="6378379" fill="none" extrusionOk="0">
                <a:moveTo>
                  <a:pt x="0" y="1063084"/>
                </a:moveTo>
                <a:cubicBezTo>
                  <a:pt x="-56000" y="479441"/>
                  <a:pt x="461336" y="83035"/>
                  <a:pt x="1063084" y="0"/>
                </a:cubicBezTo>
                <a:cubicBezTo>
                  <a:pt x="2294539" y="77600"/>
                  <a:pt x="9164280" y="-27269"/>
                  <a:pt x="10625863" y="0"/>
                </a:cubicBezTo>
                <a:cubicBezTo>
                  <a:pt x="11250577" y="-49586"/>
                  <a:pt x="11793304" y="506681"/>
                  <a:pt x="11688947" y="1063084"/>
                </a:cubicBezTo>
                <a:cubicBezTo>
                  <a:pt x="11797947" y="3048688"/>
                  <a:pt x="11610738" y="4429259"/>
                  <a:pt x="11688947" y="5315295"/>
                </a:cubicBezTo>
                <a:cubicBezTo>
                  <a:pt x="11625857" y="5877740"/>
                  <a:pt x="11162813" y="6400507"/>
                  <a:pt x="10625863" y="6378379"/>
                </a:cubicBezTo>
                <a:cubicBezTo>
                  <a:pt x="7395889" y="6427556"/>
                  <a:pt x="3040611" y="6255677"/>
                  <a:pt x="1063084" y="6378379"/>
                </a:cubicBezTo>
                <a:cubicBezTo>
                  <a:pt x="474216" y="6391764"/>
                  <a:pt x="-22678" y="5921946"/>
                  <a:pt x="0" y="5315295"/>
                </a:cubicBezTo>
                <a:cubicBezTo>
                  <a:pt x="47022" y="4485495"/>
                  <a:pt x="104569" y="2433790"/>
                  <a:pt x="0" y="1063084"/>
                </a:cubicBezTo>
                <a:close/>
              </a:path>
              <a:path w="11688947" h="6378379" stroke="0" extrusionOk="0">
                <a:moveTo>
                  <a:pt x="0" y="1063084"/>
                </a:moveTo>
                <a:cubicBezTo>
                  <a:pt x="42758" y="471072"/>
                  <a:pt x="510206" y="-2285"/>
                  <a:pt x="1063084" y="0"/>
                </a:cubicBezTo>
                <a:cubicBezTo>
                  <a:pt x="3096211" y="-129276"/>
                  <a:pt x="6936229" y="-77778"/>
                  <a:pt x="10625863" y="0"/>
                </a:cubicBezTo>
                <a:cubicBezTo>
                  <a:pt x="11184624" y="-90425"/>
                  <a:pt x="11681236" y="520423"/>
                  <a:pt x="11688947" y="1063084"/>
                </a:cubicBezTo>
                <a:cubicBezTo>
                  <a:pt x="11770546" y="2171572"/>
                  <a:pt x="11843247" y="4258419"/>
                  <a:pt x="11688947" y="5315295"/>
                </a:cubicBezTo>
                <a:cubicBezTo>
                  <a:pt x="11694550" y="5914237"/>
                  <a:pt x="11109138" y="6413674"/>
                  <a:pt x="10625863" y="6378379"/>
                </a:cubicBezTo>
                <a:cubicBezTo>
                  <a:pt x="7031775" y="6422599"/>
                  <a:pt x="4413160" y="6348997"/>
                  <a:pt x="1063084" y="6378379"/>
                </a:cubicBezTo>
                <a:cubicBezTo>
                  <a:pt x="448743" y="6273809"/>
                  <a:pt x="-100368" y="5879223"/>
                  <a:pt x="0" y="5315295"/>
                </a:cubicBezTo>
                <a:cubicBezTo>
                  <a:pt x="-159954" y="4240933"/>
                  <a:pt x="22140" y="2925031"/>
                  <a:pt x="0" y="1063084"/>
                </a:cubicBezTo>
                <a:close/>
              </a:path>
            </a:pathLst>
          </a:custGeom>
          <a:ln w="76200">
            <a:prstDash val="dash"/>
            <a:extLst>
              <a:ext uri="{C807C97D-BFC1-408E-A445-0C87EB9F89A2}">
                <ask:lineSketchStyleProps xmlns:ask="http://schemas.microsoft.com/office/drawing/2018/sketchyshapes" sd="2925326911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B2D384-6013-0FAF-DCA5-682E50D7D1C9}"/>
              </a:ext>
            </a:extLst>
          </p:cNvPr>
          <p:cNvSpPr txBox="1"/>
          <p:nvPr/>
        </p:nvSpPr>
        <p:spPr>
          <a:xfrm>
            <a:off x="1639307" y="826109"/>
            <a:ext cx="1287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Số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?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834C1DA-1824-18AE-0F38-710D84DC7DE9}"/>
              </a:ext>
            </a:extLst>
          </p:cNvPr>
          <p:cNvSpPr/>
          <p:nvPr/>
        </p:nvSpPr>
        <p:spPr>
          <a:xfrm>
            <a:off x="1033403" y="887665"/>
            <a:ext cx="523220" cy="523220"/>
          </a:xfrm>
          <a:prstGeom prst="ellipse">
            <a:avLst/>
          </a:prstGeom>
          <a:solidFill>
            <a:srgbClr val="002060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rPr>
              <a:t>4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1D74E31-E70C-2EC6-06BA-D8E6393F71B2}"/>
              </a:ext>
            </a:extLst>
          </p:cNvPr>
          <p:cNvGrpSpPr/>
          <p:nvPr/>
        </p:nvGrpSpPr>
        <p:grpSpPr>
          <a:xfrm>
            <a:off x="1811041" y="2018015"/>
            <a:ext cx="8185332" cy="1528625"/>
            <a:chOff x="2202524" y="1580389"/>
            <a:chExt cx="6961247" cy="1300025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61A5224-5E5A-E14E-5B41-DC9DBAB371CD}"/>
                </a:ext>
              </a:extLst>
            </p:cNvPr>
            <p:cNvSpPr/>
            <p:nvPr/>
          </p:nvSpPr>
          <p:spPr>
            <a:xfrm>
              <a:off x="2202524" y="2076294"/>
              <a:ext cx="802998" cy="80299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+mn-cs"/>
                </a:rPr>
                <a:t>7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76202EF4-8422-B3D1-844B-87AB9869240A}"/>
                </a:ext>
              </a:extLst>
            </p:cNvPr>
            <p:cNvCxnSpPr>
              <a:cxnSpLocks/>
              <a:stCxn id="10" idx="6"/>
            </p:cNvCxnSpPr>
            <p:nvPr/>
          </p:nvCxnSpPr>
          <p:spPr>
            <a:xfrm flipV="1">
              <a:off x="3005522" y="2204375"/>
              <a:ext cx="1409063" cy="27341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B0448030-B219-2954-004E-C4DCD74F9554}"/>
                </a:ext>
              </a:extLst>
            </p:cNvPr>
            <p:cNvCxnSpPr>
              <a:cxnSpLocks/>
            </p:cNvCxnSpPr>
            <p:nvPr/>
          </p:nvCxnSpPr>
          <p:spPr>
            <a:xfrm>
              <a:off x="4864369" y="2139923"/>
              <a:ext cx="1422586" cy="4073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9D27773E-586E-BC08-FEEB-CF87CF72C7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85160" y="2204374"/>
              <a:ext cx="1489220" cy="38512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55C9155-C943-08B8-247B-70FD0FFD72E6}"/>
                </a:ext>
              </a:extLst>
            </p:cNvPr>
            <p:cNvSpPr txBox="1"/>
            <p:nvPr/>
          </p:nvSpPr>
          <p:spPr>
            <a:xfrm rot="996765">
              <a:off x="5343683" y="1917518"/>
              <a:ext cx="811424" cy="5496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+mn-cs"/>
                </a:rPr>
                <a:t>– 8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1C9F2A8-9D9C-7B0A-B898-76A73FCB31FE}"/>
                </a:ext>
              </a:extLst>
            </p:cNvPr>
            <p:cNvSpPr txBox="1"/>
            <p:nvPr/>
          </p:nvSpPr>
          <p:spPr>
            <a:xfrm rot="21056098">
              <a:off x="3121629" y="1884123"/>
              <a:ext cx="966517" cy="549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+mn-cs"/>
                </a:rPr>
                <a:t>+ 9 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8C7D4CF-72BF-2C5A-41B3-A666FEDF54E2}"/>
                </a:ext>
              </a:extLst>
            </p:cNvPr>
            <p:cNvSpPr txBox="1"/>
            <p:nvPr/>
          </p:nvSpPr>
          <p:spPr>
            <a:xfrm rot="20483046">
              <a:off x="7043186" y="2004802"/>
              <a:ext cx="822330" cy="5496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+mn-cs"/>
                </a:rPr>
                <a:t>+ 5 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524E60C4-EABA-BB3F-D36A-3A9BAB70398B}"/>
                </a:ext>
              </a:extLst>
            </p:cNvPr>
            <p:cNvGrpSpPr/>
            <p:nvPr/>
          </p:nvGrpSpPr>
          <p:grpSpPr>
            <a:xfrm>
              <a:off x="4316330" y="1648492"/>
              <a:ext cx="659817" cy="659817"/>
              <a:chOff x="4331821" y="2549383"/>
              <a:chExt cx="659817" cy="659817"/>
            </a:xfrm>
          </p:grpSpPr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DE7CE19C-2AC1-28E3-0FF2-C7917B022A8B}"/>
                  </a:ext>
                </a:extLst>
              </p:cNvPr>
              <p:cNvSpPr/>
              <p:nvPr/>
            </p:nvSpPr>
            <p:spPr>
              <a:xfrm rot="2776758">
                <a:off x="4331821" y="2549383"/>
                <a:ext cx="659817" cy="659817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cs typeface="+mn-cs"/>
                </a:endParaRP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356D1C4-1B34-078A-5DD1-E7070BF7E9D7}"/>
                  </a:ext>
                </a:extLst>
              </p:cNvPr>
              <p:cNvSpPr txBox="1"/>
              <p:nvPr/>
            </p:nvSpPr>
            <p:spPr>
              <a:xfrm>
                <a:off x="4476874" y="2646217"/>
                <a:ext cx="375174" cy="5496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+mn-cs"/>
                  </a:rPr>
                  <a:t>?</a:t>
                </a:r>
              </a:p>
            </p:txBody>
          </p:sp>
        </p:grp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F85F16C6-8186-A0D6-A040-5DCC25142342}"/>
                </a:ext>
              </a:extLst>
            </p:cNvPr>
            <p:cNvSpPr/>
            <p:nvPr/>
          </p:nvSpPr>
          <p:spPr>
            <a:xfrm>
              <a:off x="6113411" y="2095411"/>
              <a:ext cx="932891" cy="785003"/>
            </a:xfrm>
            <a:prstGeom prst="triangl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Arial"/>
                  <a:cs typeface="+mn-cs"/>
                </a:rPr>
                <a:t>?</a:t>
              </a:r>
            </a:p>
          </p:txBody>
        </p:sp>
        <p:sp>
          <p:nvSpPr>
            <p:cNvPr id="28" name="Star: 5 Points 27">
              <a:extLst>
                <a:ext uri="{FF2B5EF4-FFF2-40B4-BE49-F238E27FC236}">
                  <a16:creationId xmlns:a16="http://schemas.microsoft.com/office/drawing/2014/main" id="{F8FD9AD4-DFC7-8C69-6A3A-8C4D47A4B344}"/>
                </a:ext>
              </a:extLst>
            </p:cNvPr>
            <p:cNvSpPr/>
            <p:nvPr/>
          </p:nvSpPr>
          <p:spPr>
            <a:xfrm>
              <a:off x="8096971" y="1580389"/>
              <a:ext cx="1066800" cy="932891"/>
            </a:xfrm>
            <a:prstGeom prst="star5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Arial"/>
                  <a:cs typeface="+mn-cs"/>
                </a:rPr>
                <a:t>?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1159159-C269-A0D9-C20B-3F452004BB38}"/>
              </a:ext>
            </a:extLst>
          </p:cNvPr>
          <p:cNvGrpSpPr/>
          <p:nvPr/>
        </p:nvGrpSpPr>
        <p:grpSpPr>
          <a:xfrm>
            <a:off x="4296391" y="2035393"/>
            <a:ext cx="775841" cy="853164"/>
            <a:chOff x="6328603" y="5717593"/>
            <a:chExt cx="659817" cy="725577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3265D96-9EF2-3D0E-F965-13995D27C8BB}"/>
                </a:ext>
              </a:extLst>
            </p:cNvPr>
            <p:cNvSpPr/>
            <p:nvPr/>
          </p:nvSpPr>
          <p:spPr>
            <a:xfrm rot="2776758">
              <a:off x="6328603" y="5783353"/>
              <a:ext cx="659817" cy="65981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D8306CC-0AA9-A3FC-6A20-66DD52C56D10}"/>
                </a:ext>
              </a:extLst>
            </p:cNvPr>
            <p:cNvSpPr txBox="1"/>
            <p:nvPr/>
          </p:nvSpPr>
          <p:spPr>
            <a:xfrm>
              <a:off x="6335885" y="5717593"/>
              <a:ext cx="593300" cy="6979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cs typeface="+mn-cs"/>
                </a:rPr>
                <a:t>16</a:t>
              </a:r>
            </a:p>
          </p:txBody>
        </p:sp>
      </p:grp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DC10ED0C-9C42-44BB-E4CD-438793C474B0}"/>
              </a:ext>
            </a:extLst>
          </p:cNvPr>
          <p:cNvSpPr/>
          <p:nvPr/>
        </p:nvSpPr>
        <p:spPr>
          <a:xfrm>
            <a:off x="6430932" y="2623600"/>
            <a:ext cx="1096933" cy="923040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+mn-cs"/>
              </a:rPr>
              <a:t>8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4EAFC3C-C7C8-EAA2-F819-D6FC468218FC}"/>
              </a:ext>
            </a:extLst>
          </p:cNvPr>
          <p:cNvGrpSpPr/>
          <p:nvPr/>
        </p:nvGrpSpPr>
        <p:grpSpPr>
          <a:xfrm>
            <a:off x="8741830" y="2020438"/>
            <a:ext cx="1254389" cy="1096933"/>
            <a:chOff x="7797020" y="3607255"/>
            <a:chExt cx="1066800" cy="932891"/>
          </a:xfrm>
        </p:grpSpPr>
        <p:sp>
          <p:nvSpPr>
            <p:cNvPr id="36" name="Star: 5 Points 35">
              <a:extLst>
                <a:ext uri="{FF2B5EF4-FFF2-40B4-BE49-F238E27FC236}">
                  <a16:creationId xmlns:a16="http://schemas.microsoft.com/office/drawing/2014/main" id="{CAAF5437-3759-D94A-A3A0-B5741E9D10B2}"/>
                </a:ext>
              </a:extLst>
            </p:cNvPr>
            <p:cNvSpPr/>
            <p:nvPr/>
          </p:nvSpPr>
          <p:spPr>
            <a:xfrm>
              <a:off x="7797020" y="3607255"/>
              <a:ext cx="1066800" cy="932891"/>
            </a:xfrm>
            <a:prstGeom prst="star5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+mn-cs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8ABFCABB-AFC3-DF82-59F0-A1074930071E}"/>
                </a:ext>
              </a:extLst>
            </p:cNvPr>
            <p:cNvSpPr txBox="1"/>
            <p:nvPr/>
          </p:nvSpPr>
          <p:spPr>
            <a:xfrm>
              <a:off x="8037711" y="3821341"/>
              <a:ext cx="593300" cy="6979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cs typeface="+mn-cs"/>
                </a:rPr>
                <a:t>13</a:t>
              </a:r>
            </a:p>
          </p:txBody>
        </p:sp>
      </p:grpSp>
      <p:pic>
        <p:nvPicPr>
          <p:cNvPr id="38" name="Picture 4" descr="Children Jumping Cartoon HD Stock Images | Shutterstock">
            <a:extLst>
              <a:ext uri="{FF2B5EF4-FFF2-40B4-BE49-F238E27FC236}">
                <a16:creationId xmlns:a16="http://schemas.microsoft.com/office/drawing/2014/main" id="{2EBC5485-C80D-9B8C-FF68-F32A545D2E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29"/>
          <a:stretch/>
        </p:blipFill>
        <p:spPr bwMode="auto">
          <a:xfrm>
            <a:off x="6096000" y="4227822"/>
            <a:ext cx="4894077" cy="2067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243315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167</Words>
  <Application>Microsoft Office PowerPoint</Application>
  <PresentationFormat>Widescreen</PresentationFormat>
  <Paragraphs>48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22</cp:revision>
  <dcterms:created xsi:type="dcterms:W3CDTF">2024-05-02T09:15:34Z</dcterms:created>
  <dcterms:modified xsi:type="dcterms:W3CDTF">2025-12-07T16:22:13Z</dcterms:modified>
</cp:coreProperties>
</file>