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 id="2147483732" r:id="rId2"/>
    <p:sldMasterId id="2147483760" r:id="rId3"/>
    <p:sldMasterId id="2147483828" r:id="rId4"/>
  </p:sldMasterIdLst>
  <p:notesMasterIdLst>
    <p:notesMasterId r:id="rId9"/>
  </p:notesMasterIdLst>
  <p:sldIdLst>
    <p:sldId id="257" r:id="rId5"/>
    <p:sldId id="2007577118" r:id="rId6"/>
    <p:sldId id="2007577120" r:id="rId7"/>
    <p:sldId id="27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Duyen" initials="K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60" d="100"/>
          <a:sy n="60" d="100"/>
        </p:scale>
        <p:origin x="8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huongthaogadt01@gmail.com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3BB21-0903-4FD0-9D63-EA6AC147F4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060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2E422-42A8-4A7B-87CD-13A088DD62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spTree>
    <p:extLst>
      <p:ext uri="{BB962C8B-B14F-4D97-AF65-F5344CB8AC3E}">
        <p14:creationId xmlns:p14="http://schemas.microsoft.com/office/powerpoint/2010/main" val="2597162940"/>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342900" y="83185"/>
            <a:ext cx="11543030"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spTree>
    <p:extLst>
      <p:ext uri="{BB962C8B-B14F-4D97-AF65-F5344CB8AC3E}">
        <p14:creationId xmlns:p14="http://schemas.microsoft.com/office/powerpoint/2010/main" val="404981695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342900" y="83185"/>
            <a:ext cx="11543030"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sp>
        <p:nvSpPr>
          <p:cNvPr id="3" name="矩形 2"/>
          <p:cNvSpPr/>
          <p:nvPr userDrawn="1"/>
        </p:nvSpPr>
        <p:spPr>
          <a:xfrm>
            <a:off x="303530" y="335280"/>
            <a:ext cx="11584940" cy="5981700"/>
          </a:xfrm>
          <a:prstGeom prst="rect">
            <a:avLst/>
          </a:prstGeom>
          <a:solidFill>
            <a:srgbClr val="184841"/>
          </a:solidFill>
          <a:ln w="101600">
            <a:solidFill>
              <a:srgbClr val="E2B77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Tree>
    <p:extLst>
      <p:ext uri="{BB962C8B-B14F-4D97-AF65-F5344CB8AC3E}">
        <p14:creationId xmlns:p14="http://schemas.microsoft.com/office/powerpoint/2010/main" val="3898878164"/>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342900" y="83185"/>
            <a:ext cx="11543030"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sp>
        <p:nvSpPr>
          <p:cNvPr id="3" name="矩形 2"/>
          <p:cNvSpPr/>
          <p:nvPr userDrawn="1"/>
        </p:nvSpPr>
        <p:spPr>
          <a:xfrm>
            <a:off x="303530" y="335280"/>
            <a:ext cx="11584940" cy="5981700"/>
          </a:xfrm>
          <a:prstGeom prst="rect">
            <a:avLst/>
          </a:prstGeom>
          <a:solidFill>
            <a:srgbClr val="184841"/>
          </a:solidFill>
          <a:ln w="101600">
            <a:solidFill>
              <a:srgbClr val="E2B77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22" name="矩形 21"/>
          <p:cNvSpPr/>
          <p:nvPr userDrawn="1"/>
        </p:nvSpPr>
        <p:spPr>
          <a:xfrm>
            <a:off x="1200150" y="617855"/>
            <a:ext cx="3094990" cy="583565"/>
          </a:xfrm>
          <a:prstGeom prst="rect">
            <a:avLst/>
          </a:prstGeom>
          <a:noFill/>
        </p:spPr>
        <p:txBody>
          <a:bodyPr wrap="square">
            <a:spAutoFit/>
          </a:bodyPr>
          <a:lstStyle/>
          <a:p>
            <a:pPr lvl="0" algn="just">
              <a:buNone/>
            </a:pPr>
            <a:r>
              <a:rPr lang="zh-CN" altLang="en-US" sz="3200">
                <a:solidFill>
                  <a:schemeClr val="bg1"/>
                </a:solidFill>
                <a:latin typeface="字魂105号-简雅黑" panose="00000500000000000000" charset="-122"/>
                <a:ea typeface="字魂105号-简雅黑" panose="00000500000000000000" charset="-122"/>
                <a:cs typeface="+mn-ea"/>
                <a:sym typeface="+mn-lt"/>
              </a:rPr>
              <a:t>三、教师礼赞</a:t>
            </a:r>
          </a:p>
        </p:txBody>
      </p:sp>
      <p:pic>
        <p:nvPicPr>
          <p:cNvPr id="6" name="图片 5" descr="303b32313537373539313bc0cfcaa6c5ae"/>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03530" y="478790"/>
            <a:ext cx="914400" cy="914400"/>
          </a:xfrm>
          <a:prstGeom prst="rect">
            <a:avLst/>
          </a:prstGeom>
        </p:spPr>
      </p:pic>
    </p:spTree>
    <p:extLst>
      <p:ext uri="{BB962C8B-B14F-4D97-AF65-F5344CB8AC3E}">
        <p14:creationId xmlns:p14="http://schemas.microsoft.com/office/powerpoint/2010/main" val="1736242105"/>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342900" y="83185"/>
            <a:ext cx="11543030"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sp>
        <p:nvSpPr>
          <p:cNvPr id="3" name="矩形 2"/>
          <p:cNvSpPr/>
          <p:nvPr userDrawn="1"/>
        </p:nvSpPr>
        <p:spPr>
          <a:xfrm>
            <a:off x="303530" y="335280"/>
            <a:ext cx="11584940" cy="5981700"/>
          </a:xfrm>
          <a:prstGeom prst="rect">
            <a:avLst/>
          </a:prstGeom>
          <a:solidFill>
            <a:srgbClr val="184841"/>
          </a:solidFill>
          <a:ln w="101600">
            <a:solidFill>
              <a:srgbClr val="E2B77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22" name="矩形 21"/>
          <p:cNvSpPr/>
          <p:nvPr userDrawn="1"/>
        </p:nvSpPr>
        <p:spPr>
          <a:xfrm>
            <a:off x="1200150" y="617855"/>
            <a:ext cx="3094990" cy="583565"/>
          </a:xfrm>
          <a:prstGeom prst="rect">
            <a:avLst/>
          </a:prstGeom>
          <a:noFill/>
        </p:spPr>
        <p:txBody>
          <a:bodyPr wrap="square">
            <a:spAutoFit/>
          </a:bodyPr>
          <a:lstStyle/>
          <a:p>
            <a:pPr lvl="0" algn="just">
              <a:buNone/>
            </a:pPr>
            <a:r>
              <a:rPr lang="zh-CN" altLang="en-US" sz="3200">
                <a:solidFill>
                  <a:schemeClr val="bg1"/>
                </a:solidFill>
                <a:latin typeface="字魂105号-简雅黑" panose="00000500000000000000" charset="-122"/>
                <a:ea typeface="字魂105号-简雅黑" panose="00000500000000000000" charset="-122"/>
                <a:cs typeface="+mn-ea"/>
                <a:sym typeface="+mn-lt"/>
              </a:rPr>
              <a:t>四、尊师重教</a:t>
            </a:r>
          </a:p>
        </p:txBody>
      </p:sp>
      <p:pic>
        <p:nvPicPr>
          <p:cNvPr id="6" name="图片 5" descr="303b32313537373539313bc0cfcaa6c5ae"/>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03530" y="478790"/>
            <a:ext cx="914400" cy="914400"/>
          </a:xfrm>
          <a:prstGeom prst="rect">
            <a:avLst/>
          </a:prstGeom>
        </p:spPr>
      </p:pic>
    </p:spTree>
    <p:extLst>
      <p:ext uri="{BB962C8B-B14F-4D97-AF65-F5344CB8AC3E}">
        <p14:creationId xmlns:p14="http://schemas.microsoft.com/office/powerpoint/2010/main" val="1317099490"/>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spTree>
    <p:extLst>
      <p:ext uri="{BB962C8B-B14F-4D97-AF65-F5344CB8AC3E}">
        <p14:creationId xmlns:p14="http://schemas.microsoft.com/office/powerpoint/2010/main" val="636851639"/>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342900" y="83185"/>
            <a:ext cx="11543030"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spTree>
    <p:extLst>
      <p:ext uri="{BB962C8B-B14F-4D97-AF65-F5344CB8AC3E}">
        <p14:creationId xmlns:p14="http://schemas.microsoft.com/office/powerpoint/2010/main" val="995518404"/>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342900" y="83185"/>
            <a:ext cx="11543030"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sp>
        <p:nvSpPr>
          <p:cNvPr id="3" name="矩形 2"/>
          <p:cNvSpPr/>
          <p:nvPr userDrawn="1"/>
        </p:nvSpPr>
        <p:spPr>
          <a:xfrm>
            <a:off x="303530" y="335280"/>
            <a:ext cx="11584940" cy="5981700"/>
          </a:xfrm>
          <a:prstGeom prst="rect">
            <a:avLst/>
          </a:prstGeom>
          <a:solidFill>
            <a:srgbClr val="184841"/>
          </a:solidFill>
          <a:ln w="101600">
            <a:solidFill>
              <a:srgbClr val="E2B77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Tree>
    <p:extLst>
      <p:ext uri="{BB962C8B-B14F-4D97-AF65-F5344CB8AC3E}">
        <p14:creationId xmlns:p14="http://schemas.microsoft.com/office/powerpoint/2010/main" val="252467806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342900" y="83185"/>
            <a:ext cx="11543030"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sp>
        <p:nvSpPr>
          <p:cNvPr id="3" name="矩形 2"/>
          <p:cNvSpPr/>
          <p:nvPr userDrawn="1"/>
        </p:nvSpPr>
        <p:spPr>
          <a:xfrm>
            <a:off x="303530" y="335280"/>
            <a:ext cx="11584940" cy="5981700"/>
          </a:xfrm>
          <a:prstGeom prst="rect">
            <a:avLst/>
          </a:prstGeom>
          <a:solidFill>
            <a:srgbClr val="184841"/>
          </a:solidFill>
          <a:ln w="101600">
            <a:solidFill>
              <a:srgbClr val="E2B77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22" name="矩形 21"/>
          <p:cNvSpPr/>
          <p:nvPr userDrawn="1"/>
        </p:nvSpPr>
        <p:spPr>
          <a:xfrm>
            <a:off x="1200150" y="617855"/>
            <a:ext cx="3094990" cy="583565"/>
          </a:xfrm>
          <a:prstGeom prst="rect">
            <a:avLst/>
          </a:prstGeom>
          <a:noFill/>
        </p:spPr>
        <p:txBody>
          <a:bodyPr wrap="square">
            <a:spAutoFit/>
          </a:bodyPr>
          <a:lstStyle/>
          <a:p>
            <a:pPr lvl="0" algn="just">
              <a:buNone/>
            </a:pPr>
            <a:r>
              <a:rPr lang="zh-CN" altLang="en-US" sz="3200">
                <a:solidFill>
                  <a:schemeClr val="bg1"/>
                </a:solidFill>
                <a:latin typeface="字魂105号-简雅黑" panose="00000500000000000000" charset="-122"/>
                <a:ea typeface="字魂105号-简雅黑" panose="00000500000000000000" charset="-122"/>
                <a:cs typeface="+mn-ea"/>
                <a:sym typeface="+mn-lt"/>
              </a:rPr>
              <a:t>三、教师礼赞</a:t>
            </a:r>
          </a:p>
        </p:txBody>
      </p:sp>
      <p:pic>
        <p:nvPicPr>
          <p:cNvPr id="6" name="图片 5" descr="303b32313537373539313bc0cfcaa6c5ae"/>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03530" y="478790"/>
            <a:ext cx="914400" cy="914400"/>
          </a:xfrm>
          <a:prstGeom prst="rect">
            <a:avLst/>
          </a:prstGeom>
        </p:spPr>
      </p:pic>
    </p:spTree>
    <p:extLst>
      <p:ext uri="{BB962C8B-B14F-4D97-AF65-F5344CB8AC3E}">
        <p14:creationId xmlns:p14="http://schemas.microsoft.com/office/powerpoint/2010/main" val="504255045"/>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342900" y="83185"/>
            <a:ext cx="11543030"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sp>
        <p:nvSpPr>
          <p:cNvPr id="3" name="矩形 2"/>
          <p:cNvSpPr/>
          <p:nvPr userDrawn="1"/>
        </p:nvSpPr>
        <p:spPr>
          <a:xfrm>
            <a:off x="303530" y="335280"/>
            <a:ext cx="11584940" cy="5981700"/>
          </a:xfrm>
          <a:prstGeom prst="rect">
            <a:avLst/>
          </a:prstGeom>
          <a:solidFill>
            <a:srgbClr val="184841"/>
          </a:solidFill>
          <a:ln w="101600">
            <a:solidFill>
              <a:srgbClr val="E2B77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22" name="矩形 21"/>
          <p:cNvSpPr/>
          <p:nvPr userDrawn="1"/>
        </p:nvSpPr>
        <p:spPr>
          <a:xfrm>
            <a:off x="1200150" y="617855"/>
            <a:ext cx="3094990" cy="583565"/>
          </a:xfrm>
          <a:prstGeom prst="rect">
            <a:avLst/>
          </a:prstGeom>
          <a:noFill/>
        </p:spPr>
        <p:txBody>
          <a:bodyPr wrap="square">
            <a:spAutoFit/>
          </a:bodyPr>
          <a:lstStyle/>
          <a:p>
            <a:pPr lvl="0" algn="just">
              <a:buNone/>
            </a:pPr>
            <a:r>
              <a:rPr lang="zh-CN" altLang="en-US" sz="3200">
                <a:solidFill>
                  <a:schemeClr val="bg1"/>
                </a:solidFill>
                <a:latin typeface="字魂105号-简雅黑" panose="00000500000000000000" charset="-122"/>
                <a:ea typeface="字魂105号-简雅黑" panose="00000500000000000000" charset="-122"/>
                <a:cs typeface="+mn-ea"/>
                <a:sym typeface="+mn-lt"/>
              </a:rPr>
              <a:t>四、尊师重教</a:t>
            </a:r>
          </a:p>
        </p:txBody>
      </p:sp>
      <p:pic>
        <p:nvPicPr>
          <p:cNvPr id="6" name="图片 5" descr="303b32313537373539313bc0cfcaa6c5ae"/>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03530" y="478790"/>
            <a:ext cx="914400" cy="914400"/>
          </a:xfrm>
          <a:prstGeom prst="rect">
            <a:avLst/>
          </a:prstGeom>
        </p:spPr>
      </p:pic>
    </p:spTree>
    <p:extLst>
      <p:ext uri="{BB962C8B-B14F-4D97-AF65-F5344CB8AC3E}">
        <p14:creationId xmlns:p14="http://schemas.microsoft.com/office/powerpoint/2010/main" val="1831098042"/>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6555DC-DB59-438D-B55A-36E26D316A4E}"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pic>
        <p:nvPicPr>
          <p:cNvPr id="8" name="图片 1"/>
          <p:cNvPicPr>
            <a:picLocks noChangeAspect="1"/>
          </p:cNvPicPr>
          <p:nvPr userDrawn="1"/>
        </p:nvPicPr>
        <p:blipFill>
          <a:blip r:embed="rId2" cstate="email"/>
          <a:stretch>
            <a:fillRect/>
          </a:stretch>
        </p:blipFill>
        <p:spPr>
          <a:xfrm flipH="1">
            <a:off x="-1" y="-1"/>
            <a:ext cx="4355558" cy="2651501"/>
          </a:xfrm>
          <a:prstGeom prst="rect">
            <a:avLst/>
          </a:prstGeom>
        </p:spPr>
      </p:pic>
    </p:spTree>
    <p:extLst>
      <p:ext uri="{BB962C8B-B14F-4D97-AF65-F5344CB8AC3E}">
        <p14:creationId xmlns:p14="http://schemas.microsoft.com/office/powerpoint/2010/main" val="3357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555DC-DB59-438D-B55A-36E26D316A4E}"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spTree>
    <p:extLst>
      <p:ext uri="{BB962C8B-B14F-4D97-AF65-F5344CB8AC3E}">
        <p14:creationId xmlns:p14="http://schemas.microsoft.com/office/powerpoint/2010/main" val="2679074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555DC-DB59-438D-B55A-36E26D316A4E}"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spTree>
    <p:extLst>
      <p:ext uri="{BB962C8B-B14F-4D97-AF65-F5344CB8AC3E}">
        <p14:creationId xmlns:p14="http://schemas.microsoft.com/office/powerpoint/2010/main" val="1552111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6555DC-DB59-438D-B55A-36E26D316A4E}"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1CBEC-4DA8-4B79-99D0-37DDF6BCFAE6}" type="slidenum">
              <a:rPr lang="en-US" smtClean="0"/>
              <a:t>‹#›</a:t>
            </a:fld>
            <a:endParaRPr lang="en-US"/>
          </a:p>
        </p:txBody>
      </p:sp>
    </p:spTree>
    <p:extLst>
      <p:ext uri="{BB962C8B-B14F-4D97-AF65-F5344CB8AC3E}">
        <p14:creationId xmlns:p14="http://schemas.microsoft.com/office/powerpoint/2010/main" val="306858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6555DC-DB59-438D-B55A-36E26D316A4E}" type="datetimeFigureOut">
              <a:rPr lang="en-US" smtClean="0"/>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11CBEC-4DA8-4B79-99D0-37DDF6BCFAE6}" type="slidenum">
              <a:rPr lang="en-US" smtClean="0"/>
              <a:t>‹#›</a:t>
            </a:fld>
            <a:endParaRPr lang="en-US"/>
          </a:p>
        </p:txBody>
      </p:sp>
    </p:spTree>
    <p:extLst>
      <p:ext uri="{BB962C8B-B14F-4D97-AF65-F5344CB8AC3E}">
        <p14:creationId xmlns:p14="http://schemas.microsoft.com/office/powerpoint/2010/main" val="722228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6555DC-DB59-438D-B55A-36E26D316A4E}" type="datetimeFigureOut">
              <a:rPr lang="en-US" smtClean="0"/>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11CBEC-4DA8-4B79-99D0-37DDF6BCFAE6}" type="slidenum">
              <a:rPr lang="en-US" smtClean="0"/>
              <a:t>‹#›</a:t>
            </a:fld>
            <a:endParaRPr lang="en-US"/>
          </a:p>
        </p:txBody>
      </p:sp>
    </p:spTree>
    <p:extLst>
      <p:ext uri="{BB962C8B-B14F-4D97-AF65-F5344CB8AC3E}">
        <p14:creationId xmlns:p14="http://schemas.microsoft.com/office/powerpoint/2010/main" val="444041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555DC-DB59-438D-B55A-36E26D316A4E}" type="datetimeFigureOut">
              <a:rPr lang="en-US" smtClean="0"/>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11CBEC-4DA8-4B79-99D0-37DDF6BCFAE6}" type="slidenum">
              <a:rPr lang="en-US" smtClean="0"/>
              <a:t>‹#›</a:t>
            </a:fld>
            <a:endParaRPr lang="en-US"/>
          </a:p>
        </p:txBody>
      </p:sp>
    </p:spTree>
    <p:extLst>
      <p:ext uri="{BB962C8B-B14F-4D97-AF65-F5344CB8AC3E}">
        <p14:creationId xmlns:p14="http://schemas.microsoft.com/office/powerpoint/2010/main" val="2014818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555DC-DB59-438D-B55A-36E26D316A4E}"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1CBEC-4DA8-4B79-99D0-37DDF6BCFAE6}" type="slidenum">
              <a:rPr lang="en-US" smtClean="0"/>
              <a:t>‹#›</a:t>
            </a:fld>
            <a:endParaRPr lang="en-US"/>
          </a:p>
        </p:txBody>
      </p:sp>
    </p:spTree>
    <p:extLst>
      <p:ext uri="{BB962C8B-B14F-4D97-AF65-F5344CB8AC3E}">
        <p14:creationId xmlns:p14="http://schemas.microsoft.com/office/powerpoint/2010/main" val="2929173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555DC-DB59-438D-B55A-36E26D316A4E}"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1CBEC-4DA8-4B79-99D0-37DDF6BCFAE6}" type="slidenum">
              <a:rPr lang="en-US" smtClean="0"/>
              <a:t>‹#›</a:t>
            </a:fld>
            <a:endParaRPr lang="en-US"/>
          </a:p>
        </p:txBody>
      </p:sp>
    </p:spTree>
    <p:extLst>
      <p:ext uri="{BB962C8B-B14F-4D97-AF65-F5344CB8AC3E}">
        <p14:creationId xmlns:p14="http://schemas.microsoft.com/office/powerpoint/2010/main" val="2243540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555DC-DB59-438D-B55A-36E26D316A4E}"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spTree>
    <p:extLst>
      <p:ext uri="{BB962C8B-B14F-4D97-AF65-F5344CB8AC3E}">
        <p14:creationId xmlns:p14="http://schemas.microsoft.com/office/powerpoint/2010/main" val="2973370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555DC-DB59-438D-B55A-36E26D316A4E}"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spTree>
    <p:extLst>
      <p:ext uri="{BB962C8B-B14F-4D97-AF65-F5344CB8AC3E}">
        <p14:creationId xmlns:p14="http://schemas.microsoft.com/office/powerpoint/2010/main" val="102971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9.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98B6A81-BF98-AEAB-AF85-5BE7E37D210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39347" y="0"/>
            <a:ext cx="1589134" cy="1589134"/>
          </a:xfrm>
          <a:prstGeom prst="rect">
            <a:avLst/>
          </a:prstGeom>
        </p:spPr>
      </p:pic>
    </p:spTree>
    <p:extLst>
      <p:ext uri="{BB962C8B-B14F-4D97-AF65-F5344CB8AC3E}">
        <p14:creationId xmlns:p14="http://schemas.microsoft.com/office/powerpoint/2010/main" val="355677491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7" r:id="rId4"/>
    <p:sldLayoutId id="2147483738" r:id="rId5"/>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54474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5" r:id="rId4"/>
    <p:sldLayoutId id="2147483766" r:id="rId5"/>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555DC-DB59-438D-B55A-36E26D316A4E}" type="datetimeFigureOut">
              <a:rPr lang="en-US" smtClean="0"/>
              <a:t>12/7/2025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1CBEC-4DA8-4B79-99D0-37DDF6BCFAE6}" type="slidenum">
              <a:rPr lang="en-US" smtClean="0"/>
              <a:t>‹#›</a:t>
            </a:fld>
            <a:endParaRPr lang="en-US"/>
          </a:p>
        </p:txBody>
      </p:sp>
    </p:spTree>
    <p:extLst>
      <p:ext uri="{BB962C8B-B14F-4D97-AF65-F5344CB8AC3E}">
        <p14:creationId xmlns:p14="http://schemas.microsoft.com/office/powerpoint/2010/main" val="269765207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755EA9D-B225-4EEF-ACFD-040DAB392C46}"/>
              </a:ext>
            </a:extLst>
          </p:cNvPr>
          <p:cNvPicPr/>
          <p:nvPr/>
        </p:nvPicPr>
        <p:blipFill>
          <a:blip r:embed="rId3">
            <a:clrChange>
              <a:clrFrom>
                <a:srgbClr val="F5F5F5">
                  <a:alpha val="100000"/>
                </a:srgbClr>
              </a:clrFrom>
              <a:clrTo>
                <a:srgbClr val="F5F5F5">
                  <a:alpha val="100000"/>
                  <a:alpha val="0"/>
                </a:srgbClr>
              </a:clrTo>
            </a:clrChange>
          </a:blip>
          <a:srcRect t="43206" r="422" b="9687"/>
          <a:stretch>
            <a:fillRect/>
          </a:stretch>
        </p:blipFill>
        <p:spPr>
          <a:xfrm>
            <a:off x="3810000" y="700405"/>
            <a:ext cx="4775200" cy="1057275"/>
          </a:xfrm>
          <a:prstGeom prst="rect">
            <a:avLst/>
          </a:prstGeom>
          <a:noFill/>
          <a:ln w="9525">
            <a:noFill/>
          </a:ln>
        </p:spPr>
      </p:pic>
      <p:sp>
        <p:nvSpPr>
          <p:cNvPr id="15" name="圆角矩形 1">
            <a:extLst>
              <a:ext uri="{FF2B5EF4-FFF2-40B4-BE49-F238E27FC236}">
                <a16:creationId xmlns:a16="http://schemas.microsoft.com/office/drawing/2014/main" id="{7AD7AC80-407A-4298-842C-98E123F81B3B}"/>
              </a:ext>
            </a:extLst>
          </p:cNvPr>
          <p:cNvSpPr/>
          <p:nvPr/>
        </p:nvSpPr>
        <p:spPr>
          <a:xfrm>
            <a:off x="3052814" y="0"/>
            <a:ext cx="6816725" cy="700405"/>
          </a:xfrm>
          <a:prstGeom prst="roundRect">
            <a:avLst>
              <a:gd name="adj" fmla="val 50000"/>
            </a:avLst>
          </a:prstGeom>
          <a:solidFill>
            <a:srgbClr val="FFECB0"/>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err="1">
                <a:ln>
                  <a:noFill/>
                </a:ln>
                <a:solidFill>
                  <a:prstClr val="black"/>
                </a:solidFill>
                <a:effectLst/>
                <a:uLnTx/>
                <a:uFillTx/>
                <a:latin typeface="Calibri" panose="020F0502020204030204" charset="0"/>
                <a:ea typeface="FZHei-B01S" panose="03000509000000000000" pitchFamily="65" charset="-122"/>
                <a:cs typeface="Calibri" panose="020F0502020204030204" charset="0"/>
                <a:sym typeface="+mn-lt"/>
              </a:rPr>
              <a:t>Thứ</a:t>
            </a:r>
            <a:r>
              <a:rPr kumimoji="0" lang="en-US" altLang="zh-CN" sz="4000" b="0" i="0" u="none" strike="noStrike" kern="0" cap="none" spc="0" normalizeH="0" baseline="0" noProof="0" dirty="0">
                <a:ln>
                  <a:noFill/>
                </a:ln>
                <a:solidFill>
                  <a:prstClr val="black"/>
                </a:solidFill>
                <a:effectLst/>
                <a:uLnTx/>
                <a:uFillTx/>
                <a:latin typeface="Calibri" panose="020F0502020204030204" charset="0"/>
                <a:ea typeface="FZHei-B01S" panose="03000509000000000000" pitchFamily="65" charset="-122"/>
                <a:cs typeface="Calibri" panose="020F0502020204030204" charset="0"/>
                <a:sym typeface="+mn-lt"/>
              </a:rPr>
              <a:t> ... </a:t>
            </a:r>
            <a:r>
              <a:rPr kumimoji="0" lang="en-US" altLang="zh-CN" sz="4000" b="0" i="0" u="none" strike="noStrike" kern="0" cap="none" spc="0" normalizeH="0" baseline="0" noProof="0" dirty="0" err="1">
                <a:ln>
                  <a:noFill/>
                </a:ln>
                <a:solidFill>
                  <a:prstClr val="black"/>
                </a:solidFill>
                <a:effectLst/>
                <a:uLnTx/>
                <a:uFillTx/>
                <a:latin typeface="Calibri" panose="020F0502020204030204" charset="0"/>
                <a:ea typeface="FZHei-B01S" panose="03000509000000000000" pitchFamily="65" charset="-122"/>
                <a:cs typeface="Calibri" panose="020F0502020204030204" charset="0"/>
                <a:sym typeface="+mn-lt"/>
              </a:rPr>
              <a:t>ngày</a:t>
            </a:r>
            <a:r>
              <a:rPr kumimoji="0" lang="en-US" altLang="zh-CN" sz="4000" b="0" i="0" u="none" strike="noStrike" kern="0" cap="none" spc="0" normalizeH="0" baseline="0" noProof="0" dirty="0">
                <a:ln>
                  <a:noFill/>
                </a:ln>
                <a:solidFill>
                  <a:prstClr val="black"/>
                </a:solidFill>
                <a:effectLst/>
                <a:uLnTx/>
                <a:uFillTx/>
                <a:latin typeface="Calibri" panose="020F0502020204030204" charset="0"/>
                <a:ea typeface="FZHei-B01S" panose="03000509000000000000" pitchFamily="65" charset="-122"/>
                <a:cs typeface="Calibri" panose="020F0502020204030204" charset="0"/>
                <a:sym typeface="+mn-lt"/>
              </a:rPr>
              <a:t> ... </a:t>
            </a:r>
            <a:r>
              <a:rPr kumimoji="0" lang="en-US" altLang="zh-CN" sz="4000" b="0" i="0" u="none" strike="noStrike" kern="0" cap="none" spc="0" normalizeH="0" baseline="0" noProof="0" dirty="0" err="1">
                <a:ln>
                  <a:noFill/>
                </a:ln>
                <a:solidFill>
                  <a:prstClr val="black"/>
                </a:solidFill>
                <a:effectLst/>
                <a:uLnTx/>
                <a:uFillTx/>
                <a:latin typeface="Calibri" panose="020F0502020204030204" charset="0"/>
                <a:ea typeface="FZHei-B01S" panose="03000509000000000000" pitchFamily="65" charset="-122"/>
                <a:cs typeface="Calibri" panose="020F0502020204030204" charset="0"/>
                <a:sym typeface="+mn-lt"/>
              </a:rPr>
              <a:t>tháng</a:t>
            </a:r>
            <a:r>
              <a:rPr kumimoji="0" lang="en-US" altLang="zh-CN" sz="4000" b="0" i="0" u="none" strike="noStrike" kern="0" cap="none" spc="0" normalizeH="0" baseline="0" noProof="0" dirty="0">
                <a:ln>
                  <a:noFill/>
                </a:ln>
                <a:solidFill>
                  <a:prstClr val="black"/>
                </a:solidFill>
                <a:effectLst/>
                <a:uLnTx/>
                <a:uFillTx/>
                <a:latin typeface="Calibri" panose="020F0502020204030204" charset="0"/>
                <a:ea typeface="FZHei-B01S" panose="03000509000000000000" pitchFamily="65" charset="-122"/>
                <a:cs typeface="Calibri" panose="020F0502020204030204" charset="0"/>
                <a:sym typeface="+mn-lt"/>
              </a:rPr>
              <a:t> ... </a:t>
            </a:r>
            <a:r>
              <a:rPr kumimoji="0" lang="en-US" altLang="zh-CN" sz="4000" b="0" i="0" u="none" strike="noStrike" kern="0" cap="none" spc="0" normalizeH="0" baseline="0" noProof="0" dirty="0" err="1">
                <a:ln>
                  <a:noFill/>
                </a:ln>
                <a:solidFill>
                  <a:prstClr val="black"/>
                </a:solidFill>
                <a:effectLst/>
                <a:uLnTx/>
                <a:uFillTx/>
                <a:latin typeface="Calibri" panose="020F0502020204030204" charset="0"/>
                <a:ea typeface="FZHei-B01S" panose="03000509000000000000" pitchFamily="65" charset="-122"/>
                <a:cs typeface="Calibri" panose="020F0502020204030204" charset="0"/>
                <a:sym typeface="+mn-lt"/>
              </a:rPr>
              <a:t>năm</a:t>
            </a:r>
            <a:r>
              <a:rPr kumimoji="0" lang="en-US" altLang="zh-CN" sz="4000" b="0" i="0" u="none" strike="noStrike" kern="0" cap="none" spc="0" normalizeH="0" baseline="0" noProof="0" dirty="0">
                <a:ln>
                  <a:noFill/>
                </a:ln>
                <a:solidFill>
                  <a:prstClr val="black"/>
                </a:solidFill>
                <a:effectLst/>
                <a:uLnTx/>
                <a:uFillTx/>
                <a:latin typeface="Calibri" panose="020F0502020204030204" charset="0"/>
                <a:ea typeface="FZHei-B01S" panose="03000509000000000000" pitchFamily="65" charset="-122"/>
                <a:cs typeface="Calibri" panose="020F0502020204030204" charset="0"/>
                <a:sym typeface="+mn-lt"/>
              </a:rPr>
              <a:t> ….</a:t>
            </a:r>
          </a:p>
        </p:txBody>
      </p:sp>
      <p:pic>
        <p:nvPicPr>
          <p:cNvPr id="4" name="Picture 3">
            <a:extLst>
              <a:ext uri="{FF2B5EF4-FFF2-40B4-BE49-F238E27FC236}">
                <a16:creationId xmlns:a16="http://schemas.microsoft.com/office/drawing/2014/main" id="{6957DFA5-8923-4B35-BFE7-BA7576AB0634}"/>
              </a:ext>
            </a:extLst>
          </p:cNvPr>
          <p:cNvPicPr>
            <a:picLocks noChangeAspect="1"/>
          </p:cNvPicPr>
          <p:nvPr/>
        </p:nvPicPr>
        <p:blipFill>
          <a:blip r:embed="rId4"/>
          <a:stretch>
            <a:fillRect/>
          </a:stretch>
        </p:blipFill>
        <p:spPr>
          <a:xfrm>
            <a:off x="4639303" y="927140"/>
            <a:ext cx="3273836" cy="749873"/>
          </a:xfrm>
          <a:prstGeom prst="rect">
            <a:avLst/>
          </a:prstGeom>
        </p:spPr>
      </p:pic>
      <p:pic>
        <p:nvPicPr>
          <p:cNvPr id="3" name="Picture 2">
            <a:extLst>
              <a:ext uri="{FF2B5EF4-FFF2-40B4-BE49-F238E27FC236}">
                <a16:creationId xmlns:a16="http://schemas.microsoft.com/office/drawing/2014/main" id="{9ED857E7-4C7E-55F7-C4B3-719EF9ED5503}"/>
              </a:ext>
            </a:extLst>
          </p:cNvPr>
          <p:cNvPicPr>
            <a:picLocks noChangeAspect="1"/>
          </p:cNvPicPr>
          <p:nvPr/>
        </p:nvPicPr>
        <p:blipFill>
          <a:blip r:embed="rId5"/>
          <a:stretch>
            <a:fillRect/>
          </a:stretch>
        </p:blipFill>
        <p:spPr>
          <a:xfrm>
            <a:off x="2371530" y="1677013"/>
            <a:ext cx="7151228" cy="2017951"/>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8">
            <a:extLst>
              <a:ext uri="{FF2B5EF4-FFF2-40B4-BE49-F238E27FC236}">
                <a16:creationId xmlns:a16="http://schemas.microsoft.com/office/drawing/2014/main" id="{AE25CD21-36EE-4AD0-B993-7CDCEEAEB5DD}"/>
              </a:ext>
            </a:extLst>
          </p:cNvPr>
          <p:cNvGrpSpPr/>
          <p:nvPr/>
        </p:nvGrpSpPr>
        <p:grpSpPr>
          <a:xfrm>
            <a:off x="873760" y="765353"/>
            <a:ext cx="10444480" cy="2476469"/>
            <a:chOff x="1317" y="2906"/>
            <a:chExt cx="16681" cy="4112"/>
          </a:xfrm>
        </p:grpSpPr>
        <p:grpSp>
          <p:nvGrpSpPr>
            <p:cNvPr id="5" name="组合 15">
              <a:extLst>
                <a:ext uri="{FF2B5EF4-FFF2-40B4-BE49-F238E27FC236}">
                  <a16:creationId xmlns:a16="http://schemas.microsoft.com/office/drawing/2014/main" id="{BA7947AF-2E75-4041-A151-2B7ABEF7383D}"/>
                </a:ext>
              </a:extLst>
            </p:cNvPr>
            <p:cNvGrpSpPr/>
            <p:nvPr/>
          </p:nvGrpSpPr>
          <p:grpSpPr>
            <a:xfrm>
              <a:off x="1317" y="3053"/>
              <a:ext cx="16681" cy="3965"/>
              <a:chOff x="1020" y="2328"/>
              <a:chExt cx="11012" cy="8169"/>
            </a:xfrm>
          </p:grpSpPr>
          <p:sp>
            <p:nvSpPr>
              <p:cNvPr id="7" name="圆角矩形 14">
                <a:extLst>
                  <a:ext uri="{FF2B5EF4-FFF2-40B4-BE49-F238E27FC236}">
                    <a16:creationId xmlns:a16="http://schemas.microsoft.com/office/drawing/2014/main" id="{FCC0CDA8-4179-47E7-B1B0-D8F12FBEFBE3}"/>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 name="圆角矩形 13">
                <a:extLst>
                  <a:ext uri="{FF2B5EF4-FFF2-40B4-BE49-F238E27FC236}">
                    <a16:creationId xmlns:a16="http://schemas.microsoft.com/office/drawing/2014/main" id="{0252CCAA-4D0D-4DD5-8C0B-83720065921E}"/>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6" name="文本框 17">
              <a:extLst>
                <a:ext uri="{FF2B5EF4-FFF2-40B4-BE49-F238E27FC236}">
                  <a16:creationId xmlns:a16="http://schemas.microsoft.com/office/drawing/2014/main" id="{3AFA9A4D-8354-4635-8AC0-DBD3553F5833}"/>
                </a:ext>
              </a:extLst>
            </p:cNvPr>
            <p:cNvSpPr txBox="1"/>
            <p:nvPr/>
          </p:nvSpPr>
          <p:spPr>
            <a:xfrm>
              <a:off x="1466" y="2906"/>
              <a:ext cx="16229" cy="374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Trường học là nơi các em được tham gia hoạt động học tập và vui chơi. Vì vậy, thực hiện được việc giữ gìn trường học, lớp học sạch đẹp chính là thể hiện tình yêu đối với trường lớp của mình.</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4" name="Picture 3">
            <a:extLst>
              <a:ext uri="{FF2B5EF4-FFF2-40B4-BE49-F238E27FC236}">
                <a16:creationId xmlns:a16="http://schemas.microsoft.com/office/drawing/2014/main" id="{AB75D160-BD12-4CBA-90F0-4C4AC977E51A}"/>
              </a:ext>
            </a:extLst>
          </p:cNvPr>
          <p:cNvPicPr>
            <a:picLocks noChangeAspect="1"/>
          </p:cNvPicPr>
          <p:nvPr/>
        </p:nvPicPr>
        <p:blipFill>
          <a:blip r:embed="rId2"/>
          <a:stretch>
            <a:fillRect/>
          </a:stretch>
        </p:blipFill>
        <p:spPr>
          <a:xfrm>
            <a:off x="4340200" y="-214827"/>
            <a:ext cx="3511600" cy="1072989"/>
          </a:xfrm>
          <a:prstGeom prst="rect">
            <a:avLst/>
          </a:prstGeom>
        </p:spPr>
      </p:pic>
    </p:spTree>
    <p:extLst>
      <p:ext uri="{BB962C8B-B14F-4D97-AF65-F5344CB8AC3E}">
        <p14:creationId xmlns:p14="http://schemas.microsoft.com/office/powerpoint/2010/main" val="320243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8">
            <a:extLst>
              <a:ext uri="{FF2B5EF4-FFF2-40B4-BE49-F238E27FC236}">
                <a16:creationId xmlns:a16="http://schemas.microsoft.com/office/drawing/2014/main" id="{AE25CD21-36EE-4AD0-B993-7CDCEEAEB5DD}"/>
              </a:ext>
            </a:extLst>
          </p:cNvPr>
          <p:cNvGrpSpPr/>
          <p:nvPr/>
        </p:nvGrpSpPr>
        <p:grpSpPr>
          <a:xfrm>
            <a:off x="760548" y="943903"/>
            <a:ext cx="10444480" cy="1821070"/>
            <a:chOff x="1317" y="3053"/>
            <a:chExt cx="16681" cy="3965"/>
          </a:xfrm>
        </p:grpSpPr>
        <p:grpSp>
          <p:nvGrpSpPr>
            <p:cNvPr id="5" name="组合 15">
              <a:extLst>
                <a:ext uri="{FF2B5EF4-FFF2-40B4-BE49-F238E27FC236}">
                  <a16:creationId xmlns:a16="http://schemas.microsoft.com/office/drawing/2014/main" id="{BA7947AF-2E75-4041-A151-2B7ABEF7383D}"/>
                </a:ext>
              </a:extLst>
            </p:cNvPr>
            <p:cNvGrpSpPr/>
            <p:nvPr/>
          </p:nvGrpSpPr>
          <p:grpSpPr>
            <a:xfrm>
              <a:off x="1317" y="3053"/>
              <a:ext cx="16681" cy="3965"/>
              <a:chOff x="1020" y="2328"/>
              <a:chExt cx="11012" cy="8169"/>
            </a:xfrm>
          </p:grpSpPr>
          <p:sp>
            <p:nvSpPr>
              <p:cNvPr id="7" name="圆角矩形 14">
                <a:extLst>
                  <a:ext uri="{FF2B5EF4-FFF2-40B4-BE49-F238E27FC236}">
                    <a16:creationId xmlns:a16="http://schemas.microsoft.com/office/drawing/2014/main" id="{FCC0CDA8-4179-47E7-B1B0-D8F12FBEFBE3}"/>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 name="圆角矩形 13">
                <a:extLst>
                  <a:ext uri="{FF2B5EF4-FFF2-40B4-BE49-F238E27FC236}">
                    <a16:creationId xmlns:a16="http://schemas.microsoft.com/office/drawing/2014/main" id="{0252CCAA-4D0D-4DD5-8C0B-83720065921E}"/>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6" name="文本框 17">
              <a:extLst>
                <a:ext uri="{FF2B5EF4-FFF2-40B4-BE49-F238E27FC236}">
                  <a16:creationId xmlns:a16="http://schemas.microsoft.com/office/drawing/2014/main" id="{3AFA9A4D-8354-4635-8AC0-DBD3553F5833}"/>
                </a:ext>
              </a:extLst>
            </p:cNvPr>
            <p:cNvSpPr txBox="1"/>
            <p:nvPr/>
          </p:nvSpPr>
          <p:spPr>
            <a:xfrm>
              <a:off x="1466" y="3366"/>
              <a:ext cx="16229" cy="266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Giữ gìn trường lớp sạch đẹp là trách nhiệm của mỗi</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học</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sinh</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4" name="Picture 3">
            <a:extLst>
              <a:ext uri="{FF2B5EF4-FFF2-40B4-BE49-F238E27FC236}">
                <a16:creationId xmlns:a16="http://schemas.microsoft.com/office/drawing/2014/main" id="{AB75D160-BD12-4CBA-90F0-4C4AC977E51A}"/>
              </a:ext>
            </a:extLst>
          </p:cNvPr>
          <p:cNvPicPr>
            <a:picLocks noChangeAspect="1"/>
          </p:cNvPicPr>
          <p:nvPr/>
        </p:nvPicPr>
        <p:blipFill>
          <a:blip r:embed="rId2"/>
          <a:stretch>
            <a:fillRect/>
          </a:stretch>
        </p:blipFill>
        <p:spPr>
          <a:xfrm>
            <a:off x="4340200" y="-129086"/>
            <a:ext cx="3511600" cy="1072989"/>
          </a:xfrm>
          <a:prstGeom prst="rect">
            <a:avLst/>
          </a:prstGeom>
        </p:spPr>
      </p:pic>
    </p:spTree>
    <p:extLst>
      <p:ext uri="{BB962C8B-B14F-4D97-AF65-F5344CB8AC3E}">
        <p14:creationId xmlns:p14="http://schemas.microsoft.com/office/powerpoint/2010/main" val="9979405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3"/>
          <p:cNvPicPr>
            <a:picLocks noChangeAspect="1"/>
          </p:cNvPicPr>
          <p:nvPr/>
        </p:nvPicPr>
        <p:blipFill rotWithShape="1">
          <a:blip r:embed="rId3" cstate="email"/>
          <a:srcRect/>
          <a:stretch>
            <a:fillRect/>
          </a:stretch>
        </p:blipFill>
        <p:spPr>
          <a:xfrm rot="16200000">
            <a:off x="5919850" y="-1250611"/>
            <a:ext cx="352299" cy="5802530"/>
          </a:xfrm>
          <a:prstGeom prst="rect">
            <a:avLst/>
          </a:prstGeom>
        </p:spPr>
      </p:pic>
      <p:pic>
        <p:nvPicPr>
          <p:cNvPr id="5" name="4"/>
          <p:cNvPicPr>
            <a:picLocks noChangeAspect="1"/>
          </p:cNvPicPr>
          <p:nvPr/>
        </p:nvPicPr>
        <p:blipFill rotWithShape="1">
          <a:blip r:embed="rId3" cstate="email"/>
          <a:srcRect/>
          <a:stretch>
            <a:fillRect/>
          </a:stretch>
        </p:blipFill>
        <p:spPr>
          <a:xfrm rot="5400000" flipV="1">
            <a:off x="5974346" y="1912886"/>
            <a:ext cx="352299" cy="5802531"/>
          </a:xfrm>
          <a:prstGeom prst="rect">
            <a:avLst/>
          </a:prstGeom>
        </p:spPr>
      </p:pic>
      <p:sp>
        <p:nvSpPr>
          <p:cNvPr id="4" name="TextBox 3">
            <a:extLst>
              <a:ext uri="{FF2B5EF4-FFF2-40B4-BE49-F238E27FC236}">
                <a16:creationId xmlns:a16="http://schemas.microsoft.com/office/drawing/2014/main" id="{A341A5FD-50BC-ACE8-B34D-769394A589AC}"/>
              </a:ext>
            </a:extLst>
          </p:cNvPr>
          <p:cNvSpPr txBox="1"/>
          <p:nvPr/>
        </p:nvSpPr>
        <p:spPr>
          <a:xfrm>
            <a:off x="3454750" y="2127226"/>
            <a:ext cx="6147194"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a:t>
            </a:r>
            <a:r>
              <a:rPr kumimoji="0" lang="en-US" sz="3600" b="1" i="1"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Trồng</a:t>
            </a:r>
            <a:r>
              <a:rPr kumimoji="0" lang="en-US" sz="3600" b="1"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3600" b="1" i="1"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thêm</a:t>
            </a:r>
            <a:r>
              <a:rPr kumimoji="0" lang="en-US" sz="3600" b="1"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hay </a:t>
            </a:r>
            <a:r>
              <a:rPr kumimoji="0" lang="en-US" sz="3600" b="1" i="1"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chăm</a:t>
            </a:r>
            <a:r>
              <a:rPr kumimoji="0" lang="en-US" sz="3600" b="1"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3600" b="1" i="1"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sóc</a:t>
            </a:r>
            <a:r>
              <a:rPr kumimoji="0" lang="en-US" sz="3600" b="1"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3600" b="1" i="1"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một</a:t>
            </a:r>
            <a:r>
              <a:rPr kumimoji="0" lang="en-US" sz="3600" b="1"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3600" b="1" i="1"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cây</a:t>
            </a:r>
            <a:r>
              <a:rPr kumimoji="0" lang="en-US" sz="3600" b="1"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3600" b="1" i="1"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xanh</a:t>
            </a:r>
            <a:r>
              <a:rPr kumimoji="0" lang="en-US" sz="3600" b="1"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3600" b="1" i="1"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cũng</a:t>
            </a:r>
            <a:r>
              <a:rPr kumimoji="0" lang="en-US" sz="3600" b="1"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3600" b="1" i="1"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đã</a:t>
            </a:r>
            <a:r>
              <a:rPr kumimoji="0" lang="en-US" sz="3600" b="1"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3600" b="1" i="1"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là</a:t>
            </a:r>
            <a:r>
              <a:rPr kumimoji="0" lang="en-US" sz="3600" b="1"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3600" b="1" i="1"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góp</a:t>
            </a:r>
            <a:r>
              <a:rPr kumimoji="0" lang="en-US" sz="3600" b="1"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3600" b="1" i="1"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phần</a:t>
            </a:r>
            <a:r>
              <a:rPr kumimoji="0" lang="en-US" sz="3600" b="1"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3600" b="1" i="1"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giữ</a:t>
            </a:r>
            <a:r>
              <a:rPr kumimoji="0" lang="en-US" sz="3600" b="1"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3600" b="1" i="1"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sạch</a:t>
            </a:r>
            <a:r>
              <a:rPr kumimoji="0" lang="en-US" sz="3600" b="1"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3600" b="1" i="1"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trường</a:t>
            </a:r>
            <a:r>
              <a:rPr kumimoji="0" lang="en-US" sz="3600" b="1"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3600" b="1" i="1"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lớp</a:t>
            </a:r>
            <a:r>
              <a:rPr kumimoji="0" lang="en-US" sz="3600" b="1"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3600" b="1" i="1"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của</a:t>
            </a:r>
            <a:r>
              <a:rPr kumimoji="0" lang="en-US" sz="3600" b="1"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3600" b="1" i="1"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mình</a:t>
            </a:r>
            <a:r>
              <a:rPr kumimoji="0" lang="en-US" sz="3600" b="1"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r>
              <a:rPr kumimoji="0" lang="en-US" sz="3600" b="1" i="1"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đấy</a:t>
            </a:r>
            <a:r>
              <a:rPr kumimoji="0" lang="en-US" sz="3600" b="1"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a:t>
            </a:r>
            <a:endParaRPr kumimoji="0" lang="en-US" sz="3600" b="1" i="1" u="none" strike="noStrike" kern="1200" cap="none" spc="0" normalizeH="0" baseline="0" noProof="0" dirty="0">
              <a:ln>
                <a:noFill/>
              </a:ln>
              <a:solidFill>
                <a:srgbClr val="4472C4">
                  <a:lumMod val="75000"/>
                </a:srgbClr>
              </a:solidFill>
              <a:effectLst/>
              <a:uLnTx/>
              <a:uFillTx/>
              <a:latin typeface="Calibri"/>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58号-创中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8号-创中黑"/>
        <a:ea typeface=""/>
        <a:cs typeface=""/>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58号-创中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8号-创中黑"/>
        <a:ea typeface=""/>
        <a:cs typeface=""/>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99</Words>
  <Application>Microsoft Office PowerPoint</Application>
  <PresentationFormat>Widescreen</PresentationFormat>
  <Paragraphs>7</Paragraphs>
  <Slides>4</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vt:i4>
      </vt:variant>
    </vt:vector>
  </HeadingPairs>
  <TitlesOfParts>
    <vt:vector size="13" baseType="lpstr">
      <vt:lpstr>Arial</vt:lpstr>
      <vt:lpstr>Calibri</vt:lpstr>
      <vt:lpstr>Calibri Light</vt:lpstr>
      <vt:lpstr>字魂105号-简雅黑</vt:lpstr>
      <vt:lpstr>字魂58号-创中黑</vt:lpstr>
      <vt:lpstr>3_Office Theme</vt:lpstr>
      <vt:lpstr>1_Office 主题</vt:lpstr>
      <vt:lpstr>5_Office 主题</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user</dc:creator>
  <cp:lastModifiedBy>Administrator</cp:lastModifiedBy>
  <cp:revision>46</cp:revision>
  <dcterms:created xsi:type="dcterms:W3CDTF">2021-06-03T08:15:20Z</dcterms:created>
  <dcterms:modified xsi:type="dcterms:W3CDTF">2025-12-07T15:54:39Z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