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  <p:sldMasterId id="2147483827" r:id="rId2"/>
    <p:sldMasterId id="2147483941" r:id="rId3"/>
    <p:sldMasterId id="2147484003" r:id="rId4"/>
    <p:sldMasterId id="2147484027" r:id="rId5"/>
  </p:sldMasterIdLst>
  <p:notesMasterIdLst>
    <p:notesMasterId r:id="rId13"/>
  </p:notesMasterIdLst>
  <p:sldIdLst>
    <p:sldId id="2007577113" r:id="rId6"/>
    <p:sldId id="265" r:id="rId7"/>
    <p:sldId id="2007577114" r:id="rId8"/>
    <p:sldId id="2007577115" r:id="rId9"/>
    <p:sldId id="274" r:id="rId10"/>
    <p:sldId id="2007577116" r:id="rId11"/>
    <p:sldId id="28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54" autoAdjust="0"/>
    <p:restoredTop sz="94660"/>
  </p:normalViewPr>
  <p:slideViewPr>
    <p:cSldViewPr snapToGrid="0">
      <p:cViewPr varScale="1">
        <p:scale>
          <a:sx n="64" d="100"/>
          <a:sy n="64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2025/12/7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113533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2025/12/7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251754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2025/12/7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812866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2025/12/7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070559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2025/12/7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436901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2025/12/7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472478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2025/12/7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90153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2025/12/7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011052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2025/12/7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73908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2025/12/7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417219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2025/12/7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158408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138DE-F0ED-0F81-1E96-4579BD729D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93B624-C9FB-B5AF-12A2-CC11F17DA6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EF9E5-C541-D760-C22F-F3AE278237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BE93F-8975-6AB7-6C29-0379F334A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F3B21-7139-64C5-187A-2AD05EA93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0675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C6463-7C72-1B77-1391-B3A0AE41E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E9F9E-51EF-23BC-520B-41565FC47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34080-47EB-3FAF-80B3-E03D680ED2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985A2B-1C76-B937-4002-3D0CC2D2E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7B864-C836-4D08-89C3-5EB0EF7AC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3292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636CE-0160-4241-38C2-212FBCF9F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A999CE-820C-0D98-B73F-CBC5CDB32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76377-F50A-1299-097E-D20223F22E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B850AB-CC6A-7E48-F848-8FEB88618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9D97E-078E-C0F0-9F6C-DB1B2C461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7335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0C83E-115C-3713-09E9-9F21D4648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A4559-D478-C602-F2FB-9585F8A71C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F4CFF9-0815-8621-20EB-AF2F219459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44F539-1968-54A9-6ED8-874090E80F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B2CD96-91FD-32A0-35CC-1AC122702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59B7FA-8089-8D6E-4324-168E3EF17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83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60E4C-65DB-890F-D677-9EBB03420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670EB3-CFD7-1A8B-F297-74E8164D1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715562-04AF-4815-60CD-48E58DAE87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BAFD74-F3E2-9036-5A8D-9F2854DAF6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182B5C-9B60-653C-98E3-4680F6BB78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BEADD2-28E3-236E-76AD-530F7A7B1F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E17475-0386-ED69-BE1C-7C13B7C54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839D8F-5A9E-0B07-9C9F-1E3ED57E3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1904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AC770-32E8-4601-30AE-26AB1C028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B065C1-64FE-DF9F-7BC6-46154532AC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4E9D8F-34F0-3E16-DC80-DAD7349B1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B067A6-8C8B-0D11-D9E6-C879FF93B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339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73A1FE-9BD7-6BAB-8F9D-FD1AA08E59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4BA72C-46A4-1D82-B2D4-2722ACC3F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C9AA71-9B03-223D-DEAE-E38A06A5D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2254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96AF5-BC3E-9599-6779-9E3B5316A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EB166-BC0A-75F1-8BC9-2662087F5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1B2870-A62F-A1B3-ADBF-1D9CFABAED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53C03E-5A46-576A-C41D-DA10BCFEDD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31B385-EB01-ED23-A9F2-7B3156845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8BFBBB-13DA-3637-5692-4E4D9342D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2015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B051B-D8A8-87D0-7969-AB7EE0FAF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6045C0-B71C-9724-597E-56ED5DD204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8A9D8A-1926-F81B-AC7F-02458F4F20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285CEF-5D55-990E-518F-B5283AB86B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371355-CE02-23A9-7B9A-3EE1D9EDC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0D1BEF-A62F-396C-2DB9-004AAD936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5823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9B078-494F-4BFF-4452-CC67BD2C6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514739-F03B-57F1-F5C7-FC7BE0C5D2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8A1EF-6CD3-A458-D8A2-D817CD43B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E8C12B-A97F-2FFA-B73C-4CC31C961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A9F4B-4538-48F9-9A64-4242A2C35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0419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EB1DDE-B4C2-D5F7-E8F4-78A36C5819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7CFCFE-3B40-F234-2096-65B9E3F85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D299E-1444-D330-30AC-02CB15F250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BC074-C7D7-8FFC-766D-722E14FA2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BD8BA-4C94-B883-3EAA-BDCC588F8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2223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138DE-F0ED-0F81-1E96-4579BD729D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93B624-C9FB-B5AF-12A2-CC11F17DA6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EF9E5-C541-D760-C22F-F3AE278237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BE93F-8975-6AB7-6C29-0379F334A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F3B21-7139-64C5-187A-2AD05EA93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2453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C6463-7C72-1B77-1391-B3A0AE41E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E9F9E-51EF-23BC-520B-41565FC47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34080-47EB-3FAF-80B3-E03D680ED2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985A2B-1C76-B937-4002-3D0CC2D2E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7B864-C836-4D08-89C3-5EB0EF7AC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6224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636CE-0160-4241-38C2-212FBCF9F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A999CE-820C-0D98-B73F-CBC5CDB32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76377-F50A-1299-097E-D20223F22E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B850AB-CC6A-7E48-F848-8FEB88618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9D97E-078E-C0F0-9F6C-DB1B2C461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9762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0C83E-115C-3713-09E9-9F21D4648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A4559-D478-C602-F2FB-9585F8A71C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F4CFF9-0815-8621-20EB-AF2F219459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44F539-1968-54A9-6ED8-874090E80F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B2CD96-91FD-32A0-35CC-1AC122702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59B7FA-8089-8D6E-4324-168E3EF17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0155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60E4C-65DB-890F-D677-9EBB03420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670EB3-CFD7-1A8B-F297-74E8164D1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715562-04AF-4815-60CD-48E58DAE87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BAFD74-F3E2-9036-5A8D-9F2854DAF6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182B5C-9B60-653C-98E3-4680F6BB78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BEADD2-28E3-236E-76AD-530F7A7B1F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E17475-0386-ED69-BE1C-7C13B7C54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839D8F-5A9E-0B07-9C9F-1E3ED57E3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299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AC770-32E8-4601-30AE-26AB1C028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B065C1-64FE-DF9F-7BC6-46154532AC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4E9D8F-34F0-3E16-DC80-DAD7349B1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B067A6-8C8B-0D11-D9E6-C879FF93B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0509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73A1FE-9BD7-6BAB-8F9D-FD1AA08E59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4BA72C-46A4-1D82-B2D4-2722ACC3F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C9AA71-9B03-223D-DEAE-E38A06A5D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7906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96AF5-BC3E-9599-6779-9E3B5316A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EB166-BC0A-75F1-8BC9-2662087F5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1B2870-A62F-A1B3-ADBF-1D9CFABAED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53C03E-5A46-576A-C41D-DA10BCFEDD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31B385-EB01-ED23-A9F2-7B3156845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8BFBBB-13DA-3637-5692-4E4D9342D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759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B051B-D8A8-87D0-7969-AB7EE0FAF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6045C0-B71C-9724-597E-56ED5DD204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8A9D8A-1926-F81B-AC7F-02458F4F20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285CEF-5D55-990E-518F-B5283AB86B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371355-CE02-23A9-7B9A-3EE1D9EDC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0D1BEF-A62F-396C-2DB9-004AAD936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4088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9B078-494F-4BFF-4452-CC67BD2C6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514739-F03B-57F1-F5C7-FC7BE0C5D2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8A1EF-6CD3-A458-D8A2-D817CD43B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E8C12B-A97F-2FFA-B73C-4CC31C961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A9F4B-4538-48F9-9A64-4242A2C35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5089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EB1DDE-B4C2-D5F7-E8F4-78A36C5819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7CFCFE-3B40-F234-2096-65B9E3F85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D299E-1444-D330-30AC-02CB15F250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BC074-C7D7-8FFC-766D-722E14FA2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BD8BA-4C94-B883-3EAA-BDCC588F8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980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BE2C917-C185-4529-B658-720C4C5476D1}" type="datetimeFigureOut">
              <a:rPr lang="zh-CN" altLang="en-US" smtClean="0"/>
              <a:pPr/>
              <a:t>2025/12/7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5346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9097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7807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DF67CE-614B-C239-054C-9BBE892772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0567" y="1637126"/>
            <a:ext cx="7084166" cy="7071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371960D-E9C1-74D0-4763-B590FD47DA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9463" y="2393724"/>
            <a:ext cx="6194073" cy="2280102"/>
          </a:xfrm>
          <a:prstGeom prst="rect">
            <a:avLst/>
          </a:prstGeom>
        </p:spPr>
      </p:pic>
      <p:sp>
        <p:nvSpPr>
          <p:cNvPr id="4" name="文本框 11">
            <a:extLst>
              <a:ext uri="{FF2B5EF4-FFF2-40B4-BE49-F238E27FC236}">
                <a16:creationId xmlns:a16="http://schemas.microsoft.com/office/drawing/2014/main" id="{4403B0D4-746B-BABD-645F-DA6AFC1A679F}"/>
              </a:ext>
            </a:extLst>
          </p:cNvPr>
          <p:cNvSpPr txBox="1"/>
          <p:nvPr/>
        </p:nvSpPr>
        <p:spPr>
          <a:xfrm>
            <a:off x="5519420" y="4078396"/>
            <a:ext cx="1795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altLang="zh-C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iết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2)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方正静蕾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3117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B87F8C16-84F3-8ACA-8D70-620F0342C8F3}"/>
              </a:ext>
            </a:extLst>
          </p:cNvPr>
          <p:cNvSpPr/>
          <p:nvPr/>
        </p:nvSpPr>
        <p:spPr>
          <a:xfrm>
            <a:off x="425141" y="185232"/>
            <a:ext cx="11601543" cy="1367343"/>
          </a:xfrm>
          <a:custGeom>
            <a:avLst/>
            <a:gdLst>
              <a:gd name="connsiteX0" fmla="*/ 0 w 11601543"/>
              <a:gd name="connsiteY0" fmla="*/ 0 h 1367343"/>
              <a:gd name="connsiteX1" fmla="*/ 334397 w 11601543"/>
              <a:gd name="connsiteY1" fmla="*/ 0 h 1367343"/>
              <a:gd name="connsiteX2" fmla="*/ 1248872 w 11601543"/>
              <a:gd name="connsiteY2" fmla="*/ 0 h 1367343"/>
              <a:gd name="connsiteX3" fmla="*/ 2047331 w 11601543"/>
              <a:gd name="connsiteY3" fmla="*/ 0 h 1367343"/>
              <a:gd name="connsiteX4" fmla="*/ 2845790 w 11601543"/>
              <a:gd name="connsiteY4" fmla="*/ 0 h 1367343"/>
              <a:gd name="connsiteX5" fmla="*/ 3644249 w 11601543"/>
              <a:gd name="connsiteY5" fmla="*/ 0 h 1367343"/>
              <a:gd name="connsiteX6" fmla="*/ 4094662 w 11601543"/>
              <a:gd name="connsiteY6" fmla="*/ 0 h 1367343"/>
              <a:gd name="connsiteX7" fmla="*/ 4429060 w 11601543"/>
              <a:gd name="connsiteY7" fmla="*/ 0 h 1367343"/>
              <a:gd name="connsiteX8" fmla="*/ 4879472 w 11601543"/>
              <a:gd name="connsiteY8" fmla="*/ 0 h 1367343"/>
              <a:gd name="connsiteX9" fmla="*/ 5793947 w 11601543"/>
              <a:gd name="connsiteY9" fmla="*/ 0 h 1367343"/>
              <a:gd name="connsiteX10" fmla="*/ 6244360 w 11601543"/>
              <a:gd name="connsiteY10" fmla="*/ 0 h 1367343"/>
              <a:gd name="connsiteX11" fmla="*/ 6810788 w 11601543"/>
              <a:gd name="connsiteY11" fmla="*/ 0 h 1367343"/>
              <a:gd name="connsiteX12" fmla="*/ 7493232 w 11601543"/>
              <a:gd name="connsiteY12" fmla="*/ 0 h 1367343"/>
              <a:gd name="connsiteX13" fmla="*/ 8291691 w 11601543"/>
              <a:gd name="connsiteY13" fmla="*/ 0 h 1367343"/>
              <a:gd name="connsiteX14" fmla="*/ 9090150 w 11601543"/>
              <a:gd name="connsiteY14" fmla="*/ 0 h 1367343"/>
              <a:gd name="connsiteX15" fmla="*/ 9424548 w 11601543"/>
              <a:gd name="connsiteY15" fmla="*/ 0 h 1367343"/>
              <a:gd name="connsiteX16" fmla="*/ 9990976 w 11601543"/>
              <a:gd name="connsiteY16" fmla="*/ 0 h 1367343"/>
              <a:gd name="connsiteX17" fmla="*/ 10789435 w 11601543"/>
              <a:gd name="connsiteY17" fmla="*/ 0 h 1367343"/>
              <a:gd name="connsiteX18" fmla="*/ 11601543 w 11601543"/>
              <a:gd name="connsiteY18" fmla="*/ 0 h 1367343"/>
              <a:gd name="connsiteX19" fmla="*/ 11601543 w 11601543"/>
              <a:gd name="connsiteY19" fmla="*/ 711018 h 1367343"/>
              <a:gd name="connsiteX20" fmla="*/ 11601543 w 11601543"/>
              <a:gd name="connsiteY20" fmla="*/ 1367343 h 1367343"/>
              <a:gd name="connsiteX21" fmla="*/ 11267146 w 11601543"/>
              <a:gd name="connsiteY21" fmla="*/ 1367343 h 1367343"/>
              <a:gd name="connsiteX22" fmla="*/ 10584702 w 11601543"/>
              <a:gd name="connsiteY22" fmla="*/ 1367343 h 1367343"/>
              <a:gd name="connsiteX23" fmla="*/ 10250304 w 11601543"/>
              <a:gd name="connsiteY23" fmla="*/ 1367343 h 1367343"/>
              <a:gd name="connsiteX24" fmla="*/ 9451845 w 11601543"/>
              <a:gd name="connsiteY24" fmla="*/ 1367343 h 1367343"/>
              <a:gd name="connsiteX25" fmla="*/ 9117448 w 11601543"/>
              <a:gd name="connsiteY25" fmla="*/ 1367343 h 1367343"/>
              <a:gd name="connsiteX26" fmla="*/ 8202973 w 11601543"/>
              <a:gd name="connsiteY26" fmla="*/ 1367343 h 1367343"/>
              <a:gd name="connsiteX27" fmla="*/ 7868576 w 11601543"/>
              <a:gd name="connsiteY27" fmla="*/ 1367343 h 1367343"/>
              <a:gd name="connsiteX28" fmla="*/ 6954101 w 11601543"/>
              <a:gd name="connsiteY28" fmla="*/ 1367343 h 1367343"/>
              <a:gd name="connsiteX29" fmla="*/ 6039627 w 11601543"/>
              <a:gd name="connsiteY29" fmla="*/ 1367343 h 1367343"/>
              <a:gd name="connsiteX30" fmla="*/ 5357183 w 11601543"/>
              <a:gd name="connsiteY30" fmla="*/ 1367343 h 1367343"/>
              <a:gd name="connsiteX31" fmla="*/ 5022786 w 11601543"/>
              <a:gd name="connsiteY31" fmla="*/ 1367343 h 1367343"/>
              <a:gd name="connsiteX32" fmla="*/ 4688388 w 11601543"/>
              <a:gd name="connsiteY32" fmla="*/ 1367343 h 1367343"/>
              <a:gd name="connsiteX33" fmla="*/ 3773914 w 11601543"/>
              <a:gd name="connsiteY33" fmla="*/ 1367343 h 1367343"/>
              <a:gd name="connsiteX34" fmla="*/ 3323501 w 11601543"/>
              <a:gd name="connsiteY34" fmla="*/ 1367343 h 1367343"/>
              <a:gd name="connsiteX35" fmla="*/ 2873088 w 11601543"/>
              <a:gd name="connsiteY35" fmla="*/ 1367343 h 1367343"/>
              <a:gd name="connsiteX36" fmla="*/ 2190644 w 11601543"/>
              <a:gd name="connsiteY36" fmla="*/ 1367343 h 1367343"/>
              <a:gd name="connsiteX37" fmla="*/ 1740231 w 11601543"/>
              <a:gd name="connsiteY37" fmla="*/ 1367343 h 1367343"/>
              <a:gd name="connsiteX38" fmla="*/ 1289819 w 11601543"/>
              <a:gd name="connsiteY38" fmla="*/ 1367343 h 1367343"/>
              <a:gd name="connsiteX39" fmla="*/ 0 w 11601543"/>
              <a:gd name="connsiteY39" fmla="*/ 1367343 h 1367343"/>
              <a:gd name="connsiteX40" fmla="*/ 0 w 11601543"/>
              <a:gd name="connsiteY40" fmla="*/ 683672 h 1367343"/>
              <a:gd name="connsiteX41" fmla="*/ 0 w 11601543"/>
              <a:gd name="connsiteY41" fmla="*/ 0 h 1367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1601543" h="1367343" fill="none" extrusionOk="0">
                <a:moveTo>
                  <a:pt x="0" y="0"/>
                </a:moveTo>
                <a:cubicBezTo>
                  <a:pt x="140128" y="10098"/>
                  <a:pt x="227535" y="-12392"/>
                  <a:pt x="334397" y="0"/>
                </a:cubicBezTo>
                <a:cubicBezTo>
                  <a:pt x="441259" y="12392"/>
                  <a:pt x="833201" y="20799"/>
                  <a:pt x="1248872" y="0"/>
                </a:cubicBezTo>
                <a:cubicBezTo>
                  <a:pt x="1664544" y="-20799"/>
                  <a:pt x="1801309" y="-26938"/>
                  <a:pt x="2047331" y="0"/>
                </a:cubicBezTo>
                <a:cubicBezTo>
                  <a:pt x="2293353" y="26938"/>
                  <a:pt x="2577838" y="21858"/>
                  <a:pt x="2845790" y="0"/>
                </a:cubicBezTo>
                <a:cubicBezTo>
                  <a:pt x="3113742" y="-21858"/>
                  <a:pt x="3341628" y="-22500"/>
                  <a:pt x="3644249" y="0"/>
                </a:cubicBezTo>
                <a:cubicBezTo>
                  <a:pt x="3946870" y="22500"/>
                  <a:pt x="3891570" y="1779"/>
                  <a:pt x="4094662" y="0"/>
                </a:cubicBezTo>
                <a:cubicBezTo>
                  <a:pt x="4297754" y="-1779"/>
                  <a:pt x="4291492" y="-7910"/>
                  <a:pt x="4429060" y="0"/>
                </a:cubicBezTo>
                <a:cubicBezTo>
                  <a:pt x="4566628" y="7910"/>
                  <a:pt x="4696017" y="-16399"/>
                  <a:pt x="4879472" y="0"/>
                </a:cubicBezTo>
                <a:cubicBezTo>
                  <a:pt x="5062927" y="16399"/>
                  <a:pt x="5490732" y="-24814"/>
                  <a:pt x="5793947" y="0"/>
                </a:cubicBezTo>
                <a:cubicBezTo>
                  <a:pt x="6097163" y="24814"/>
                  <a:pt x="6079263" y="22132"/>
                  <a:pt x="6244360" y="0"/>
                </a:cubicBezTo>
                <a:cubicBezTo>
                  <a:pt x="6409457" y="-22132"/>
                  <a:pt x="6678624" y="-13072"/>
                  <a:pt x="6810788" y="0"/>
                </a:cubicBezTo>
                <a:cubicBezTo>
                  <a:pt x="6942952" y="13072"/>
                  <a:pt x="7240948" y="-21164"/>
                  <a:pt x="7493232" y="0"/>
                </a:cubicBezTo>
                <a:cubicBezTo>
                  <a:pt x="7745516" y="21164"/>
                  <a:pt x="8031022" y="-22538"/>
                  <a:pt x="8291691" y="0"/>
                </a:cubicBezTo>
                <a:cubicBezTo>
                  <a:pt x="8552360" y="22538"/>
                  <a:pt x="8811609" y="-8361"/>
                  <a:pt x="9090150" y="0"/>
                </a:cubicBezTo>
                <a:cubicBezTo>
                  <a:pt x="9368691" y="8361"/>
                  <a:pt x="9304237" y="-12799"/>
                  <a:pt x="9424548" y="0"/>
                </a:cubicBezTo>
                <a:cubicBezTo>
                  <a:pt x="9544859" y="12799"/>
                  <a:pt x="9812883" y="5312"/>
                  <a:pt x="9990976" y="0"/>
                </a:cubicBezTo>
                <a:cubicBezTo>
                  <a:pt x="10169069" y="-5312"/>
                  <a:pt x="10504727" y="-21521"/>
                  <a:pt x="10789435" y="0"/>
                </a:cubicBezTo>
                <a:cubicBezTo>
                  <a:pt x="11074143" y="21521"/>
                  <a:pt x="11330184" y="-19514"/>
                  <a:pt x="11601543" y="0"/>
                </a:cubicBezTo>
                <a:cubicBezTo>
                  <a:pt x="11568577" y="156395"/>
                  <a:pt x="11629726" y="446646"/>
                  <a:pt x="11601543" y="711018"/>
                </a:cubicBezTo>
                <a:cubicBezTo>
                  <a:pt x="11573360" y="975390"/>
                  <a:pt x="11619697" y="1087570"/>
                  <a:pt x="11601543" y="1367343"/>
                </a:cubicBezTo>
                <a:cubicBezTo>
                  <a:pt x="11487506" y="1381327"/>
                  <a:pt x="11392921" y="1382419"/>
                  <a:pt x="11267146" y="1367343"/>
                </a:cubicBezTo>
                <a:cubicBezTo>
                  <a:pt x="11141371" y="1352267"/>
                  <a:pt x="10900456" y="1365156"/>
                  <a:pt x="10584702" y="1367343"/>
                </a:cubicBezTo>
                <a:cubicBezTo>
                  <a:pt x="10268948" y="1369530"/>
                  <a:pt x="10338779" y="1370320"/>
                  <a:pt x="10250304" y="1367343"/>
                </a:cubicBezTo>
                <a:cubicBezTo>
                  <a:pt x="10161829" y="1364366"/>
                  <a:pt x="9721776" y="1358867"/>
                  <a:pt x="9451845" y="1367343"/>
                </a:cubicBezTo>
                <a:cubicBezTo>
                  <a:pt x="9181914" y="1375819"/>
                  <a:pt x="9199453" y="1359672"/>
                  <a:pt x="9117448" y="1367343"/>
                </a:cubicBezTo>
                <a:cubicBezTo>
                  <a:pt x="9035443" y="1375014"/>
                  <a:pt x="8649522" y="1337039"/>
                  <a:pt x="8202973" y="1367343"/>
                </a:cubicBezTo>
                <a:cubicBezTo>
                  <a:pt x="7756425" y="1397647"/>
                  <a:pt x="7963459" y="1364824"/>
                  <a:pt x="7868576" y="1367343"/>
                </a:cubicBezTo>
                <a:cubicBezTo>
                  <a:pt x="7773693" y="1369862"/>
                  <a:pt x="7399860" y="1339136"/>
                  <a:pt x="6954101" y="1367343"/>
                </a:cubicBezTo>
                <a:cubicBezTo>
                  <a:pt x="6508342" y="1395550"/>
                  <a:pt x="6370314" y="1397895"/>
                  <a:pt x="6039627" y="1367343"/>
                </a:cubicBezTo>
                <a:cubicBezTo>
                  <a:pt x="5708940" y="1336791"/>
                  <a:pt x="5577107" y="1397633"/>
                  <a:pt x="5357183" y="1367343"/>
                </a:cubicBezTo>
                <a:cubicBezTo>
                  <a:pt x="5137259" y="1337053"/>
                  <a:pt x="5144860" y="1368360"/>
                  <a:pt x="5022786" y="1367343"/>
                </a:cubicBezTo>
                <a:cubicBezTo>
                  <a:pt x="4900712" y="1366326"/>
                  <a:pt x="4829588" y="1377561"/>
                  <a:pt x="4688388" y="1367343"/>
                </a:cubicBezTo>
                <a:cubicBezTo>
                  <a:pt x="4547188" y="1357125"/>
                  <a:pt x="4169358" y="1388227"/>
                  <a:pt x="3773914" y="1367343"/>
                </a:cubicBezTo>
                <a:cubicBezTo>
                  <a:pt x="3378470" y="1346459"/>
                  <a:pt x="3542700" y="1346143"/>
                  <a:pt x="3323501" y="1367343"/>
                </a:cubicBezTo>
                <a:cubicBezTo>
                  <a:pt x="3104302" y="1388543"/>
                  <a:pt x="3068682" y="1348845"/>
                  <a:pt x="2873088" y="1367343"/>
                </a:cubicBezTo>
                <a:cubicBezTo>
                  <a:pt x="2677494" y="1385841"/>
                  <a:pt x="2445920" y="1339286"/>
                  <a:pt x="2190644" y="1367343"/>
                </a:cubicBezTo>
                <a:cubicBezTo>
                  <a:pt x="1935368" y="1395400"/>
                  <a:pt x="1965081" y="1363645"/>
                  <a:pt x="1740231" y="1367343"/>
                </a:cubicBezTo>
                <a:cubicBezTo>
                  <a:pt x="1515381" y="1371041"/>
                  <a:pt x="1509868" y="1379562"/>
                  <a:pt x="1289819" y="1367343"/>
                </a:cubicBezTo>
                <a:cubicBezTo>
                  <a:pt x="1069770" y="1355124"/>
                  <a:pt x="603548" y="1383709"/>
                  <a:pt x="0" y="1367343"/>
                </a:cubicBezTo>
                <a:cubicBezTo>
                  <a:pt x="-19334" y="1065138"/>
                  <a:pt x="-22076" y="906011"/>
                  <a:pt x="0" y="683672"/>
                </a:cubicBezTo>
                <a:cubicBezTo>
                  <a:pt x="22076" y="461333"/>
                  <a:pt x="33396" y="166167"/>
                  <a:pt x="0" y="0"/>
                </a:cubicBezTo>
                <a:close/>
              </a:path>
              <a:path w="11601543" h="1367343" stroke="0" extrusionOk="0">
                <a:moveTo>
                  <a:pt x="0" y="0"/>
                </a:moveTo>
                <a:cubicBezTo>
                  <a:pt x="439876" y="-14387"/>
                  <a:pt x="516181" y="-199"/>
                  <a:pt x="914475" y="0"/>
                </a:cubicBezTo>
                <a:cubicBezTo>
                  <a:pt x="1312770" y="199"/>
                  <a:pt x="1421658" y="-32852"/>
                  <a:pt x="1596918" y="0"/>
                </a:cubicBezTo>
                <a:cubicBezTo>
                  <a:pt x="1772178" y="32852"/>
                  <a:pt x="1913084" y="17577"/>
                  <a:pt x="2047331" y="0"/>
                </a:cubicBezTo>
                <a:cubicBezTo>
                  <a:pt x="2181578" y="-17577"/>
                  <a:pt x="2571670" y="-16092"/>
                  <a:pt x="2729775" y="0"/>
                </a:cubicBezTo>
                <a:cubicBezTo>
                  <a:pt x="2887880" y="16092"/>
                  <a:pt x="3419101" y="23257"/>
                  <a:pt x="3644249" y="0"/>
                </a:cubicBezTo>
                <a:cubicBezTo>
                  <a:pt x="3869397" y="-23257"/>
                  <a:pt x="3883673" y="-6636"/>
                  <a:pt x="4094662" y="0"/>
                </a:cubicBezTo>
                <a:cubicBezTo>
                  <a:pt x="4305651" y="6636"/>
                  <a:pt x="4263246" y="-9318"/>
                  <a:pt x="4429060" y="0"/>
                </a:cubicBezTo>
                <a:cubicBezTo>
                  <a:pt x="4594874" y="9318"/>
                  <a:pt x="4946970" y="7823"/>
                  <a:pt x="5111503" y="0"/>
                </a:cubicBezTo>
                <a:cubicBezTo>
                  <a:pt x="5276036" y="-7823"/>
                  <a:pt x="5593188" y="-28620"/>
                  <a:pt x="5793947" y="0"/>
                </a:cubicBezTo>
                <a:cubicBezTo>
                  <a:pt x="5994706" y="28620"/>
                  <a:pt x="6202093" y="-25529"/>
                  <a:pt x="6592406" y="0"/>
                </a:cubicBezTo>
                <a:cubicBezTo>
                  <a:pt x="6982719" y="25529"/>
                  <a:pt x="7016391" y="17789"/>
                  <a:pt x="7158834" y="0"/>
                </a:cubicBezTo>
                <a:cubicBezTo>
                  <a:pt x="7301277" y="-17789"/>
                  <a:pt x="7333852" y="15432"/>
                  <a:pt x="7493232" y="0"/>
                </a:cubicBezTo>
                <a:cubicBezTo>
                  <a:pt x="7652612" y="-15432"/>
                  <a:pt x="7846894" y="-21544"/>
                  <a:pt x="7943645" y="0"/>
                </a:cubicBezTo>
                <a:cubicBezTo>
                  <a:pt x="8040396" y="21544"/>
                  <a:pt x="8614566" y="15549"/>
                  <a:pt x="8858119" y="0"/>
                </a:cubicBezTo>
                <a:cubicBezTo>
                  <a:pt x="9101672" y="-15549"/>
                  <a:pt x="9105301" y="14201"/>
                  <a:pt x="9308532" y="0"/>
                </a:cubicBezTo>
                <a:cubicBezTo>
                  <a:pt x="9511763" y="-14201"/>
                  <a:pt x="9603798" y="7167"/>
                  <a:pt x="9758945" y="0"/>
                </a:cubicBezTo>
                <a:cubicBezTo>
                  <a:pt x="9914092" y="-7167"/>
                  <a:pt x="10065202" y="14428"/>
                  <a:pt x="10209358" y="0"/>
                </a:cubicBezTo>
                <a:cubicBezTo>
                  <a:pt x="10353514" y="-14428"/>
                  <a:pt x="11248747" y="21603"/>
                  <a:pt x="11601543" y="0"/>
                </a:cubicBezTo>
                <a:cubicBezTo>
                  <a:pt x="11598131" y="184386"/>
                  <a:pt x="11627195" y="464952"/>
                  <a:pt x="11601543" y="697345"/>
                </a:cubicBezTo>
                <a:cubicBezTo>
                  <a:pt x="11575891" y="929739"/>
                  <a:pt x="11578906" y="1065151"/>
                  <a:pt x="11601543" y="1367343"/>
                </a:cubicBezTo>
                <a:cubicBezTo>
                  <a:pt x="11386804" y="1391520"/>
                  <a:pt x="11155781" y="1342220"/>
                  <a:pt x="11035115" y="1367343"/>
                </a:cubicBezTo>
                <a:cubicBezTo>
                  <a:pt x="10914449" y="1392466"/>
                  <a:pt x="10549645" y="1362876"/>
                  <a:pt x="10120640" y="1367343"/>
                </a:cubicBezTo>
                <a:cubicBezTo>
                  <a:pt x="9691636" y="1371810"/>
                  <a:pt x="9678278" y="1385135"/>
                  <a:pt x="9438196" y="1367343"/>
                </a:cubicBezTo>
                <a:cubicBezTo>
                  <a:pt x="9198114" y="1349551"/>
                  <a:pt x="9005370" y="1386280"/>
                  <a:pt x="8755753" y="1367343"/>
                </a:cubicBezTo>
                <a:cubicBezTo>
                  <a:pt x="8506136" y="1348406"/>
                  <a:pt x="8348315" y="1327750"/>
                  <a:pt x="7957294" y="1367343"/>
                </a:cubicBezTo>
                <a:cubicBezTo>
                  <a:pt x="7566273" y="1406936"/>
                  <a:pt x="7460062" y="1410872"/>
                  <a:pt x="7042819" y="1367343"/>
                </a:cubicBezTo>
                <a:cubicBezTo>
                  <a:pt x="6625576" y="1323814"/>
                  <a:pt x="6800459" y="1373231"/>
                  <a:pt x="6708422" y="1367343"/>
                </a:cubicBezTo>
                <a:cubicBezTo>
                  <a:pt x="6616385" y="1361455"/>
                  <a:pt x="6502109" y="1354318"/>
                  <a:pt x="6374024" y="1367343"/>
                </a:cubicBezTo>
                <a:cubicBezTo>
                  <a:pt x="6245939" y="1380368"/>
                  <a:pt x="5926124" y="1373158"/>
                  <a:pt x="5807596" y="1367343"/>
                </a:cubicBezTo>
                <a:cubicBezTo>
                  <a:pt x="5689068" y="1361528"/>
                  <a:pt x="5282818" y="1396269"/>
                  <a:pt x="5125152" y="1367343"/>
                </a:cubicBezTo>
                <a:cubicBezTo>
                  <a:pt x="4967486" y="1338417"/>
                  <a:pt x="4829302" y="1362285"/>
                  <a:pt x="4558724" y="1367343"/>
                </a:cubicBezTo>
                <a:cubicBezTo>
                  <a:pt x="4288146" y="1372401"/>
                  <a:pt x="4102365" y="1345677"/>
                  <a:pt x="3760265" y="1367343"/>
                </a:cubicBezTo>
                <a:cubicBezTo>
                  <a:pt x="3418165" y="1389009"/>
                  <a:pt x="3180830" y="1400445"/>
                  <a:pt x="2845790" y="1367343"/>
                </a:cubicBezTo>
                <a:cubicBezTo>
                  <a:pt x="2510750" y="1334241"/>
                  <a:pt x="2500116" y="1380168"/>
                  <a:pt x="2163347" y="1367343"/>
                </a:cubicBezTo>
                <a:cubicBezTo>
                  <a:pt x="1826578" y="1354518"/>
                  <a:pt x="1839662" y="1371599"/>
                  <a:pt x="1596918" y="1367343"/>
                </a:cubicBezTo>
                <a:cubicBezTo>
                  <a:pt x="1354174" y="1363087"/>
                  <a:pt x="1059410" y="1327635"/>
                  <a:pt x="682444" y="1367343"/>
                </a:cubicBezTo>
                <a:cubicBezTo>
                  <a:pt x="305478" y="1407051"/>
                  <a:pt x="330759" y="1348772"/>
                  <a:pt x="0" y="1367343"/>
                </a:cubicBezTo>
                <a:cubicBezTo>
                  <a:pt x="16802" y="1032794"/>
                  <a:pt x="-23745" y="892900"/>
                  <a:pt x="0" y="669998"/>
                </a:cubicBezTo>
                <a:cubicBezTo>
                  <a:pt x="23745" y="447097"/>
                  <a:pt x="30950" y="148364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425D3D-69A5-0CD6-AD3F-6FD37B1F4880}"/>
              </a:ext>
            </a:extLst>
          </p:cNvPr>
          <p:cNvSpPr txBox="1"/>
          <p:nvPr/>
        </p:nvSpPr>
        <p:spPr>
          <a:xfrm>
            <a:off x="425141" y="291659"/>
            <a:ext cx="11601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1. Q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uan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trong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SGK,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luận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nhóm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bốn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một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hỏi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gợi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ý :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6D2331F-C4B7-4A1E-C9D2-CB927C938525}"/>
              </a:ext>
            </a:extLst>
          </p:cNvPr>
          <p:cNvGrpSpPr/>
          <p:nvPr/>
        </p:nvGrpSpPr>
        <p:grpSpPr>
          <a:xfrm>
            <a:off x="5737607" y="1682693"/>
            <a:ext cx="5938418" cy="717607"/>
            <a:chOff x="4947093" y="1203509"/>
            <a:chExt cx="5615292" cy="971491"/>
          </a:xfrm>
        </p:grpSpPr>
        <p:sp>
          <p:nvSpPr>
            <p:cNvPr id="17" name="Arrow: Chevron 15">
              <a:extLst>
                <a:ext uri="{FF2B5EF4-FFF2-40B4-BE49-F238E27FC236}">
                  <a16:creationId xmlns:a16="http://schemas.microsoft.com/office/drawing/2014/main" id="{BE20C435-FB94-247F-943D-7EB681708AB4}"/>
                </a:ext>
              </a:extLst>
            </p:cNvPr>
            <p:cNvSpPr/>
            <p:nvPr/>
          </p:nvSpPr>
          <p:spPr>
            <a:xfrm>
              <a:off x="4947093" y="1203509"/>
              <a:ext cx="5615292" cy="971491"/>
            </a:xfrm>
            <a:custGeom>
              <a:avLst/>
              <a:gdLst>
                <a:gd name="connsiteX0" fmla="*/ 0 w 4987320"/>
                <a:gd name="connsiteY0" fmla="*/ 0 h 956501"/>
                <a:gd name="connsiteX1" fmla="*/ 4509070 w 4987320"/>
                <a:gd name="connsiteY1" fmla="*/ 0 h 956501"/>
                <a:gd name="connsiteX2" fmla="*/ 4987320 w 4987320"/>
                <a:gd name="connsiteY2" fmla="*/ 478251 h 956501"/>
                <a:gd name="connsiteX3" fmla="*/ 4509070 w 4987320"/>
                <a:gd name="connsiteY3" fmla="*/ 956501 h 956501"/>
                <a:gd name="connsiteX4" fmla="*/ 0 w 4987320"/>
                <a:gd name="connsiteY4" fmla="*/ 956501 h 956501"/>
                <a:gd name="connsiteX5" fmla="*/ 478251 w 4987320"/>
                <a:gd name="connsiteY5" fmla="*/ 478251 h 956501"/>
                <a:gd name="connsiteX6" fmla="*/ 0 w 4987320"/>
                <a:gd name="connsiteY6" fmla="*/ 0 h 956501"/>
                <a:gd name="connsiteX0" fmla="*/ 0 w 5048716"/>
                <a:gd name="connsiteY0" fmla="*/ 0 h 956501"/>
                <a:gd name="connsiteX1" fmla="*/ 5048716 w 5048716"/>
                <a:gd name="connsiteY1" fmla="*/ 0 h 956501"/>
                <a:gd name="connsiteX2" fmla="*/ 4987320 w 5048716"/>
                <a:gd name="connsiteY2" fmla="*/ 478251 h 956501"/>
                <a:gd name="connsiteX3" fmla="*/ 4509070 w 5048716"/>
                <a:gd name="connsiteY3" fmla="*/ 956501 h 956501"/>
                <a:gd name="connsiteX4" fmla="*/ 0 w 5048716"/>
                <a:gd name="connsiteY4" fmla="*/ 956501 h 956501"/>
                <a:gd name="connsiteX5" fmla="*/ 478251 w 5048716"/>
                <a:gd name="connsiteY5" fmla="*/ 478251 h 956501"/>
                <a:gd name="connsiteX6" fmla="*/ 0 w 5048716"/>
                <a:gd name="connsiteY6" fmla="*/ 0 h 956501"/>
                <a:gd name="connsiteX0" fmla="*/ 0 w 5048716"/>
                <a:gd name="connsiteY0" fmla="*/ 0 h 956501"/>
                <a:gd name="connsiteX1" fmla="*/ 5048716 w 5048716"/>
                <a:gd name="connsiteY1" fmla="*/ 0 h 956501"/>
                <a:gd name="connsiteX2" fmla="*/ 4987320 w 5048716"/>
                <a:gd name="connsiteY2" fmla="*/ 478251 h 956501"/>
                <a:gd name="connsiteX3" fmla="*/ 5033725 w 5048716"/>
                <a:gd name="connsiteY3" fmla="*/ 941511 h 956501"/>
                <a:gd name="connsiteX4" fmla="*/ 0 w 5048716"/>
                <a:gd name="connsiteY4" fmla="*/ 956501 h 956501"/>
                <a:gd name="connsiteX5" fmla="*/ 478251 w 5048716"/>
                <a:gd name="connsiteY5" fmla="*/ 478251 h 956501"/>
                <a:gd name="connsiteX6" fmla="*/ 0 w 5048716"/>
                <a:gd name="connsiteY6" fmla="*/ 0 h 956501"/>
                <a:gd name="connsiteX0" fmla="*/ 0 w 5033725"/>
                <a:gd name="connsiteY0" fmla="*/ 14990 h 971491"/>
                <a:gd name="connsiteX1" fmla="*/ 4973765 w 5033725"/>
                <a:gd name="connsiteY1" fmla="*/ 0 h 971491"/>
                <a:gd name="connsiteX2" fmla="*/ 4987320 w 5033725"/>
                <a:gd name="connsiteY2" fmla="*/ 493241 h 971491"/>
                <a:gd name="connsiteX3" fmla="*/ 5033725 w 5033725"/>
                <a:gd name="connsiteY3" fmla="*/ 956501 h 971491"/>
                <a:gd name="connsiteX4" fmla="*/ 0 w 5033725"/>
                <a:gd name="connsiteY4" fmla="*/ 971491 h 971491"/>
                <a:gd name="connsiteX5" fmla="*/ 478251 w 5033725"/>
                <a:gd name="connsiteY5" fmla="*/ 493241 h 971491"/>
                <a:gd name="connsiteX6" fmla="*/ 0 w 5033725"/>
                <a:gd name="connsiteY6" fmla="*/ 14990 h 971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33725" h="971491">
                  <a:moveTo>
                    <a:pt x="0" y="14990"/>
                  </a:moveTo>
                  <a:lnTo>
                    <a:pt x="4973765" y="0"/>
                  </a:lnTo>
                  <a:lnTo>
                    <a:pt x="4987320" y="493241"/>
                  </a:lnTo>
                  <a:lnTo>
                    <a:pt x="5033725" y="956501"/>
                  </a:lnTo>
                  <a:lnTo>
                    <a:pt x="0" y="971491"/>
                  </a:lnTo>
                  <a:lnTo>
                    <a:pt x="478251" y="493241"/>
                  </a:lnTo>
                  <a:lnTo>
                    <a:pt x="0" y="1499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Arrow: Chevron 16">
              <a:extLst>
                <a:ext uri="{FF2B5EF4-FFF2-40B4-BE49-F238E27FC236}">
                  <a16:creationId xmlns:a16="http://schemas.microsoft.com/office/drawing/2014/main" id="{087A3930-2CDA-5D92-E981-5DE46A930FBC}"/>
                </a:ext>
              </a:extLst>
            </p:cNvPr>
            <p:cNvSpPr/>
            <p:nvPr/>
          </p:nvSpPr>
          <p:spPr>
            <a:xfrm>
              <a:off x="5196603" y="1297198"/>
              <a:ext cx="5365782" cy="877801"/>
            </a:xfrm>
            <a:custGeom>
              <a:avLst/>
              <a:gdLst>
                <a:gd name="connsiteX0" fmla="*/ 0 w 4737811"/>
                <a:gd name="connsiteY0" fmla="*/ 0 h 877801"/>
                <a:gd name="connsiteX1" fmla="*/ 4737811 w 4737811"/>
                <a:gd name="connsiteY1" fmla="*/ 0 h 877801"/>
                <a:gd name="connsiteX2" fmla="*/ 4737811 w 4737811"/>
                <a:gd name="connsiteY2" fmla="*/ 438901 h 877801"/>
                <a:gd name="connsiteX3" fmla="*/ 4737811 w 4737811"/>
                <a:gd name="connsiteY3" fmla="*/ 877801 h 877801"/>
                <a:gd name="connsiteX4" fmla="*/ 0 w 4737811"/>
                <a:gd name="connsiteY4" fmla="*/ 877801 h 877801"/>
                <a:gd name="connsiteX5" fmla="*/ 0 w 4737811"/>
                <a:gd name="connsiteY5" fmla="*/ 438901 h 877801"/>
                <a:gd name="connsiteX6" fmla="*/ 0 w 4737811"/>
                <a:gd name="connsiteY6" fmla="*/ 0 h 877801"/>
                <a:gd name="connsiteX0" fmla="*/ 0 w 4737811"/>
                <a:gd name="connsiteY0" fmla="*/ 0 h 877801"/>
                <a:gd name="connsiteX1" fmla="*/ 4737811 w 4737811"/>
                <a:gd name="connsiteY1" fmla="*/ 0 h 877801"/>
                <a:gd name="connsiteX2" fmla="*/ 4737811 w 4737811"/>
                <a:gd name="connsiteY2" fmla="*/ 438901 h 877801"/>
                <a:gd name="connsiteX3" fmla="*/ 4737811 w 4737811"/>
                <a:gd name="connsiteY3" fmla="*/ 877801 h 877801"/>
                <a:gd name="connsiteX4" fmla="*/ 0 w 4737811"/>
                <a:gd name="connsiteY4" fmla="*/ 877801 h 877801"/>
                <a:gd name="connsiteX5" fmla="*/ 539646 w 4737811"/>
                <a:gd name="connsiteY5" fmla="*/ 438901 h 877801"/>
                <a:gd name="connsiteX6" fmla="*/ 0 w 4737811"/>
                <a:gd name="connsiteY6" fmla="*/ 0 h 877801"/>
                <a:gd name="connsiteX0" fmla="*/ 0 w 4737811"/>
                <a:gd name="connsiteY0" fmla="*/ 0 h 877801"/>
                <a:gd name="connsiteX1" fmla="*/ 4737811 w 4737811"/>
                <a:gd name="connsiteY1" fmla="*/ 0 h 877801"/>
                <a:gd name="connsiteX2" fmla="*/ 4737811 w 4737811"/>
                <a:gd name="connsiteY2" fmla="*/ 438901 h 877801"/>
                <a:gd name="connsiteX3" fmla="*/ 4737811 w 4737811"/>
                <a:gd name="connsiteY3" fmla="*/ 877801 h 877801"/>
                <a:gd name="connsiteX4" fmla="*/ 0 w 4737811"/>
                <a:gd name="connsiteY4" fmla="*/ 877801 h 877801"/>
                <a:gd name="connsiteX5" fmla="*/ 464695 w 4737811"/>
                <a:gd name="connsiteY5" fmla="*/ 393930 h 877801"/>
                <a:gd name="connsiteX6" fmla="*/ 0 w 4737811"/>
                <a:gd name="connsiteY6" fmla="*/ 0 h 877801"/>
                <a:gd name="connsiteX0" fmla="*/ 0 w 4737811"/>
                <a:gd name="connsiteY0" fmla="*/ 0 h 877801"/>
                <a:gd name="connsiteX1" fmla="*/ 4737811 w 4737811"/>
                <a:gd name="connsiteY1" fmla="*/ 0 h 877801"/>
                <a:gd name="connsiteX2" fmla="*/ 4737811 w 4737811"/>
                <a:gd name="connsiteY2" fmla="*/ 438901 h 877801"/>
                <a:gd name="connsiteX3" fmla="*/ 4737811 w 4737811"/>
                <a:gd name="connsiteY3" fmla="*/ 877801 h 877801"/>
                <a:gd name="connsiteX4" fmla="*/ 0 w 4737811"/>
                <a:gd name="connsiteY4" fmla="*/ 877801 h 877801"/>
                <a:gd name="connsiteX5" fmla="*/ 389744 w 4737811"/>
                <a:gd name="connsiteY5" fmla="*/ 363949 h 877801"/>
                <a:gd name="connsiteX6" fmla="*/ 0 w 4737811"/>
                <a:gd name="connsiteY6" fmla="*/ 0 h 877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37811" h="877801">
                  <a:moveTo>
                    <a:pt x="0" y="0"/>
                  </a:moveTo>
                  <a:lnTo>
                    <a:pt x="4737811" y="0"/>
                  </a:lnTo>
                  <a:lnTo>
                    <a:pt x="4737811" y="438901"/>
                  </a:lnTo>
                  <a:lnTo>
                    <a:pt x="4737811" y="877801"/>
                  </a:lnTo>
                  <a:lnTo>
                    <a:pt x="0" y="877801"/>
                  </a:lnTo>
                  <a:lnTo>
                    <a:pt x="389744" y="3639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5369C8D-EA02-D591-5D90-01E5959AB4C9}"/>
                </a:ext>
              </a:extLst>
            </p:cNvPr>
            <p:cNvSpPr txBox="1"/>
            <p:nvPr/>
          </p:nvSpPr>
          <p:spPr>
            <a:xfrm>
              <a:off x="5502146" y="1429225"/>
              <a:ext cx="4981678" cy="580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vi-VN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Trong hình là hoạt động gì? </a:t>
              </a:r>
              <a:endPara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B7B5126-235D-2F27-FD3F-9FE5BE94F82C}"/>
              </a:ext>
            </a:extLst>
          </p:cNvPr>
          <p:cNvGrpSpPr/>
          <p:nvPr/>
        </p:nvGrpSpPr>
        <p:grpSpPr>
          <a:xfrm>
            <a:off x="5737607" y="2720919"/>
            <a:ext cx="5938418" cy="650932"/>
            <a:chOff x="4947093" y="1203509"/>
            <a:chExt cx="5615292" cy="971491"/>
          </a:xfrm>
        </p:grpSpPr>
        <p:sp>
          <p:nvSpPr>
            <p:cNvPr id="29" name="Arrow: Chevron 15">
              <a:extLst>
                <a:ext uri="{FF2B5EF4-FFF2-40B4-BE49-F238E27FC236}">
                  <a16:creationId xmlns:a16="http://schemas.microsoft.com/office/drawing/2014/main" id="{265C5F75-21A2-128F-1367-6A75908D36EB}"/>
                </a:ext>
              </a:extLst>
            </p:cNvPr>
            <p:cNvSpPr/>
            <p:nvPr/>
          </p:nvSpPr>
          <p:spPr>
            <a:xfrm>
              <a:off x="4947093" y="1203509"/>
              <a:ext cx="5615292" cy="971491"/>
            </a:xfrm>
            <a:custGeom>
              <a:avLst/>
              <a:gdLst>
                <a:gd name="connsiteX0" fmla="*/ 0 w 4987320"/>
                <a:gd name="connsiteY0" fmla="*/ 0 h 956501"/>
                <a:gd name="connsiteX1" fmla="*/ 4509070 w 4987320"/>
                <a:gd name="connsiteY1" fmla="*/ 0 h 956501"/>
                <a:gd name="connsiteX2" fmla="*/ 4987320 w 4987320"/>
                <a:gd name="connsiteY2" fmla="*/ 478251 h 956501"/>
                <a:gd name="connsiteX3" fmla="*/ 4509070 w 4987320"/>
                <a:gd name="connsiteY3" fmla="*/ 956501 h 956501"/>
                <a:gd name="connsiteX4" fmla="*/ 0 w 4987320"/>
                <a:gd name="connsiteY4" fmla="*/ 956501 h 956501"/>
                <a:gd name="connsiteX5" fmla="*/ 478251 w 4987320"/>
                <a:gd name="connsiteY5" fmla="*/ 478251 h 956501"/>
                <a:gd name="connsiteX6" fmla="*/ 0 w 4987320"/>
                <a:gd name="connsiteY6" fmla="*/ 0 h 956501"/>
                <a:gd name="connsiteX0" fmla="*/ 0 w 5048716"/>
                <a:gd name="connsiteY0" fmla="*/ 0 h 956501"/>
                <a:gd name="connsiteX1" fmla="*/ 5048716 w 5048716"/>
                <a:gd name="connsiteY1" fmla="*/ 0 h 956501"/>
                <a:gd name="connsiteX2" fmla="*/ 4987320 w 5048716"/>
                <a:gd name="connsiteY2" fmla="*/ 478251 h 956501"/>
                <a:gd name="connsiteX3" fmla="*/ 4509070 w 5048716"/>
                <a:gd name="connsiteY3" fmla="*/ 956501 h 956501"/>
                <a:gd name="connsiteX4" fmla="*/ 0 w 5048716"/>
                <a:gd name="connsiteY4" fmla="*/ 956501 h 956501"/>
                <a:gd name="connsiteX5" fmla="*/ 478251 w 5048716"/>
                <a:gd name="connsiteY5" fmla="*/ 478251 h 956501"/>
                <a:gd name="connsiteX6" fmla="*/ 0 w 5048716"/>
                <a:gd name="connsiteY6" fmla="*/ 0 h 956501"/>
                <a:gd name="connsiteX0" fmla="*/ 0 w 5048716"/>
                <a:gd name="connsiteY0" fmla="*/ 0 h 956501"/>
                <a:gd name="connsiteX1" fmla="*/ 5048716 w 5048716"/>
                <a:gd name="connsiteY1" fmla="*/ 0 h 956501"/>
                <a:gd name="connsiteX2" fmla="*/ 4987320 w 5048716"/>
                <a:gd name="connsiteY2" fmla="*/ 478251 h 956501"/>
                <a:gd name="connsiteX3" fmla="*/ 5033725 w 5048716"/>
                <a:gd name="connsiteY3" fmla="*/ 941511 h 956501"/>
                <a:gd name="connsiteX4" fmla="*/ 0 w 5048716"/>
                <a:gd name="connsiteY4" fmla="*/ 956501 h 956501"/>
                <a:gd name="connsiteX5" fmla="*/ 478251 w 5048716"/>
                <a:gd name="connsiteY5" fmla="*/ 478251 h 956501"/>
                <a:gd name="connsiteX6" fmla="*/ 0 w 5048716"/>
                <a:gd name="connsiteY6" fmla="*/ 0 h 956501"/>
                <a:gd name="connsiteX0" fmla="*/ 0 w 5033725"/>
                <a:gd name="connsiteY0" fmla="*/ 14990 h 971491"/>
                <a:gd name="connsiteX1" fmla="*/ 4973765 w 5033725"/>
                <a:gd name="connsiteY1" fmla="*/ 0 h 971491"/>
                <a:gd name="connsiteX2" fmla="*/ 4987320 w 5033725"/>
                <a:gd name="connsiteY2" fmla="*/ 493241 h 971491"/>
                <a:gd name="connsiteX3" fmla="*/ 5033725 w 5033725"/>
                <a:gd name="connsiteY3" fmla="*/ 956501 h 971491"/>
                <a:gd name="connsiteX4" fmla="*/ 0 w 5033725"/>
                <a:gd name="connsiteY4" fmla="*/ 971491 h 971491"/>
                <a:gd name="connsiteX5" fmla="*/ 478251 w 5033725"/>
                <a:gd name="connsiteY5" fmla="*/ 493241 h 971491"/>
                <a:gd name="connsiteX6" fmla="*/ 0 w 5033725"/>
                <a:gd name="connsiteY6" fmla="*/ 14990 h 971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33725" h="971491">
                  <a:moveTo>
                    <a:pt x="0" y="14990"/>
                  </a:moveTo>
                  <a:lnTo>
                    <a:pt x="4973765" y="0"/>
                  </a:lnTo>
                  <a:lnTo>
                    <a:pt x="4987320" y="493241"/>
                  </a:lnTo>
                  <a:lnTo>
                    <a:pt x="5033725" y="956501"/>
                  </a:lnTo>
                  <a:lnTo>
                    <a:pt x="0" y="971491"/>
                  </a:lnTo>
                  <a:lnTo>
                    <a:pt x="478251" y="493241"/>
                  </a:lnTo>
                  <a:lnTo>
                    <a:pt x="0" y="1499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Arrow: Chevron 16">
              <a:extLst>
                <a:ext uri="{FF2B5EF4-FFF2-40B4-BE49-F238E27FC236}">
                  <a16:creationId xmlns:a16="http://schemas.microsoft.com/office/drawing/2014/main" id="{A1F3F74B-038A-2DB8-0DD3-1D4523A258C7}"/>
                </a:ext>
              </a:extLst>
            </p:cNvPr>
            <p:cNvSpPr/>
            <p:nvPr/>
          </p:nvSpPr>
          <p:spPr>
            <a:xfrm>
              <a:off x="5196603" y="1297198"/>
              <a:ext cx="5365782" cy="877801"/>
            </a:xfrm>
            <a:custGeom>
              <a:avLst/>
              <a:gdLst>
                <a:gd name="connsiteX0" fmla="*/ 0 w 4737811"/>
                <a:gd name="connsiteY0" fmla="*/ 0 h 877801"/>
                <a:gd name="connsiteX1" fmla="*/ 4737811 w 4737811"/>
                <a:gd name="connsiteY1" fmla="*/ 0 h 877801"/>
                <a:gd name="connsiteX2" fmla="*/ 4737811 w 4737811"/>
                <a:gd name="connsiteY2" fmla="*/ 438901 h 877801"/>
                <a:gd name="connsiteX3" fmla="*/ 4737811 w 4737811"/>
                <a:gd name="connsiteY3" fmla="*/ 877801 h 877801"/>
                <a:gd name="connsiteX4" fmla="*/ 0 w 4737811"/>
                <a:gd name="connsiteY4" fmla="*/ 877801 h 877801"/>
                <a:gd name="connsiteX5" fmla="*/ 0 w 4737811"/>
                <a:gd name="connsiteY5" fmla="*/ 438901 h 877801"/>
                <a:gd name="connsiteX6" fmla="*/ 0 w 4737811"/>
                <a:gd name="connsiteY6" fmla="*/ 0 h 877801"/>
                <a:gd name="connsiteX0" fmla="*/ 0 w 4737811"/>
                <a:gd name="connsiteY0" fmla="*/ 0 h 877801"/>
                <a:gd name="connsiteX1" fmla="*/ 4737811 w 4737811"/>
                <a:gd name="connsiteY1" fmla="*/ 0 h 877801"/>
                <a:gd name="connsiteX2" fmla="*/ 4737811 w 4737811"/>
                <a:gd name="connsiteY2" fmla="*/ 438901 h 877801"/>
                <a:gd name="connsiteX3" fmla="*/ 4737811 w 4737811"/>
                <a:gd name="connsiteY3" fmla="*/ 877801 h 877801"/>
                <a:gd name="connsiteX4" fmla="*/ 0 w 4737811"/>
                <a:gd name="connsiteY4" fmla="*/ 877801 h 877801"/>
                <a:gd name="connsiteX5" fmla="*/ 539646 w 4737811"/>
                <a:gd name="connsiteY5" fmla="*/ 438901 h 877801"/>
                <a:gd name="connsiteX6" fmla="*/ 0 w 4737811"/>
                <a:gd name="connsiteY6" fmla="*/ 0 h 877801"/>
                <a:gd name="connsiteX0" fmla="*/ 0 w 4737811"/>
                <a:gd name="connsiteY0" fmla="*/ 0 h 877801"/>
                <a:gd name="connsiteX1" fmla="*/ 4737811 w 4737811"/>
                <a:gd name="connsiteY1" fmla="*/ 0 h 877801"/>
                <a:gd name="connsiteX2" fmla="*/ 4737811 w 4737811"/>
                <a:gd name="connsiteY2" fmla="*/ 438901 h 877801"/>
                <a:gd name="connsiteX3" fmla="*/ 4737811 w 4737811"/>
                <a:gd name="connsiteY3" fmla="*/ 877801 h 877801"/>
                <a:gd name="connsiteX4" fmla="*/ 0 w 4737811"/>
                <a:gd name="connsiteY4" fmla="*/ 877801 h 877801"/>
                <a:gd name="connsiteX5" fmla="*/ 464695 w 4737811"/>
                <a:gd name="connsiteY5" fmla="*/ 393930 h 877801"/>
                <a:gd name="connsiteX6" fmla="*/ 0 w 4737811"/>
                <a:gd name="connsiteY6" fmla="*/ 0 h 877801"/>
                <a:gd name="connsiteX0" fmla="*/ 0 w 4737811"/>
                <a:gd name="connsiteY0" fmla="*/ 0 h 877801"/>
                <a:gd name="connsiteX1" fmla="*/ 4737811 w 4737811"/>
                <a:gd name="connsiteY1" fmla="*/ 0 h 877801"/>
                <a:gd name="connsiteX2" fmla="*/ 4737811 w 4737811"/>
                <a:gd name="connsiteY2" fmla="*/ 438901 h 877801"/>
                <a:gd name="connsiteX3" fmla="*/ 4737811 w 4737811"/>
                <a:gd name="connsiteY3" fmla="*/ 877801 h 877801"/>
                <a:gd name="connsiteX4" fmla="*/ 0 w 4737811"/>
                <a:gd name="connsiteY4" fmla="*/ 877801 h 877801"/>
                <a:gd name="connsiteX5" fmla="*/ 389744 w 4737811"/>
                <a:gd name="connsiteY5" fmla="*/ 363949 h 877801"/>
                <a:gd name="connsiteX6" fmla="*/ 0 w 4737811"/>
                <a:gd name="connsiteY6" fmla="*/ 0 h 877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37811" h="877801">
                  <a:moveTo>
                    <a:pt x="0" y="0"/>
                  </a:moveTo>
                  <a:lnTo>
                    <a:pt x="4737811" y="0"/>
                  </a:lnTo>
                  <a:lnTo>
                    <a:pt x="4737811" y="438901"/>
                  </a:lnTo>
                  <a:lnTo>
                    <a:pt x="4737811" y="877801"/>
                  </a:lnTo>
                  <a:lnTo>
                    <a:pt x="0" y="877801"/>
                  </a:lnTo>
                  <a:lnTo>
                    <a:pt x="389744" y="3639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B0AF66C-281F-A0A4-4C0D-19A21EC3A202}"/>
                </a:ext>
              </a:extLst>
            </p:cNvPr>
            <p:cNvSpPr txBox="1"/>
            <p:nvPr/>
          </p:nvSpPr>
          <p:spPr>
            <a:xfrm>
              <a:off x="5502146" y="1429225"/>
              <a:ext cx="4981678" cy="458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vi-VN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 bạn đang nói về cuốn sách nào? </a:t>
              </a:r>
              <a:endParaRPr lang="en-US" sz="40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BD77784-F1C5-FA59-E242-0A5A12BEBB8E}"/>
              </a:ext>
            </a:extLst>
          </p:cNvPr>
          <p:cNvGrpSpPr/>
          <p:nvPr/>
        </p:nvGrpSpPr>
        <p:grpSpPr>
          <a:xfrm>
            <a:off x="5823332" y="3473393"/>
            <a:ext cx="5938418" cy="660457"/>
            <a:chOff x="4947093" y="1203509"/>
            <a:chExt cx="5615292" cy="971491"/>
          </a:xfrm>
        </p:grpSpPr>
        <p:sp>
          <p:nvSpPr>
            <p:cNvPr id="36" name="Arrow: Chevron 15">
              <a:extLst>
                <a:ext uri="{FF2B5EF4-FFF2-40B4-BE49-F238E27FC236}">
                  <a16:creationId xmlns:a16="http://schemas.microsoft.com/office/drawing/2014/main" id="{061055B4-9C12-248B-A3EE-309DA67FBF56}"/>
                </a:ext>
              </a:extLst>
            </p:cNvPr>
            <p:cNvSpPr/>
            <p:nvPr/>
          </p:nvSpPr>
          <p:spPr>
            <a:xfrm>
              <a:off x="4947093" y="1203509"/>
              <a:ext cx="5615292" cy="971491"/>
            </a:xfrm>
            <a:custGeom>
              <a:avLst/>
              <a:gdLst>
                <a:gd name="connsiteX0" fmla="*/ 0 w 4987320"/>
                <a:gd name="connsiteY0" fmla="*/ 0 h 956501"/>
                <a:gd name="connsiteX1" fmla="*/ 4509070 w 4987320"/>
                <a:gd name="connsiteY1" fmla="*/ 0 h 956501"/>
                <a:gd name="connsiteX2" fmla="*/ 4987320 w 4987320"/>
                <a:gd name="connsiteY2" fmla="*/ 478251 h 956501"/>
                <a:gd name="connsiteX3" fmla="*/ 4509070 w 4987320"/>
                <a:gd name="connsiteY3" fmla="*/ 956501 h 956501"/>
                <a:gd name="connsiteX4" fmla="*/ 0 w 4987320"/>
                <a:gd name="connsiteY4" fmla="*/ 956501 h 956501"/>
                <a:gd name="connsiteX5" fmla="*/ 478251 w 4987320"/>
                <a:gd name="connsiteY5" fmla="*/ 478251 h 956501"/>
                <a:gd name="connsiteX6" fmla="*/ 0 w 4987320"/>
                <a:gd name="connsiteY6" fmla="*/ 0 h 956501"/>
                <a:gd name="connsiteX0" fmla="*/ 0 w 5048716"/>
                <a:gd name="connsiteY0" fmla="*/ 0 h 956501"/>
                <a:gd name="connsiteX1" fmla="*/ 5048716 w 5048716"/>
                <a:gd name="connsiteY1" fmla="*/ 0 h 956501"/>
                <a:gd name="connsiteX2" fmla="*/ 4987320 w 5048716"/>
                <a:gd name="connsiteY2" fmla="*/ 478251 h 956501"/>
                <a:gd name="connsiteX3" fmla="*/ 4509070 w 5048716"/>
                <a:gd name="connsiteY3" fmla="*/ 956501 h 956501"/>
                <a:gd name="connsiteX4" fmla="*/ 0 w 5048716"/>
                <a:gd name="connsiteY4" fmla="*/ 956501 h 956501"/>
                <a:gd name="connsiteX5" fmla="*/ 478251 w 5048716"/>
                <a:gd name="connsiteY5" fmla="*/ 478251 h 956501"/>
                <a:gd name="connsiteX6" fmla="*/ 0 w 5048716"/>
                <a:gd name="connsiteY6" fmla="*/ 0 h 956501"/>
                <a:gd name="connsiteX0" fmla="*/ 0 w 5048716"/>
                <a:gd name="connsiteY0" fmla="*/ 0 h 956501"/>
                <a:gd name="connsiteX1" fmla="*/ 5048716 w 5048716"/>
                <a:gd name="connsiteY1" fmla="*/ 0 h 956501"/>
                <a:gd name="connsiteX2" fmla="*/ 4987320 w 5048716"/>
                <a:gd name="connsiteY2" fmla="*/ 478251 h 956501"/>
                <a:gd name="connsiteX3" fmla="*/ 5033725 w 5048716"/>
                <a:gd name="connsiteY3" fmla="*/ 941511 h 956501"/>
                <a:gd name="connsiteX4" fmla="*/ 0 w 5048716"/>
                <a:gd name="connsiteY4" fmla="*/ 956501 h 956501"/>
                <a:gd name="connsiteX5" fmla="*/ 478251 w 5048716"/>
                <a:gd name="connsiteY5" fmla="*/ 478251 h 956501"/>
                <a:gd name="connsiteX6" fmla="*/ 0 w 5048716"/>
                <a:gd name="connsiteY6" fmla="*/ 0 h 956501"/>
                <a:gd name="connsiteX0" fmla="*/ 0 w 5033725"/>
                <a:gd name="connsiteY0" fmla="*/ 14990 h 971491"/>
                <a:gd name="connsiteX1" fmla="*/ 4973765 w 5033725"/>
                <a:gd name="connsiteY1" fmla="*/ 0 h 971491"/>
                <a:gd name="connsiteX2" fmla="*/ 4987320 w 5033725"/>
                <a:gd name="connsiteY2" fmla="*/ 493241 h 971491"/>
                <a:gd name="connsiteX3" fmla="*/ 5033725 w 5033725"/>
                <a:gd name="connsiteY3" fmla="*/ 956501 h 971491"/>
                <a:gd name="connsiteX4" fmla="*/ 0 w 5033725"/>
                <a:gd name="connsiteY4" fmla="*/ 971491 h 971491"/>
                <a:gd name="connsiteX5" fmla="*/ 478251 w 5033725"/>
                <a:gd name="connsiteY5" fmla="*/ 493241 h 971491"/>
                <a:gd name="connsiteX6" fmla="*/ 0 w 5033725"/>
                <a:gd name="connsiteY6" fmla="*/ 14990 h 971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33725" h="971491">
                  <a:moveTo>
                    <a:pt x="0" y="14990"/>
                  </a:moveTo>
                  <a:lnTo>
                    <a:pt x="4973765" y="0"/>
                  </a:lnTo>
                  <a:lnTo>
                    <a:pt x="4987320" y="493241"/>
                  </a:lnTo>
                  <a:lnTo>
                    <a:pt x="5033725" y="956501"/>
                  </a:lnTo>
                  <a:lnTo>
                    <a:pt x="0" y="971491"/>
                  </a:lnTo>
                  <a:lnTo>
                    <a:pt x="478251" y="493241"/>
                  </a:lnTo>
                  <a:lnTo>
                    <a:pt x="0" y="1499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Arrow: Chevron 16">
              <a:extLst>
                <a:ext uri="{FF2B5EF4-FFF2-40B4-BE49-F238E27FC236}">
                  <a16:creationId xmlns:a16="http://schemas.microsoft.com/office/drawing/2014/main" id="{66D266CD-94FE-C97E-C003-4571877E6C04}"/>
                </a:ext>
              </a:extLst>
            </p:cNvPr>
            <p:cNvSpPr/>
            <p:nvPr/>
          </p:nvSpPr>
          <p:spPr>
            <a:xfrm>
              <a:off x="5196603" y="1297198"/>
              <a:ext cx="5365782" cy="877801"/>
            </a:xfrm>
            <a:custGeom>
              <a:avLst/>
              <a:gdLst>
                <a:gd name="connsiteX0" fmla="*/ 0 w 4737811"/>
                <a:gd name="connsiteY0" fmla="*/ 0 h 877801"/>
                <a:gd name="connsiteX1" fmla="*/ 4737811 w 4737811"/>
                <a:gd name="connsiteY1" fmla="*/ 0 h 877801"/>
                <a:gd name="connsiteX2" fmla="*/ 4737811 w 4737811"/>
                <a:gd name="connsiteY2" fmla="*/ 438901 h 877801"/>
                <a:gd name="connsiteX3" fmla="*/ 4737811 w 4737811"/>
                <a:gd name="connsiteY3" fmla="*/ 877801 h 877801"/>
                <a:gd name="connsiteX4" fmla="*/ 0 w 4737811"/>
                <a:gd name="connsiteY4" fmla="*/ 877801 h 877801"/>
                <a:gd name="connsiteX5" fmla="*/ 0 w 4737811"/>
                <a:gd name="connsiteY5" fmla="*/ 438901 h 877801"/>
                <a:gd name="connsiteX6" fmla="*/ 0 w 4737811"/>
                <a:gd name="connsiteY6" fmla="*/ 0 h 877801"/>
                <a:gd name="connsiteX0" fmla="*/ 0 w 4737811"/>
                <a:gd name="connsiteY0" fmla="*/ 0 h 877801"/>
                <a:gd name="connsiteX1" fmla="*/ 4737811 w 4737811"/>
                <a:gd name="connsiteY1" fmla="*/ 0 h 877801"/>
                <a:gd name="connsiteX2" fmla="*/ 4737811 w 4737811"/>
                <a:gd name="connsiteY2" fmla="*/ 438901 h 877801"/>
                <a:gd name="connsiteX3" fmla="*/ 4737811 w 4737811"/>
                <a:gd name="connsiteY3" fmla="*/ 877801 h 877801"/>
                <a:gd name="connsiteX4" fmla="*/ 0 w 4737811"/>
                <a:gd name="connsiteY4" fmla="*/ 877801 h 877801"/>
                <a:gd name="connsiteX5" fmla="*/ 539646 w 4737811"/>
                <a:gd name="connsiteY5" fmla="*/ 438901 h 877801"/>
                <a:gd name="connsiteX6" fmla="*/ 0 w 4737811"/>
                <a:gd name="connsiteY6" fmla="*/ 0 h 877801"/>
                <a:gd name="connsiteX0" fmla="*/ 0 w 4737811"/>
                <a:gd name="connsiteY0" fmla="*/ 0 h 877801"/>
                <a:gd name="connsiteX1" fmla="*/ 4737811 w 4737811"/>
                <a:gd name="connsiteY1" fmla="*/ 0 h 877801"/>
                <a:gd name="connsiteX2" fmla="*/ 4737811 w 4737811"/>
                <a:gd name="connsiteY2" fmla="*/ 438901 h 877801"/>
                <a:gd name="connsiteX3" fmla="*/ 4737811 w 4737811"/>
                <a:gd name="connsiteY3" fmla="*/ 877801 h 877801"/>
                <a:gd name="connsiteX4" fmla="*/ 0 w 4737811"/>
                <a:gd name="connsiteY4" fmla="*/ 877801 h 877801"/>
                <a:gd name="connsiteX5" fmla="*/ 464695 w 4737811"/>
                <a:gd name="connsiteY5" fmla="*/ 393930 h 877801"/>
                <a:gd name="connsiteX6" fmla="*/ 0 w 4737811"/>
                <a:gd name="connsiteY6" fmla="*/ 0 h 877801"/>
                <a:gd name="connsiteX0" fmla="*/ 0 w 4737811"/>
                <a:gd name="connsiteY0" fmla="*/ 0 h 877801"/>
                <a:gd name="connsiteX1" fmla="*/ 4737811 w 4737811"/>
                <a:gd name="connsiteY1" fmla="*/ 0 h 877801"/>
                <a:gd name="connsiteX2" fmla="*/ 4737811 w 4737811"/>
                <a:gd name="connsiteY2" fmla="*/ 438901 h 877801"/>
                <a:gd name="connsiteX3" fmla="*/ 4737811 w 4737811"/>
                <a:gd name="connsiteY3" fmla="*/ 877801 h 877801"/>
                <a:gd name="connsiteX4" fmla="*/ 0 w 4737811"/>
                <a:gd name="connsiteY4" fmla="*/ 877801 h 877801"/>
                <a:gd name="connsiteX5" fmla="*/ 389744 w 4737811"/>
                <a:gd name="connsiteY5" fmla="*/ 363949 h 877801"/>
                <a:gd name="connsiteX6" fmla="*/ 0 w 4737811"/>
                <a:gd name="connsiteY6" fmla="*/ 0 h 877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37811" h="877801">
                  <a:moveTo>
                    <a:pt x="0" y="0"/>
                  </a:moveTo>
                  <a:lnTo>
                    <a:pt x="4737811" y="0"/>
                  </a:lnTo>
                  <a:lnTo>
                    <a:pt x="4737811" y="438901"/>
                  </a:lnTo>
                  <a:lnTo>
                    <a:pt x="4737811" y="877801"/>
                  </a:lnTo>
                  <a:lnTo>
                    <a:pt x="0" y="877801"/>
                  </a:lnTo>
                  <a:lnTo>
                    <a:pt x="389744" y="3639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664DDBC-79B8-2EC0-22AD-E3D1D3730738}"/>
                </a:ext>
              </a:extLst>
            </p:cNvPr>
            <p:cNvSpPr txBox="1"/>
            <p:nvPr/>
          </p:nvSpPr>
          <p:spPr>
            <a:xfrm>
              <a:off x="5502146" y="1429225"/>
              <a:ext cx="4981678" cy="519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vi-VN" sz="2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Em đã đọc cuốn sách này chưa? </a:t>
              </a:r>
              <a:endParaRPr lang="en-US" sz="5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671858E-5794-89A8-3D94-281589A89AFD}"/>
              </a:ext>
            </a:extLst>
          </p:cNvPr>
          <p:cNvGrpSpPr/>
          <p:nvPr/>
        </p:nvGrpSpPr>
        <p:grpSpPr>
          <a:xfrm>
            <a:off x="5851907" y="4292543"/>
            <a:ext cx="5938418" cy="1006472"/>
            <a:chOff x="4947093" y="1203509"/>
            <a:chExt cx="5615292" cy="1006472"/>
          </a:xfrm>
        </p:grpSpPr>
        <p:sp>
          <p:nvSpPr>
            <p:cNvPr id="40" name="Arrow: Chevron 15">
              <a:extLst>
                <a:ext uri="{FF2B5EF4-FFF2-40B4-BE49-F238E27FC236}">
                  <a16:creationId xmlns:a16="http://schemas.microsoft.com/office/drawing/2014/main" id="{E55044B4-F4FB-733B-F0AE-9EFB912BE274}"/>
                </a:ext>
              </a:extLst>
            </p:cNvPr>
            <p:cNvSpPr/>
            <p:nvPr/>
          </p:nvSpPr>
          <p:spPr>
            <a:xfrm>
              <a:off x="4947093" y="1203509"/>
              <a:ext cx="5615292" cy="971491"/>
            </a:xfrm>
            <a:custGeom>
              <a:avLst/>
              <a:gdLst>
                <a:gd name="connsiteX0" fmla="*/ 0 w 4987320"/>
                <a:gd name="connsiteY0" fmla="*/ 0 h 956501"/>
                <a:gd name="connsiteX1" fmla="*/ 4509070 w 4987320"/>
                <a:gd name="connsiteY1" fmla="*/ 0 h 956501"/>
                <a:gd name="connsiteX2" fmla="*/ 4987320 w 4987320"/>
                <a:gd name="connsiteY2" fmla="*/ 478251 h 956501"/>
                <a:gd name="connsiteX3" fmla="*/ 4509070 w 4987320"/>
                <a:gd name="connsiteY3" fmla="*/ 956501 h 956501"/>
                <a:gd name="connsiteX4" fmla="*/ 0 w 4987320"/>
                <a:gd name="connsiteY4" fmla="*/ 956501 h 956501"/>
                <a:gd name="connsiteX5" fmla="*/ 478251 w 4987320"/>
                <a:gd name="connsiteY5" fmla="*/ 478251 h 956501"/>
                <a:gd name="connsiteX6" fmla="*/ 0 w 4987320"/>
                <a:gd name="connsiteY6" fmla="*/ 0 h 956501"/>
                <a:gd name="connsiteX0" fmla="*/ 0 w 5048716"/>
                <a:gd name="connsiteY0" fmla="*/ 0 h 956501"/>
                <a:gd name="connsiteX1" fmla="*/ 5048716 w 5048716"/>
                <a:gd name="connsiteY1" fmla="*/ 0 h 956501"/>
                <a:gd name="connsiteX2" fmla="*/ 4987320 w 5048716"/>
                <a:gd name="connsiteY2" fmla="*/ 478251 h 956501"/>
                <a:gd name="connsiteX3" fmla="*/ 4509070 w 5048716"/>
                <a:gd name="connsiteY3" fmla="*/ 956501 h 956501"/>
                <a:gd name="connsiteX4" fmla="*/ 0 w 5048716"/>
                <a:gd name="connsiteY4" fmla="*/ 956501 h 956501"/>
                <a:gd name="connsiteX5" fmla="*/ 478251 w 5048716"/>
                <a:gd name="connsiteY5" fmla="*/ 478251 h 956501"/>
                <a:gd name="connsiteX6" fmla="*/ 0 w 5048716"/>
                <a:gd name="connsiteY6" fmla="*/ 0 h 956501"/>
                <a:gd name="connsiteX0" fmla="*/ 0 w 5048716"/>
                <a:gd name="connsiteY0" fmla="*/ 0 h 956501"/>
                <a:gd name="connsiteX1" fmla="*/ 5048716 w 5048716"/>
                <a:gd name="connsiteY1" fmla="*/ 0 h 956501"/>
                <a:gd name="connsiteX2" fmla="*/ 4987320 w 5048716"/>
                <a:gd name="connsiteY2" fmla="*/ 478251 h 956501"/>
                <a:gd name="connsiteX3" fmla="*/ 5033725 w 5048716"/>
                <a:gd name="connsiteY3" fmla="*/ 941511 h 956501"/>
                <a:gd name="connsiteX4" fmla="*/ 0 w 5048716"/>
                <a:gd name="connsiteY4" fmla="*/ 956501 h 956501"/>
                <a:gd name="connsiteX5" fmla="*/ 478251 w 5048716"/>
                <a:gd name="connsiteY5" fmla="*/ 478251 h 956501"/>
                <a:gd name="connsiteX6" fmla="*/ 0 w 5048716"/>
                <a:gd name="connsiteY6" fmla="*/ 0 h 956501"/>
                <a:gd name="connsiteX0" fmla="*/ 0 w 5033725"/>
                <a:gd name="connsiteY0" fmla="*/ 14990 h 971491"/>
                <a:gd name="connsiteX1" fmla="*/ 4973765 w 5033725"/>
                <a:gd name="connsiteY1" fmla="*/ 0 h 971491"/>
                <a:gd name="connsiteX2" fmla="*/ 4987320 w 5033725"/>
                <a:gd name="connsiteY2" fmla="*/ 493241 h 971491"/>
                <a:gd name="connsiteX3" fmla="*/ 5033725 w 5033725"/>
                <a:gd name="connsiteY3" fmla="*/ 956501 h 971491"/>
                <a:gd name="connsiteX4" fmla="*/ 0 w 5033725"/>
                <a:gd name="connsiteY4" fmla="*/ 971491 h 971491"/>
                <a:gd name="connsiteX5" fmla="*/ 478251 w 5033725"/>
                <a:gd name="connsiteY5" fmla="*/ 493241 h 971491"/>
                <a:gd name="connsiteX6" fmla="*/ 0 w 5033725"/>
                <a:gd name="connsiteY6" fmla="*/ 14990 h 971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33725" h="971491">
                  <a:moveTo>
                    <a:pt x="0" y="14990"/>
                  </a:moveTo>
                  <a:lnTo>
                    <a:pt x="4973765" y="0"/>
                  </a:lnTo>
                  <a:lnTo>
                    <a:pt x="4987320" y="493241"/>
                  </a:lnTo>
                  <a:lnTo>
                    <a:pt x="5033725" y="956501"/>
                  </a:lnTo>
                  <a:lnTo>
                    <a:pt x="0" y="971491"/>
                  </a:lnTo>
                  <a:lnTo>
                    <a:pt x="478251" y="493241"/>
                  </a:lnTo>
                  <a:lnTo>
                    <a:pt x="0" y="1499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" name="Arrow: Chevron 16">
              <a:extLst>
                <a:ext uri="{FF2B5EF4-FFF2-40B4-BE49-F238E27FC236}">
                  <a16:creationId xmlns:a16="http://schemas.microsoft.com/office/drawing/2014/main" id="{6B2F8DF1-D0E7-06DA-3A24-148932D9162C}"/>
                </a:ext>
              </a:extLst>
            </p:cNvPr>
            <p:cNvSpPr/>
            <p:nvPr/>
          </p:nvSpPr>
          <p:spPr>
            <a:xfrm>
              <a:off x="5196603" y="1297198"/>
              <a:ext cx="5365782" cy="877801"/>
            </a:xfrm>
            <a:custGeom>
              <a:avLst/>
              <a:gdLst>
                <a:gd name="connsiteX0" fmla="*/ 0 w 4737811"/>
                <a:gd name="connsiteY0" fmla="*/ 0 h 877801"/>
                <a:gd name="connsiteX1" fmla="*/ 4737811 w 4737811"/>
                <a:gd name="connsiteY1" fmla="*/ 0 h 877801"/>
                <a:gd name="connsiteX2" fmla="*/ 4737811 w 4737811"/>
                <a:gd name="connsiteY2" fmla="*/ 438901 h 877801"/>
                <a:gd name="connsiteX3" fmla="*/ 4737811 w 4737811"/>
                <a:gd name="connsiteY3" fmla="*/ 877801 h 877801"/>
                <a:gd name="connsiteX4" fmla="*/ 0 w 4737811"/>
                <a:gd name="connsiteY4" fmla="*/ 877801 h 877801"/>
                <a:gd name="connsiteX5" fmla="*/ 0 w 4737811"/>
                <a:gd name="connsiteY5" fmla="*/ 438901 h 877801"/>
                <a:gd name="connsiteX6" fmla="*/ 0 w 4737811"/>
                <a:gd name="connsiteY6" fmla="*/ 0 h 877801"/>
                <a:gd name="connsiteX0" fmla="*/ 0 w 4737811"/>
                <a:gd name="connsiteY0" fmla="*/ 0 h 877801"/>
                <a:gd name="connsiteX1" fmla="*/ 4737811 w 4737811"/>
                <a:gd name="connsiteY1" fmla="*/ 0 h 877801"/>
                <a:gd name="connsiteX2" fmla="*/ 4737811 w 4737811"/>
                <a:gd name="connsiteY2" fmla="*/ 438901 h 877801"/>
                <a:gd name="connsiteX3" fmla="*/ 4737811 w 4737811"/>
                <a:gd name="connsiteY3" fmla="*/ 877801 h 877801"/>
                <a:gd name="connsiteX4" fmla="*/ 0 w 4737811"/>
                <a:gd name="connsiteY4" fmla="*/ 877801 h 877801"/>
                <a:gd name="connsiteX5" fmla="*/ 539646 w 4737811"/>
                <a:gd name="connsiteY5" fmla="*/ 438901 h 877801"/>
                <a:gd name="connsiteX6" fmla="*/ 0 w 4737811"/>
                <a:gd name="connsiteY6" fmla="*/ 0 h 877801"/>
                <a:gd name="connsiteX0" fmla="*/ 0 w 4737811"/>
                <a:gd name="connsiteY0" fmla="*/ 0 h 877801"/>
                <a:gd name="connsiteX1" fmla="*/ 4737811 w 4737811"/>
                <a:gd name="connsiteY1" fmla="*/ 0 h 877801"/>
                <a:gd name="connsiteX2" fmla="*/ 4737811 w 4737811"/>
                <a:gd name="connsiteY2" fmla="*/ 438901 h 877801"/>
                <a:gd name="connsiteX3" fmla="*/ 4737811 w 4737811"/>
                <a:gd name="connsiteY3" fmla="*/ 877801 h 877801"/>
                <a:gd name="connsiteX4" fmla="*/ 0 w 4737811"/>
                <a:gd name="connsiteY4" fmla="*/ 877801 h 877801"/>
                <a:gd name="connsiteX5" fmla="*/ 464695 w 4737811"/>
                <a:gd name="connsiteY5" fmla="*/ 393930 h 877801"/>
                <a:gd name="connsiteX6" fmla="*/ 0 w 4737811"/>
                <a:gd name="connsiteY6" fmla="*/ 0 h 877801"/>
                <a:gd name="connsiteX0" fmla="*/ 0 w 4737811"/>
                <a:gd name="connsiteY0" fmla="*/ 0 h 877801"/>
                <a:gd name="connsiteX1" fmla="*/ 4737811 w 4737811"/>
                <a:gd name="connsiteY1" fmla="*/ 0 h 877801"/>
                <a:gd name="connsiteX2" fmla="*/ 4737811 w 4737811"/>
                <a:gd name="connsiteY2" fmla="*/ 438901 h 877801"/>
                <a:gd name="connsiteX3" fmla="*/ 4737811 w 4737811"/>
                <a:gd name="connsiteY3" fmla="*/ 877801 h 877801"/>
                <a:gd name="connsiteX4" fmla="*/ 0 w 4737811"/>
                <a:gd name="connsiteY4" fmla="*/ 877801 h 877801"/>
                <a:gd name="connsiteX5" fmla="*/ 389744 w 4737811"/>
                <a:gd name="connsiteY5" fmla="*/ 363949 h 877801"/>
                <a:gd name="connsiteX6" fmla="*/ 0 w 4737811"/>
                <a:gd name="connsiteY6" fmla="*/ 0 h 877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37811" h="877801">
                  <a:moveTo>
                    <a:pt x="0" y="0"/>
                  </a:moveTo>
                  <a:lnTo>
                    <a:pt x="4737811" y="0"/>
                  </a:lnTo>
                  <a:lnTo>
                    <a:pt x="4737811" y="438901"/>
                  </a:lnTo>
                  <a:lnTo>
                    <a:pt x="4737811" y="877801"/>
                  </a:lnTo>
                  <a:lnTo>
                    <a:pt x="0" y="877801"/>
                  </a:lnTo>
                  <a:lnTo>
                    <a:pt x="389744" y="3639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6F97AB5-21EA-75A1-B43B-7F335708479F}"/>
                </a:ext>
              </a:extLst>
            </p:cNvPr>
            <p:cNvSpPr txBox="1"/>
            <p:nvPr/>
          </p:nvSpPr>
          <p:spPr>
            <a:xfrm>
              <a:off x="5475126" y="1229200"/>
              <a:ext cx="4981678" cy="980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vi-VN" sz="2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Em thích nhân vật nào trong cuốn sách đó? Vì sao em thích? </a:t>
              </a:r>
              <a:endParaRPr lang="en-US" sz="5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A10C912-85E5-0FC6-965C-0139C585C6DC}"/>
              </a:ext>
            </a:extLst>
          </p:cNvPr>
          <p:cNvGrpSpPr/>
          <p:nvPr/>
        </p:nvGrpSpPr>
        <p:grpSpPr>
          <a:xfrm>
            <a:off x="5794757" y="5537203"/>
            <a:ext cx="5938418" cy="971491"/>
            <a:chOff x="4947093" y="1203509"/>
            <a:chExt cx="5615292" cy="971491"/>
          </a:xfrm>
        </p:grpSpPr>
        <p:sp>
          <p:nvSpPr>
            <p:cNvPr id="44" name="Arrow: Chevron 15">
              <a:extLst>
                <a:ext uri="{FF2B5EF4-FFF2-40B4-BE49-F238E27FC236}">
                  <a16:creationId xmlns:a16="http://schemas.microsoft.com/office/drawing/2014/main" id="{715CCE9F-697D-227B-3847-B61CF7FB2A5E}"/>
                </a:ext>
              </a:extLst>
            </p:cNvPr>
            <p:cNvSpPr/>
            <p:nvPr/>
          </p:nvSpPr>
          <p:spPr>
            <a:xfrm>
              <a:off x="4947093" y="1203509"/>
              <a:ext cx="5615292" cy="971491"/>
            </a:xfrm>
            <a:custGeom>
              <a:avLst/>
              <a:gdLst>
                <a:gd name="connsiteX0" fmla="*/ 0 w 4987320"/>
                <a:gd name="connsiteY0" fmla="*/ 0 h 956501"/>
                <a:gd name="connsiteX1" fmla="*/ 4509070 w 4987320"/>
                <a:gd name="connsiteY1" fmla="*/ 0 h 956501"/>
                <a:gd name="connsiteX2" fmla="*/ 4987320 w 4987320"/>
                <a:gd name="connsiteY2" fmla="*/ 478251 h 956501"/>
                <a:gd name="connsiteX3" fmla="*/ 4509070 w 4987320"/>
                <a:gd name="connsiteY3" fmla="*/ 956501 h 956501"/>
                <a:gd name="connsiteX4" fmla="*/ 0 w 4987320"/>
                <a:gd name="connsiteY4" fmla="*/ 956501 h 956501"/>
                <a:gd name="connsiteX5" fmla="*/ 478251 w 4987320"/>
                <a:gd name="connsiteY5" fmla="*/ 478251 h 956501"/>
                <a:gd name="connsiteX6" fmla="*/ 0 w 4987320"/>
                <a:gd name="connsiteY6" fmla="*/ 0 h 956501"/>
                <a:gd name="connsiteX0" fmla="*/ 0 w 5048716"/>
                <a:gd name="connsiteY0" fmla="*/ 0 h 956501"/>
                <a:gd name="connsiteX1" fmla="*/ 5048716 w 5048716"/>
                <a:gd name="connsiteY1" fmla="*/ 0 h 956501"/>
                <a:gd name="connsiteX2" fmla="*/ 4987320 w 5048716"/>
                <a:gd name="connsiteY2" fmla="*/ 478251 h 956501"/>
                <a:gd name="connsiteX3" fmla="*/ 4509070 w 5048716"/>
                <a:gd name="connsiteY3" fmla="*/ 956501 h 956501"/>
                <a:gd name="connsiteX4" fmla="*/ 0 w 5048716"/>
                <a:gd name="connsiteY4" fmla="*/ 956501 h 956501"/>
                <a:gd name="connsiteX5" fmla="*/ 478251 w 5048716"/>
                <a:gd name="connsiteY5" fmla="*/ 478251 h 956501"/>
                <a:gd name="connsiteX6" fmla="*/ 0 w 5048716"/>
                <a:gd name="connsiteY6" fmla="*/ 0 h 956501"/>
                <a:gd name="connsiteX0" fmla="*/ 0 w 5048716"/>
                <a:gd name="connsiteY0" fmla="*/ 0 h 956501"/>
                <a:gd name="connsiteX1" fmla="*/ 5048716 w 5048716"/>
                <a:gd name="connsiteY1" fmla="*/ 0 h 956501"/>
                <a:gd name="connsiteX2" fmla="*/ 4987320 w 5048716"/>
                <a:gd name="connsiteY2" fmla="*/ 478251 h 956501"/>
                <a:gd name="connsiteX3" fmla="*/ 5033725 w 5048716"/>
                <a:gd name="connsiteY3" fmla="*/ 941511 h 956501"/>
                <a:gd name="connsiteX4" fmla="*/ 0 w 5048716"/>
                <a:gd name="connsiteY4" fmla="*/ 956501 h 956501"/>
                <a:gd name="connsiteX5" fmla="*/ 478251 w 5048716"/>
                <a:gd name="connsiteY5" fmla="*/ 478251 h 956501"/>
                <a:gd name="connsiteX6" fmla="*/ 0 w 5048716"/>
                <a:gd name="connsiteY6" fmla="*/ 0 h 956501"/>
                <a:gd name="connsiteX0" fmla="*/ 0 w 5033725"/>
                <a:gd name="connsiteY0" fmla="*/ 14990 h 971491"/>
                <a:gd name="connsiteX1" fmla="*/ 4973765 w 5033725"/>
                <a:gd name="connsiteY1" fmla="*/ 0 h 971491"/>
                <a:gd name="connsiteX2" fmla="*/ 4987320 w 5033725"/>
                <a:gd name="connsiteY2" fmla="*/ 493241 h 971491"/>
                <a:gd name="connsiteX3" fmla="*/ 5033725 w 5033725"/>
                <a:gd name="connsiteY3" fmla="*/ 956501 h 971491"/>
                <a:gd name="connsiteX4" fmla="*/ 0 w 5033725"/>
                <a:gd name="connsiteY4" fmla="*/ 971491 h 971491"/>
                <a:gd name="connsiteX5" fmla="*/ 478251 w 5033725"/>
                <a:gd name="connsiteY5" fmla="*/ 493241 h 971491"/>
                <a:gd name="connsiteX6" fmla="*/ 0 w 5033725"/>
                <a:gd name="connsiteY6" fmla="*/ 14990 h 971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33725" h="971491">
                  <a:moveTo>
                    <a:pt x="0" y="14990"/>
                  </a:moveTo>
                  <a:lnTo>
                    <a:pt x="4973765" y="0"/>
                  </a:lnTo>
                  <a:lnTo>
                    <a:pt x="4987320" y="493241"/>
                  </a:lnTo>
                  <a:lnTo>
                    <a:pt x="5033725" y="956501"/>
                  </a:lnTo>
                  <a:lnTo>
                    <a:pt x="0" y="971491"/>
                  </a:lnTo>
                  <a:lnTo>
                    <a:pt x="478251" y="493241"/>
                  </a:lnTo>
                  <a:lnTo>
                    <a:pt x="0" y="1499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Arrow: Chevron 16">
              <a:extLst>
                <a:ext uri="{FF2B5EF4-FFF2-40B4-BE49-F238E27FC236}">
                  <a16:creationId xmlns:a16="http://schemas.microsoft.com/office/drawing/2014/main" id="{7F571BC9-5CC9-2A3A-2495-802B8A72F763}"/>
                </a:ext>
              </a:extLst>
            </p:cNvPr>
            <p:cNvSpPr/>
            <p:nvPr/>
          </p:nvSpPr>
          <p:spPr>
            <a:xfrm>
              <a:off x="5196603" y="1297198"/>
              <a:ext cx="5365782" cy="877801"/>
            </a:xfrm>
            <a:custGeom>
              <a:avLst/>
              <a:gdLst>
                <a:gd name="connsiteX0" fmla="*/ 0 w 4737811"/>
                <a:gd name="connsiteY0" fmla="*/ 0 h 877801"/>
                <a:gd name="connsiteX1" fmla="*/ 4737811 w 4737811"/>
                <a:gd name="connsiteY1" fmla="*/ 0 h 877801"/>
                <a:gd name="connsiteX2" fmla="*/ 4737811 w 4737811"/>
                <a:gd name="connsiteY2" fmla="*/ 438901 h 877801"/>
                <a:gd name="connsiteX3" fmla="*/ 4737811 w 4737811"/>
                <a:gd name="connsiteY3" fmla="*/ 877801 h 877801"/>
                <a:gd name="connsiteX4" fmla="*/ 0 w 4737811"/>
                <a:gd name="connsiteY4" fmla="*/ 877801 h 877801"/>
                <a:gd name="connsiteX5" fmla="*/ 0 w 4737811"/>
                <a:gd name="connsiteY5" fmla="*/ 438901 h 877801"/>
                <a:gd name="connsiteX6" fmla="*/ 0 w 4737811"/>
                <a:gd name="connsiteY6" fmla="*/ 0 h 877801"/>
                <a:gd name="connsiteX0" fmla="*/ 0 w 4737811"/>
                <a:gd name="connsiteY0" fmla="*/ 0 h 877801"/>
                <a:gd name="connsiteX1" fmla="*/ 4737811 w 4737811"/>
                <a:gd name="connsiteY1" fmla="*/ 0 h 877801"/>
                <a:gd name="connsiteX2" fmla="*/ 4737811 w 4737811"/>
                <a:gd name="connsiteY2" fmla="*/ 438901 h 877801"/>
                <a:gd name="connsiteX3" fmla="*/ 4737811 w 4737811"/>
                <a:gd name="connsiteY3" fmla="*/ 877801 h 877801"/>
                <a:gd name="connsiteX4" fmla="*/ 0 w 4737811"/>
                <a:gd name="connsiteY4" fmla="*/ 877801 h 877801"/>
                <a:gd name="connsiteX5" fmla="*/ 539646 w 4737811"/>
                <a:gd name="connsiteY5" fmla="*/ 438901 h 877801"/>
                <a:gd name="connsiteX6" fmla="*/ 0 w 4737811"/>
                <a:gd name="connsiteY6" fmla="*/ 0 h 877801"/>
                <a:gd name="connsiteX0" fmla="*/ 0 w 4737811"/>
                <a:gd name="connsiteY0" fmla="*/ 0 h 877801"/>
                <a:gd name="connsiteX1" fmla="*/ 4737811 w 4737811"/>
                <a:gd name="connsiteY1" fmla="*/ 0 h 877801"/>
                <a:gd name="connsiteX2" fmla="*/ 4737811 w 4737811"/>
                <a:gd name="connsiteY2" fmla="*/ 438901 h 877801"/>
                <a:gd name="connsiteX3" fmla="*/ 4737811 w 4737811"/>
                <a:gd name="connsiteY3" fmla="*/ 877801 h 877801"/>
                <a:gd name="connsiteX4" fmla="*/ 0 w 4737811"/>
                <a:gd name="connsiteY4" fmla="*/ 877801 h 877801"/>
                <a:gd name="connsiteX5" fmla="*/ 464695 w 4737811"/>
                <a:gd name="connsiteY5" fmla="*/ 393930 h 877801"/>
                <a:gd name="connsiteX6" fmla="*/ 0 w 4737811"/>
                <a:gd name="connsiteY6" fmla="*/ 0 h 877801"/>
                <a:gd name="connsiteX0" fmla="*/ 0 w 4737811"/>
                <a:gd name="connsiteY0" fmla="*/ 0 h 877801"/>
                <a:gd name="connsiteX1" fmla="*/ 4737811 w 4737811"/>
                <a:gd name="connsiteY1" fmla="*/ 0 h 877801"/>
                <a:gd name="connsiteX2" fmla="*/ 4737811 w 4737811"/>
                <a:gd name="connsiteY2" fmla="*/ 438901 h 877801"/>
                <a:gd name="connsiteX3" fmla="*/ 4737811 w 4737811"/>
                <a:gd name="connsiteY3" fmla="*/ 877801 h 877801"/>
                <a:gd name="connsiteX4" fmla="*/ 0 w 4737811"/>
                <a:gd name="connsiteY4" fmla="*/ 877801 h 877801"/>
                <a:gd name="connsiteX5" fmla="*/ 389744 w 4737811"/>
                <a:gd name="connsiteY5" fmla="*/ 363949 h 877801"/>
                <a:gd name="connsiteX6" fmla="*/ 0 w 4737811"/>
                <a:gd name="connsiteY6" fmla="*/ 0 h 877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37811" h="877801">
                  <a:moveTo>
                    <a:pt x="0" y="0"/>
                  </a:moveTo>
                  <a:lnTo>
                    <a:pt x="4737811" y="0"/>
                  </a:lnTo>
                  <a:lnTo>
                    <a:pt x="4737811" y="438901"/>
                  </a:lnTo>
                  <a:lnTo>
                    <a:pt x="4737811" y="877801"/>
                  </a:lnTo>
                  <a:lnTo>
                    <a:pt x="0" y="877801"/>
                  </a:lnTo>
                  <a:lnTo>
                    <a:pt x="389744" y="3639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DDC31D9-08A2-3026-4828-66390029710D}"/>
                </a:ext>
              </a:extLst>
            </p:cNvPr>
            <p:cNvSpPr txBox="1"/>
            <p:nvPr/>
          </p:nvSpPr>
          <p:spPr>
            <a:xfrm>
              <a:off x="5484133" y="1295875"/>
              <a:ext cx="4981678" cy="726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vi-VN" sz="20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Em có đồng ý với nhận xét của các bạn về nhân vật Dế Mèn, Dế Trũi không? Vì sao?</a:t>
              </a:r>
              <a:endPara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696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B87F8C16-84F3-8ACA-8D70-620F0342C8F3}"/>
              </a:ext>
            </a:extLst>
          </p:cNvPr>
          <p:cNvSpPr/>
          <p:nvPr/>
        </p:nvSpPr>
        <p:spPr>
          <a:xfrm>
            <a:off x="425141" y="185232"/>
            <a:ext cx="11601543" cy="967293"/>
          </a:xfrm>
          <a:custGeom>
            <a:avLst/>
            <a:gdLst>
              <a:gd name="connsiteX0" fmla="*/ 0 w 11601543"/>
              <a:gd name="connsiteY0" fmla="*/ 0 h 967293"/>
              <a:gd name="connsiteX1" fmla="*/ 334397 w 11601543"/>
              <a:gd name="connsiteY1" fmla="*/ 0 h 967293"/>
              <a:gd name="connsiteX2" fmla="*/ 1248872 w 11601543"/>
              <a:gd name="connsiteY2" fmla="*/ 0 h 967293"/>
              <a:gd name="connsiteX3" fmla="*/ 2047331 w 11601543"/>
              <a:gd name="connsiteY3" fmla="*/ 0 h 967293"/>
              <a:gd name="connsiteX4" fmla="*/ 2845790 w 11601543"/>
              <a:gd name="connsiteY4" fmla="*/ 0 h 967293"/>
              <a:gd name="connsiteX5" fmla="*/ 3644249 w 11601543"/>
              <a:gd name="connsiteY5" fmla="*/ 0 h 967293"/>
              <a:gd name="connsiteX6" fmla="*/ 4094662 w 11601543"/>
              <a:gd name="connsiteY6" fmla="*/ 0 h 967293"/>
              <a:gd name="connsiteX7" fmla="*/ 4429060 w 11601543"/>
              <a:gd name="connsiteY7" fmla="*/ 0 h 967293"/>
              <a:gd name="connsiteX8" fmla="*/ 4879472 w 11601543"/>
              <a:gd name="connsiteY8" fmla="*/ 0 h 967293"/>
              <a:gd name="connsiteX9" fmla="*/ 5793947 w 11601543"/>
              <a:gd name="connsiteY9" fmla="*/ 0 h 967293"/>
              <a:gd name="connsiteX10" fmla="*/ 6244360 w 11601543"/>
              <a:gd name="connsiteY10" fmla="*/ 0 h 967293"/>
              <a:gd name="connsiteX11" fmla="*/ 6810788 w 11601543"/>
              <a:gd name="connsiteY11" fmla="*/ 0 h 967293"/>
              <a:gd name="connsiteX12" fmla="*/ 7493232 w 11601543"/>
              <a:gd name="connsiteY12" fmla="*/ 0 h 967293"/>
              <a:gd name="connsiteX13" fmla="*/ 8291691 w 11601543"/>
              <a:gd name="connsiteY13" fmla="*/ 0 h 967293"/>
              <a:gd name="connsiteX14" fmla="*/ 9090150 w 11601543"/>
              <a:gd name="connsiteY14" fmla="*/ 0 h 967293"/>
              <a:gd name="connsiteX15" fmla="*/ 9424548 w 11601543"/>
              <a:gd name="connsiteY15" fmla="*/ 0 h 967293"/>
              <a:gd name="connsiteX16" fmla="*/ 9990976 w 11601543"/>
              <a:gd name="connsiteY16" fmla="*/ 0 h 967293"/>
              <a:gd name="connsiteX17" fmla="*/ 10789435 w 11601543"/>
              <a:gd name="connsiteY17" fmla="*/ 0 h 967293"/>
              <a:gd name="connsiteX18" fmla="*/ 11601543 w 11601543"/>
              <a:gd name="connsiteY18" fmla="*/ 0 h 967293"/>
              <a:gd name="connsiteX19" fmla="*/ 11601543 w 11601543"/>
              <a:gd name="connsiteY19" fmla="*/ 502992 h 967293"/>
              <a:gd name="connsiteX20" fmla="*/ 11601543 w 11601543"/>
              <a:gd name="connsiteY20" fmla="*/ 967293 h 967293"/>
              <a:gd name="connsiteX21" fmla="*/ 11267146 w 11601543"/>
              <a:gd name="connsiteY21" fmla="*/ 967293 h 967293"/>
              <a:gd name="connsiteX22" fmla="*/ 10584702 w 11601543"/>
              <a:gd name="connsiteY22" fmla="*/ 967293 h 967293"/>
              <a:gd name="connsiteX23" fmla="*/ 10250304 w 11601543"/>
              <a:gd name="connsiteY23" fmla="*/ 967293 h 967293"/>
              <a:gd name="connsiteX24" fmla="*/ 9451845 w 11601543"/>
              <a:gd name="connsiteY24" fmla="*/ 967293 h 967293"/>
              <a:gd name="connsiteX25" fmla="*/ 9117448 w 11601543"/>
              <a:gd name="connsiteY25" fmla="*/ 967293 h 967293"/>
              <a:gd name="connsiteX26" fmla="*/ 8202973 w 11601543"/>
              <a:gd name="connsiteY26" fmla="*/ 967293 h 967293"/>
              <a:gd name="connsiteX27" fmla="*/ 7868576 w 11601543"/>
              <a:gd name="connsiteY27" fmla="*/ 967293 h 967293"/>
              <a:gd name="connsiteX28" fmla="*/ 6954101 w 11601543"/>
              <a:gd name="connsiteY28" fmla="*/ 967293 h 967293"/>
              <a:gd name="connsiteX29" fmla="*/ 6039627 w 11601543"/>
              <a:gd name="connsiteY29" fmla="*/ 967293 h 967293"/>
              <a:gd name="connsiteX30" fmla="*/ 5357183 w 11601543"/>
              <a:gd name="connsiteY30" fmla="*/ 967293 h 967293"/>
              <a:gd name="connsiteX31" fmla="*/ 5022786 w 11601543"/>
              <a:gd name="connsiteY31" fmla="*/ 967293 h 967293"/>
              <a:gd name="connsiteX32" fmla="*/ 4688388 w 11601543"/>
              <a:gd name="connsiteY32" fmla="*/ 967293 h 967293"/>
              <a:gd name="connsiteX33" fmla="*/ 3773914 w 11601543"/>
              <a:gd name="connsiteY33" fmla="*/ 967293 h 967293"/>
              <a:gd name="connsiteX34" fmla="*/ 3323501 w 11601543"/>
              <a:gd name="connsiteY34" fmla="*/ 967293 h 967293"/>
              <a:gd name="connsiteX35" fmla="*/ 2873088 w 11601543"/>
              <a:gd name="connsiteY35" fmla="*/ 967293 h 967293"/>
              <a:gd name="connsiteX36" fmla="*/ 2190644 w 11601543"/>
              <a:gd name="connsiteY36" fmla="*/ 967293 h 967293"/>
              <a:gd name="connsiteX37" fmla="*/ 1740231 w 11601543"/>
              <a:gd name="connsiteY37" fmla="*/ 967293 h 967293"/>
              <a:gd name="connsiteX38" fmla="*/ 1289819 w 11601543"/>
              <a:gd name="connsiteY38" fmla="*/ 967293 h 967293"/>
              <a:gd name="connsiteX39" fmla="*/ 0 w 11601543"/>
              <a:gd name="connsiteY39" fmla="*/ 967293 h 967293"/>
              <a:gd name="connsiteX40" fmla="*/ 0 w 11601543"/>
              <a:gd name="connsiteY40" fmla="*/ 483647 h 967293"/>
              <a:gd name="connsiteX41" fmla="*/ 0 w 11601543"/>
              <a:gd name="connsiteY41" fmla="*/ 0 h 967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1601543" h="967293" fill="none" extrusionOk="0">
                <a:moveTo>
                  <a:pt x="0" y="0"/>
                </a:moveTo>
                <a:cubicBezTo>
                  <a:pt x="140128" y="10098"/>
                  <a:pt x="227535" y="-12392"/>
                  <a:pt x="334397" y="0"/>
                </a:cubicBezTo>
                <a:cubicBezTo>
                  <a:pt x="441259" y="12392"/>
                  <a:pt x="833201" y="20799"/>
                  <a:pt x="1248872" y="0"/>
                </a:cubicBezTo>
                <a:cubicBezTo>
                  <a:pt x="1664544" y="-20799"/>
                  <a:pt x="1801309" y="-26938"/>
                  <a:pt x="2047331" y="0"/>
                </a:cubicBezTo>
                <a:cubicBezTo>
                  <a:pt x="2293353" y="26938"/>
                  <a:pt x="2577838" y="21858"/>
                  <a:pt x="2845790" y="0"/>
                </a:cubicBezTo>
                <a:cubicBezTo>
                  <a:pt x="3113742" y="-21858"/>
                  <a:pt x="3341628" y="-22500"/>
                  <a:pt x="3644249" y="0"/>
                </a:cubicBezTo>
                <a:cubicBezTo>
                  <a:pt x="3946870" y="22500"/>
                  <a:pt x="3891570" y="1779"/>
                  <a:pt x="4094662" y="0"/>
                </a:cubicBezTo>
                <a:cubicBezTo>
                  <a:pt x="4297754" y="-1779"/>
                  <a:pt x="4291492" y="-7910"/>
                  <a:pt x="4429060" y="0"/>
                </a:cubicBezTo>
                <a:cubicBezTo>
                  <a:pt x="4566628" y="7910"/>
                  <a:pt x="4696017" y="-16399"/>
                  <a:pt x="4879472" y="0"/>
                </a:cubicBezTo>
                <a:cubicBezTo>
                  <a:pt x="5062927" y="16399"/>
                  <a:pt x="5490732" y="-24814"/>
                  <a:pt x="5793947" y="0"/>
                </a:cubicBezTo>
                <a:cubicBezTo>
                  <a:pt x="6097163" y="24814"/>
                  <a:pt x="6079263" y="22132"/>
                  <a:pt x="6244360" y="0"/>
                </a:cubicBezTo>
                <a:cubicBezTo>
                  <a:pt x="6409457" y="-22132"/>
                  <a:pt x="6678624" y="-13072"/>
                  <a:pt x="6810788" y="0"/>
                </a:cubicBezTo>
                <a:cubicBezTo>
                  <a:pt x="6942952" y="13072"/>
                  <a:pt x="7240948" y="-21164"/>
                  <a:pt x="7493232" y="0"/>
                </a:cubicBezTo>
                <a:cubicBezTo>
                  <a:pt x="7745516" y="21164"/>
                  <a:pt x="8031022" y="-22538"/>
                  <a:pt x="8291691" y="0"/>
                </a:cubicBezTo>
                <a:cubicBezTo>
                  <a:pt x="8552360" y="22538"/>
                  <a:pt x="8811609" y="-8361"/>
                  <a:pt x="9090150" y="0"/>
                </a:cubicBezTo>
                <a:cubicBezTo>
                  <a:pt x="9368691" y="8361"/>
                  <a:pt x="9304237" y="-12799"/>
                  <a:pt x="9424548" y="0"/>
                </a:cubicBezTo>
                <a:cubicBezTo>
                  <a:pt x="9544859" y="12799"/>
                  <a:pt x="9812883" y="5312"/>
                  <a:pt x="9990976" y="0"/>
                </a:cubicBezTo>
                <a:cubicBezTo>
                  <a:pt x="10169069" y="-5312"/>
                  <a:pt x="10504727" y="-21521"/>
                  <a:pt x="10789435" y="0"/>
                </a:cubicBezTo>
                <a:cubicBezTo>
                  <a:pt x="11074143" y="21521"/>
                  <a:pt x="11330184" y="-19514"/>
                  <a:pt x="11601543" y="0"/>
                </a:cubicBezTo>
                <a:cubicBezTo>
                  <a:pt x="11616362" y="107235"/>
                  <a:pt x="11576989" y="253264"/>
                  <a:pt x="11601543" y="502992"/>
                </a:cubicBezTo>
                <a:cubicBezTo>
                  <a:pt x="11626097" y="752720"/>
                  <a:pt x="11597516" y="796741"/>
                  <a:pt x="11601543" y="967293"/>
                </a:cubicBezTo>
                <a:cubicBezTo>
                  <a:pt x="11487506" y="981277"/>
                  <a:pt x="11392921" y="982369"/>
                  <a:pt x="11267146" y="967293"/>
                </a:cubicBezTo>
                <a:cubicBezTo>
                  <a:pt x="11141371" y="952217"/>
                  <a:pt x="10900456" y="965106"/>
                  <a:pt x="10584702" y="967293"/>
                </a:cubicBezTo>
                <a:cubicBezTo>
                  <a:pt x="10268948" y="969480"/>
                  <a:pt x="10338779" y="970270"/>
                  <a:pt x="10250304" y="967293"/>
                </a:cubicBezTo>
                <a:cubicBezTo>
                  <a:pt x="10161829" y="964316"/>
                  <a:pt x="9721776" y="958817"/>
                  <a:pt x="9451845" y="967293"/>
                </a:cubicBezTo>
                <a:cubicBezTo>
                  <a:pt x="9181914" y="975769"/>
                  <a:pt x="9199453" y="959622"/>
                  <a:pt x="9117448" y="967293"/>
                </a:cubicBezTo>
                <a:cubicBezTo>
                  <a:pt x="9035443" y="974964"/>
                  <a:pt x="8649522" y="936989"/>
                  <a:pt x="8202973" y="967293"/>
                </a:cubicBezTo>
                <a:cubicBezTo>
                  <a:pt x="7756425" y="997597"/>
                  <a:pt x="7963459" y="964774"/>
                  <a:pt x="7868576" y="967293"/>
                </a:cubicBezTo>
                <a:cubicBezTo>
                  <a:pt x="7773693" y="969812"/>
                  <a:pt x="7399860" y="939086"/>
                  <a:pt x="6954101" y="967293"/>
                </a:cubicBezTo>
                <a:cubicBezTo>
                  <a:pt x="6508342" y="995500"/>
                  <a:pt x="6370314" y="997845"/>
                  <a:pt x="6039627" y="967293"/>
                </a:cubicBezTo>
                <a:cubicBezTo>
                  <a:pt x="5708940" y="936741"/>
                  <a:pt x="5577107" y="997583"/>
                  <a:pt x="5357183" y="967293"/>
                </a:cubicBezTo>
                <a:cubicBezTo>
                  <a:pt x="5137259" y="937003"/>
                  <a:pt x="5144860" y="968310"/>
                  <a:pt x="5022786" y="967293"/>
                </a:cubicBezTo>
                <a:cubicBezTo>
                  <a:pt x="4900712" y="966276"/>
                  <a:pt x="4829588" y="977511"/>
                  <a:pt x="4688388" y="967293"/>
                </a:cubicBezTo>
                <a:cubicBezTo>
                  <a:pt x="4547188" y="957075"/>
                  <a:pt x="4169358" y="988177"/>
                  <a:pt x="3773914" y="967293"/>
                </a:cubicBezTo>
                <a:cubicBezTo>
                  <a:pt x="3378470" y="946409"/>
                  <a:pt x="3542700" y="946093"/>
                  <a:pt x="3323501" y="967293"/>
                </a:cubicBezTo>
                <a:cubicBezTo>
                  <a:pt x="3104302" y="988493"/>
                  <a:pt x="3068682" y="948795"/>
                  <a:pt x="2873088" y="967293"/>
                </a:cubicBezTo>
                <a:cubicBezTo>
                  <a:pt x="2677494" y="985791"/>
                  <a:pt x="2445920" y="939236"/>
                  <a:pt x="2190644" y="967293"/>
                </a:cubicBezTo>
                <a:cubicBezTo>
                  <a:pt x="1935368" y="995350"/>
                  <a:pt x="1965081" y="963595"/>
                  <a:pt x="1740231" y="967293"/>
                </a:cubicBezTo>
                <a:cubicBezTo>
                  <a:pt x="1515381" y="970991"/>
                  <a:pt x="1509868" y="979512"/>
                  <a:pt x="1289819" y="967293"/>
                </a:cubicBezTo>
                <a:cubicBezTo>
                  <a:pt x="1069770" y="955074"/>
                  <a:pt x="603548" y="983659"/>
                  <a:pt x="0" y="967293"/>
                </a:cubicBezTo>
                <a:cubicBezTo>
                  <a:pt x="-22779" y="821673"/>
                  <a:pt x="20270" y="678332"/>
                  <a:pt x="0" y="483647"/>
                </a:cubicBezTo>
                <a:cubicBezTo>
                  <a:pt x="-20270" y="288962"/>
                  <a:pt x="221" y="138814"/>
                  <a:pt x="0" y="0"/>
                </a:cubicBezTo>
                <a:close/>
              </a:path>
              <a:path w="11601543" h="967293" stroke="0" extrusionOk="0">
                <a:moveTo>
                  <a:pt x="0" y="0"/>
                </a:moveTo>
                <a:cubicBezTo>
                  <a:pt x="439876" y="-14387"/>
                  <a:pt x="516181" y="-199"/>
                  <a:pt x="914475" y="0"/>
                </a:cubicBezTo>
                <a:cubicBezTo>
                  <a:pt x="1312770" y="199"/>
                  <a:pt x="1421658" y="-32852"/>
                  <a:pt x="1596918" y="0"/>
                </a:cubicBezTo>
                <a:cubicBezTo>
                  <a:pt x="1772178" y="32852"/>
                  <a:pt x="1913084" y="17577"/>
                  <a:pt x="2047331" y="0"/>
                </a:cubicBezTo>
                <a:cubicBezTo>
                  <a:pt x="2181578" y="-17577"/>
                  <a:pt x="2571670" y="-16092"/>
                  <a:pt x="2729775" y="0"/>
                </a:cubicBezTo>
                <a:cubicBezTo>
                  <a:pt x="2887880" y="16092"/>
                  <a:pt x="3419101" y="23257"/>
                  <a:pt x="3644249" y="0"/>
                </a:cubicBezTo>
                <a:cubicBezTo>
                  <a:pt x="3869397" y="-23257"/>
                  <a:pt x="3883673" y="-6636"/>
                  <a:pt x="4094662" y="0"/>
                </a:cubicBezTo>
                <a:cubicBezTo>
                  <a:pt x="4305651" y="6636"/>
                  <a:pt x="4263246" y="-9318"/>
                  <a:pt x="4429060" y="0"/>
                </a:cubicBezTo>
                <a:cubicBezTo>
                  <a:pt x="4594874" y="9318"/>
                  <a:pt x="4946970" y="7823"/>
                  <a:pt x="5111503" y="0"/>
                </a:cubicBezTo>
                <a:cubicBezTo>
                  <a:pt x="5276036" y="-7823"/>
                  <a:pt x="5593188" y="-28620"/>
                  <a:pt x="5793947" y="0"/>
                </a:cubicBezTo>
                <a:cubicBezTo>
                  <a:pt x="5994706" y="28620"/>
                  <a:pt x="6202093" y="-25529"/>
                  <a:pt x="6592406" y="0"/>
                </a:cubicBezTo>
                <a:cubicBezTo>
                  <a:pt x="6982719" y="25529"/>
                  <a:pt x="7016391" y="17789"/>
                  <a:pt x="7158834" y="0"/>
                </a:cubicBezTo>
                <a:cubicBezTo>
                  <a:pt x="7301277" y="-17789"/>
                  <a:pt x="7333852" y="15432"/>
                  <a:pt x="7493232" y="0"/>
                </a:cubicBezTo>
                <a:cubicBezTo>
                  <a:pt x="7652612" y="-15432"/>
                  <a:pt x="7846894" y="-21544"/>
                  <a:pt x="7943645" y="0"/>
                </a:cubicBezTo>
                <a:cubicBezTo>
                  <a:pt x="8040396" y="21544"/>
                  <a:pt x="8614566" y="15549"/>
                  <a:pt x="8858119" y="0"/>
                </a:cubicBezTo>
                <a:cubicBezTo>
                  <a:pt x="9101672" y="-15549"/>
                  <a:pt x="9105301" y="14201"/>
                  <a:pt x="9308532" y="0"/>
                </a:cubicBezTo>
                <a:cubicBezTo>
                  <a:pt x="9511763" y="-14201"/>
                  <a:pt x="9603798" y="7167"/>
                  <a:pt x="9758945" y="0"/>
                </a:cubicBezTo>
                <a:cubicBezTo>
                  <a:pt x="9914092" y="-7167"/>
                  <a:pt x="10065202" y="14428"/>
                  <a:pt x="10209358" y="0"/>
                </a:cubicBezTo>
                <a:cubicBezTo>
                  <a:pt x="10353514" y="-14428"/>
                  <a:pt x="11248747" y="21603"/>
                  <a:pt x="11601543" y="0"/>
                </a:cubicBezTo>
                <a:cubicBezTo>
                  <a:pt x="11581337" y="164757"/>
                  <a:pt x="11620482" y="336506"/>
                  <a:pt x="11601543" y="493319"/>
                </a:cubicBezTo>
                <a:cubicBezTo>
                  <a:pt x="11582604" y="650132"/>
                  <a:pt x="11584198" y="754411"/>
                  <a:pt x="11601543" y="967293"/>
                </a:cubicBezTo>
                <a:cubicBezTo>
                  <a:pt x="11386804" y="991470"/>
                  <a:pt x="11155781" y="942170"/>
                  <a:pt x="11035115" y="967293"/>
                </a:cubicBezTo>
                <a:cubicBezTo>
                  <a:pt x="10914449" y="992416"/>
                  <a:pt x="10549645" y="962826"/>
                  <a:pt x="10120640" y="967293"/>
                </a:cubicBezTo>
                <a:cubicBezTo>
                  <a:pt x="9691636" y="971760"/>
                  <a:pt x="9678278" y="985085"/>
                  <a:pt x="9438196" y="967293"/>
                </a:cubicBezTo>
                <a:cubicBezTo>
                  <a:pt x="9198114" y="949501"/>
                  <a:pt x="9005370" y="986230"/>
                  <a:pt x="8755753" y="967293"/>
                </a:cubicBezTo>
                <a:cubicBezTo>
                  <a:pt x="8506136" y="948356"/>
                  <a:pt x="8348315" y="927700"/>
                  <a:pt x="7957294" y="967293"/>
                </a:cubicBezTo>
                <a:cubicBezTo>
                  <a:pt x="7566273" y="1006886"/>
                  <a:pt x="7460062" y="1010822"/>
                  <a:pt x="7042819" y="967293"/>
                </a:cubicBezTo>
                <a:cubicBezTo>
                  <a:pt x="6625576" y="923764"/>
                  <a:pt x="6800459" y="973181"/>
                  <a:pt x="6708422" y="967293"/>
                </a:cubicBezTo>
                <a:cubicBezTo>
                  <a:pt x="6616385" y="961405"/>
                  <a:pt x="6502109" y="954268"/>
                  <a:pt x="6374024" y="967293"/>
                </a:cubicBezTo>
                <a:cubicBezTo>
                  <a:pt x="6245939" y="980318"/>
                  <a:pt x="5926124" y="973108"/>
                  <a:pt x="5807596" y="967293"/>
                </a:cubicBezTo>
                <a:cubicBezTo>
                  <a:pt x="5689068" y="961478"/>
                  <a:pt x="5282818" y="996219"/>
                  <a:pt x="5125152" y="967293"/>
                </a:cubicBezTo>
                <a:cubicBezTo>
                  <a:pt x="4967486" y="938367"/>
                  <a:pt x="4829302" y="962235"/>
                  <a:pt x="4558724" y="967293"/>
                </a:cubicBezTo>
                <a:cubicBezTo>
                  <a:pt x="4288146" y="972351"/>
                  <a:pt x="4102365" y="945627"/>
                  <a:pt x="3760265" y="967293"/>
                </a:cubicBezTo>
                <a:cubicBezTo>
                  <a:pt x="3418165" y="988959"/>
                  <a:pt x="3180830" y="1000395"/>
                  <a:pt x="2845790" y="967293"/>
                </a:cubicBezTo>
                <a:cubicBezTo>
                  <a:pt x="2510750" y="934191"/>
                  <a:pt x="2500116" y="980118"/>
                  <a:pt x="2163347" y="967293"/>
                </a:cubicBezTo>
                <a:cubicBezTo>
                  <a:pt x="1826578" y="954468"/>
                  <a:pt x="1839662" y="971549"/>
                  <a:pt x="1596918" y="967293"/>
                </a:cubicBezTo>
                <a:cubicBezTo>
                  <a:pt x="1354174" y="963037"/>
                  <a:pt x="1059410" y="927585"/>
                  <a:pt x="682444" y="967293"/>
                </a:cubicBezTo>
                <a:cubicBezTo>
                  <a:pt x="305478" y="1007001"/>
                  <a:pt x="330759" y="948722"/>
                  <a:pt x="0" y="967293"/>
                </a:cubicBezTo>
                <a:cubicBezTo>
                  <a:pt x="22275" y="795870"/>
                  <a:pt x="11120" y="697923"/>
                  <a:pt x="0" y="473974"/>
                </a:cubicBezTo>
                <a:cubicBezTo>
                  <a:pt x="-11120" y="250025"/>
                  <a:pt x="-16039" y="143924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425D3D-69A5-0CD6-AD3F-6FD37B1F4880}"/>
              </a:ext>
            </a:extLst>
          </p:cNvPr>
          <p:cNvSpPr txBox="1"/>
          <p:nvPr/>
        </p:nvSpPr>
        <p:spPr>
          <a:xfrm>
            <a:off x="425141" y="291659"/>
            <a:ext cx="11601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Chia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sẻ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cuốn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sách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thích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gợi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ý.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36E391C-5ED8-57B7-E3A4-C45377F8254D}"/>
              </a:ext>
            </a:extLst>
          </p:cNvPr>
          <p:cNvGrpSpPr/>
          <p:nvPr/>
        </p:nvGrpSpPr>
        <p:grpSpPr>
          <a:xfrm>
            <a:off x="1699006" y="1454093"/>
            <a:ext cx="8749918" cy="984307"/>
            <a:chOff x="4947093" y="1203509"/>
            <a:chExt cx="5918081" cy="971491"/>
          </a:xfrm>
        </p:grpSpPr>
        <p:sp>
          <p:nvSpPr>
            <p:cNvPr id="3" name="Arrow: Chevron 15">
              <a:extLst>
                <a:ext uri="{FF2B5EF4-FFF2-40B4-BE49-F238E27FC236}">
                  <a16:creationId xmlns:a16="http://schemas.microsoft.com/office/drawing/2014/main" id="{C90FFD07-8DB5-94F1-F3CF-0FFBA9622347}"/>
                </a:ext>
              </a:extLst>
            </p:cNvPr>
            <p:cNvSpPr/>
            <p:nvPr/>
          </p:nvSpPr>
          <p:spPr>
            <a:xfrm>
              <a:off x="4947093" y="1203509"/>
              <a:ext cx="5615292" cy="971491"/>
            </a:xfrm>
            <a:custGeom>
              <a:avLst/>
              <a:gdLst>
                <a:gd name="connsiteX0" fmla="*/ 0 w 4987320"/>
                <a:gd name="connsiteY0" fmla="*/ 0 h 956501"/>
                <a:gd name="connsiteX1" fmla="*/ 4509070 w 4987320"/>
                <a:gd name="connsiteY1" fmla="*/ 0 h 956501"/>
                <a:gd name="connsiteX2" fmla="*/ 4987320 w 4987320"/>
                <a:gd name="connsiteY2" fmla="*/ 478251 h 956501"/>
                <a:gd name="connsiteX3" fmla="*/ 4509070 w 4987320"/>
                <a:gd name="connsiteY3" fmla="*/ 956501 h 956501"/>
                <a:gd name="connsiteX4" fmla="*/ 0 w 4987320"/>
                <a:gd name="connsiteY4" fmla="*/ 956501 h 956501"/>
                <a:gd name="connsiteX5" fmla="*/ 478251 w 4987320"/>
                <a:gd name="connsiteY5" fmla="*/ 478251 h 956501"/>
                <a:gd name="connsiteX6" fmla="*/ 0 w 4987320"/>
                <a:gd name="connsiteY6" fmla="*/ 0 h 956501"/>
                <a:gd name="connsiteX0" fmla="*/ 0 w 5048716"/>
                <a:gd name="connsiteY0" fmla="*/ 0 h 956501"/>
                <a:gd name="connsiteX1" fmla="*/ 5048716 w 5048716"/>
                <a:gd name="connsiteY1" fmla="*/ 0 h 956501"/>
                <a:gd name="connsiteX2" fmla="*/ 4987320 w 5048716"/>
                <a:gd name="connsiteY2" fmla="*/ 478251 h 956501"/>
                <a:gd name="connsiteX3" fmla="*/ 4509070 w 5048716"/>
                <a:gd name="connsiteY3" fmla="*/ 956501 h 956501"/>
                <a:gd name="connsiteX4" fmla="*/ 0 w 5048716"/>
                <a:gd name="connsiteY4" fmla="*/ 956501 h 956501"/>
                <a:gd name="connsiteX5" fmla="*/ 478251 w 5048716"/>
                <a:gd name="connsiteY5" fmla="*/ 478251 h 956501"/>
                <a:gd name="connsiteX6" fmla="*/ 0 w 5048716"/>
                <a:gd name="connsiteY6" fmla="*/ 0 h 956501"/>
                <a:gd name="connsiteX0" fmla="*/ 0 w 5048716"/>
                <a:gd name="connsiteY0" fmla="*/ 0 h 956501"/>
                <a:gd name="connsiteX1" fmla="*/ 5048716 w 5048716"/>
                <a:gd name="connsiteY1" fmla="*/ 0 h 956501"/>
                <a:gd name="connsiteX2" fmla="*/ 4987320 w 5048716"/>
                <a:gd name="connsiteY2" fmla="*/ 478251 h 956501"/>
                <a:gd name="connsiteX3" fmla="*/ 5033725 w 5048716"/>
                <a:gd name="connsiteY3" fmla="*/ 941511 h 956501"/>
                <a:gd name="connsiteX4" fmla="*/ 0 w 5048716"/>
                <a:gd name="connsiteY4" fmla="*/ 956501 h 956501"/>
                <a:gd name="connsiteX5" fmla="*/ 478251 w 5048716"/>
                <a:gd name="connsiteY5" fmla="*/ 478251 h 956501"/>
                <a:gd name="connsiteX6" fmla="*/ 0 w 5048716"/>
                <a:gd name="connsiteY6" fmla="*/ 0 h 956501"/>
                <a:gd name="connsiteX0" fmla="*/ 0 w 5033725"/>
                <a:gd name="connsiteY0" fmla="*/ 14990 h 971491"/>
                <a:gd name="connsiteX1" fmla="*/ 4973765 w 5033725"/>
                <a:gd name="connsiteY1" fmla="*/ 0 h 971491"/>
                <a:gd name="connsiteX2" fmla="*/ 4987320 w 5033725"/>
                <a:gd name="connsiteY2" fmla="*/ 493241 h 971491"/>
                <a:gd name="connsiteX3" fmla="*/ 5033725 w 5033725"/>
                <a:gd name="connsiteY3" fmla="*/ 956501 h 971491"/>
                <a:gd name="connsiteX4" fmla="*/ 0 w 5033725"/>
                <a:gd name="connsiteY4" fmla="*/ 971491 h 971491"/>
                <a:gd name="connsiteX5" fmla="*/ 478251 w 5033725"/>
                <a:gd name="connsiteY5" fmla="*/ 493241 h 971491"/>
                <a:gd name="connsiteX6" fmla="*/ 0 w 5033725"/>
                <a:gd name="connsiteY6" fmla="*/ 14990 h 971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33725" h="971491">
                  <a:moveTo>
                    <a:pt x="0" y="14990"/>
                  </a:moveTo>
                  <a:lnTo>
                    <a:pt x="4973765" y="0"/>
                  </a:lnTo>
                  <a:lnTo>
                    <a:pt x="4987320" y="493241"/>
                  </a:lnTo>
                  <a:lnTo>
                    <a:pt x="5033725" y="956501"/>
                  </a:lnTo>
                  <a:lnTo>
                    <a:pt x="0" y="971491"/>
                  </a:lnTo>
                  <a:lnTo>
                    <a:pt x="478251" y="493241"/>
                  </a:lnTo>
                  <a:lnTo>
                    <a:pt x="0" y="1499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Arrow: Chevron 16">
              <a:extLst>
                <a:ext uri="{FF2B5EF4-FFF2-40B4-BE49-F238E27FC236}">
                  <a16:creationId xmlns:a16="http://schemas.microsoft.com/office/drawing/2014/main" id="{D3FCB56D-4A37-53EC-6DC4-87B5B5AA6492}"/>
                </a:ext>
              </a:extLst>
            </p:cNvPr>
            <p:cNvSpPr/>
            <p:nvPr/>
          </p:nvSpPr>
          <p:spPr>
            <a:xfrm>
              <a:off x="5196603" y="1297198"/>
              <a:ext cx="5365782" cy="877801"/>
            </a:xfrm>
            <a:custGeom>
              <a:avLst/>
              <a:gdLst>
                <a:gd name="connsiteX0" fmla="*/ 0 w 4737811"/>
                <a:gd name="connsiteY0" fmla="*/ 0 h 877801"/>
                <a:gd name="connsiteX1" fmla="*/ 4737811 w 4737811"/>
                <a:gd name="connsiteY1" fmla="*/ 0 h 877801"/>
                <a:gd name="connsiteX2" fmla="*/ 4737811 w 4737811"/>
                <a:gd name="connsiteY2" fmla="*/ 438901 h 877801"/>
                <a:gd name="connsiteX3" fmla="*/ 4737811 w 4737811"/>
                <a:gd name="connsiteY3" fmla="*/ 877801 h 877801"/>
                <a:gd name="connsiteX4" fmla="*/ 0 w 4737811"/>
                <a:gd name="connsiteY4" fmla="*/ 877801 h 877801"/>
                <a:gd name="connsiteX5" fmla="*/ 0 w 4737811"/>
                <a:gd name="connsiteY5" fmla="*/ 438901 h 877801"/>
                <a:gd name="connsiteX6" fmla="*/ 0 w 4737811"/>
                <a:gd name="connsiteY6" fmla="*/ 0 h 877801"/>
                <a:gd name="connsiteX0" fmla="*/ 0 w 4737811"/>
                <a:gd name="connsiteY0" fmla="*/ 0 h 877801"/>
                <a:gd name="connsiteX1" fmla="*/ 4737811 w 4737811"/>
                <a:gd name="connsiteY1" fmla="*/ 0 h 877801"/>
                <a:gd name="connsiteX2" fmla="*/ 4737811 w 4737811"/>
                <a:gd name="connsiteY2" fmla="*/ 438901 h 877801"/>
                <a:gd name="connsiteX3" fmla="*/ 4737811 w 4737811"/>
                <a:gd name="connsiteY3" fmla="*/ 877801 h 877801"/>
                <a:gd name="connsiteX4" fmla="*/ 0 w 4737811"/>
                <a:gd name="connsiteY4" fmla="*/ 877801 h 877801"/>
                <a:gd name="connsiteX5" fmla="*/ 539646 w 4737811"/>
                <a:gd name="connsiteY5" fmla="*/ 438901 h 877801"/>
                <a:gd name="connsiteX6" fmla="*/ 0 w 4737811"/>
                <a:gd name="connsiteY6" fmla="*/ 0 h 877801"/>
                <a:gd name="connsiteX0" fmla="*/ 0 w 4737811"/>
                <a:gd name="connsiteY0" fmla="*/ 0 h 877801"/>
                <a:gd name="connsiteX1" fmla="*/ 4737811 w 4737811"/>
                <a:gd name="connsiteY1" fmla="*/ 0 h 877801"/>
                <a:gd name="connsiteX2" fmla="*/ 4737811 w 4737811"/>
                <a:gd name="connsiteY2" fmla="*/ 438901 h 877801"/>
                <a:gd name="connsiteX3" fmla="*/ 4737811 w 4737811"/>
                <a:gd name="connsiteY3" fmla="*/ 877801 h 877801"/>
                <a:gd name="connsiteX4" fmla="*/ 0 w 4737811"/>
                <a:gd name="connsiteY4" fmla="*/ 877801 h 877801"/>
                <a:gd name="connsiteX5" fmla="*/ 464695 w 4737811"/>
                <a:gd name="connsiteY5" fmla="*/ 393930 h 877801"/>
                <a:gd name="connsiteX6" fmla="*/ 0 w 4737811"/>
                <a:gd name="connsiteY6" fmla="*/ 0 h 877801"/>
                <a:gd name="connsiteX0" fmla="*/ 0 w 4737811"/>
                <a:gd name="connsiteY0" fmla="*/ 0 h 877801"/>
                <a:gd name="connsiteX1" fmla="*/ 4737811 w 4737811"/>
                <a:gd name="connsiteY1" fmla="*/ 0 h 877801"/>
                <a:gd name="connsiteX2" fmla="*/ 4737811 w 4737811"/>
                <a:gd name="connsiteY2" fmla="*/ 438901 h 877801"/>
                <a:gd name="connsiteX3" fmla="*/ 4737811 w 4737811"/>
                <a:gd name="connsiteY3" fmla="*/ 877801 h 877801"/>
                <a:gd name="connsiteX4" fmla="*/ 0 w 4737811"/>
                <a:gd name="connsiteY4" fmla="*/ 877801 h 877801"/>
                <a:gd name="connsiteX5" fmla="*/ 389744 w 4737811"/>
                <a:gd name="connsiteY5" fmla="*/ 363949 h 877801"/>
                <a:gd name="connsiteX6" fmla="*/ 0 w 4737811"/>
                <a:gd name="connsiteY6" fmla="*/ 0 h 877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37811" h="877801">
                  <a:moveTo>
                    <a:pt x="0" y="0"/>
                  </a:moveTo>
                  <a:lnTo>
                    <a:pt x="4737811" y="0"/>
                  </a:lnTo>
                  <a:lnTo>
                    <a:pt x="4737811" y="438901"/>
                  </a:lnTo>
                  <a:lnTo>
                    <a:pt x="4737811" y="877801"/>
                  </a:lnTo>
                  <a:lnTo>
                    <a:pt x="0" y="877801"/>
                  </a:lnTo>
                  <a:lnTo>
                    <a:pt x="389744" y="3639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A38CDEE-4855-9D84-2601-45A5EDF423CE}"/>
                </a:ext>
              </a:extLst>
            </p:cNvPr>
            <p:cNvSpPr txBox="1"/>
            <p:nvPr/>
          </p:nvSpPr>
          <p:spPr>
            <a:xfrm>
              <a:off x="5604936" y="1429225"/>
              <a:ext cx="5260238" cy="388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Tên cuốn sách, tên tác giả (nếu có thể). </a:t>
              </a:r>
              <a:endParaRPr lang="en-US" sz="4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E41585-2CB8-96BA-DB20-B6F0B4306937}"/>
              </a:ext>
            </a:extLst>
          </p:cNvPr>
          <p:cNvGrpSpPr/>
          <p:nvPr/>
        </p:nvGrpSpPr>
        <p:grpSpPr>
          <a:xfrm>
            <a:off x="1727581" y="2520893"/>
            <a:ext cx="8597518" cy="1536757"/>
            <a:chOff x="4947093" y="1203509"/>
            <a:chExt cx="5815004" cy="1199679"/>
          </a:xfrm>
        </p:grpSpPr>
        <p:sp>
          <p:nvSpPr>
            <p:cNvPr id="11" name="Arrow: Chevron 15">
              <a:extLst>
                <a:ext uri="{FF2B5EF4-FFF2-40B4-BE49-F238E27FC236}">
                  <a16:creationId xmlns:a16="http://schemas.microsoft.com/office/drawing/2014/main" id="{764502DA-7B8B-3402-235F-5D0A0081BEB6}"/>
                </a:ext>
              </a:extLst>
            </p:cNvPr>
            <p:cNvSpPr/>
            <p:nvPr/>
          </p:nvSpPr>
          <p:spPr>
            <a:xfrm>
              <a:off x="4947093" y="1203509"/>
              <a:ext cx="5615292" cy="971491"/>
            </a:xfrm>
            <a:custGeom>
              <a:avLst/>
              <a:gdLst>
                <a:gd name="connsiteX0" fmla="*/ 0 w 4987320"/>
                <a:gd name="connsiteY0" fmla="*/ 0 h 956501"/>
                <a:gd name="connsiteX1" fmla="*/ 4509070 w 4987320"/>
                <a:gd name="connsiteY1" fmla="*/ 0 h 956501"/>
                <a:gd name="connsiteX2" fmla="*/ 4987320 w 4987320"/>
                <a:gd name="connsiteY2" fmla="*/ 478251 h 956501"/>
                <a:gd name="connsiteX3" fmla="*/ 4509070 w 4987320"/>
                <a:gd name="connsiteY3" fmla="*/ 956501 h 956501"/>
                <a:gd name="connsiteX4" fmla="*/ 0 w 4987320"/>
                <a:gd name="connsiteY4" fmla="*/ 956501 h 956501"/>
                <a:gd name="connsiteX5" fmla="*/ 478251 w 4987320"/>
                <a:gd name="connsiteY5" fmla="*/ 478251 h 956501"/>
                <a:gd name="connsiteX6" fmla="*/ 0 w 4987320"/>
                <a:gd name="connsiteY6" fmla="*/ 0 h 956501"/>
                <a:gd name="connsiteX0" fmla="*/ 0 w 5048716"/>
                <a:gd name="connsiteY0" fmla="*/ 0 h 956501"/>
                <a:gd name="connsiteX1" fmla="*/ 5048716 w 5048716"/>
                <a:gd name="connsiteY1" fmla="*/ 0 h 956501"/>
                <a:gd name="connsiteX2" fmla="*/ 4987320 w 5048716"/>
                <a:gd name="connsiteY2" fmla="*/ 478251 h 956501"/>
                <a:gd name="connsiteX3" fmla="*/ 4509070 w 5048716"/>
                <a:gd name="connsiteY3" fmla="*/ 956501 h 956501"/>
                <a:gd name="connsiteX4" fmla="*/ 0 w 5048716"/>
                <a:gd name="connsiteY4" fmla="*/ 956501 h 956501"/>
                <a:gd name="connsiteX5" fmla="*/ 478251 w 5048716"/>
                <a:gd name="connsiteY5" fmla="*/ 478251 h 956501"/>
                <a:gd name="connsiteX6" fmla="*/ 0 w 5048716"/>
                <a:gd name="connsiteY6" fmla="*/ 0 h 956501"/>
                <a:gd name="connsiteX0" fmla="*/ 0 w 5048716"/>
                <a:gd name="connsiteY0" fmla="*/ 0 h 956501"/>
                <a:gd name="connsiteX1" fmla="*/ 5048716 w 5048716"/>
                <a:gd name="connsiteY1" fmla="*/ 0 h 956501"/>
                <a:gd name="connsiteX2" fmla="*/ 4987320 w 5048716"/>
                <a:gd name="connsiteY2" fmla="*/ 478251 h 956501"/>
                <a:gd name="connsiteX3" fmla="*/ 5033725 w 5048716"/>
                <a:gd name="connsiteY3" fmla="*/ 941511 h 956501"/>
                <a:gd name="connsiteX4" fmla="*/ 0 w 5048716"/>
                <a:gd name="connsiteY4" fmla="*/ 956501 h 956501"/>
                <a:gd name="connsiteX5" fmla="*/ 478251 w 5048716"/>
                <a:gd name="connsiteY5" fmla="*/ 478251 h 956501"/>
                <a:gd name="connsiteX6" fmla="*/ 0 w 5048716"/>
                <a:gd name="connsiteY6" fmla="*/ 0 h 956501"/>
                <a:gd name="connsiteX0" fmla="*/ 0 w 5033725"/>
                <a:gd name="connsiteY0" fmla="*/ 14990 h 971491"/>
                <a:gd name="connsiteX1" fmla="*/ 4973765 w 5033725"/>
                <a:gd name="connsiteY1" fmla="*/ 0 h 971491"/>
                <a:gd name="connsiteX2" fmla="*/ 4987320 w 5033725"/>
                <a:gd name="connsiteY2" fmla="*/ 493241 h 971491"/>
                <a:gd name="connsiteX3" fmla="*/ 5033725 w 5033725"/>
                <a:gd name="connsiteY3" fmla="*/ 956501 h 971491"/>
                <a:gd name="connsiteX4" fmla="*/ 0 w 5033725"/>
                <a:gd name="connsiteY4" fmla="*/ 971491 h 971491"/>
                <a:gd name="connsiteX5" fmla="*/ 478251 w 5033725"/>
                <a:gd name="connsiteY5" fmla="*/ 493241 h 971491"/>
                <a:gd name="connsiteX6" fmla="*/ 0 w 5033725"/>
                <a:gd name="connsiteY6" fmla="*/ 14990 h 971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33725" h="971491">
                  <a:moveTo>
                    <a:pt x="0" y="14990"/>
                  </a:moveTo>
                  <a:lnTo>
                    <a:pt x="4973765" y="0"/>
                  </a:lnTo>
                  <a:lnTo>
                    <a:pt x="4987320" y="493241"/>
                  </a:lnTo>
                  <a:lnTo>
                    <a:pt x="5033725" y="956501"/>
                  </a:lnTo>
                  <a:lnTo>
                    <a:pt x="0" y="971491"/>
                  </a:lnTo>
                  <a:lnTo>
                    <a:pt x="478251" y="493241"/>
                  </a:lnTo>
                  <a:lnTo>
                    <a:pt x="0" y="1499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Arrow: Chevron 16">
              <a:extLst>
                <a:ext uri="{FF2B5EF4-FFF2-40B4-BE49-F238E27FC236}">
                  <a16:creationId xmlns:a16="http://schemas.microsoft.com/office/drawing/2014/main" id="{0CA1C699-89BC-427B-567F-DB998B422455}"/>
                </a:ext>
              </a:extLst>
            </p:cNvPr>
            <p:cNvSpPr/>
            <p:nvPr/>
          </p:nvSpPr>
          <p:spPr>
            <a:xfrm>
              <a:off x="5196603" y="1297198"/>
              <a:ext cx="5365782" cy="877801"/>
            </a:xfrm>
            <a:custGeom>
              <a:avLst/>
              <a:gdLst>
                <a:gd name="connsiteX0" fmla="*/ 0 w 4737811"/>
                <a:gd name="connsiteY0" fmla="*/ 0 h 877801"/>
                <a:gd name="connsiteX1" fmla="*/ 4737811 w 4737811"/>
                <a:gd name="connsiteY1" fmla="*/ 0 h 877801"/>
                <a:gd name="connsiteX2" fmla="*/ 4737811 w 4737811"/>
                <a:gd name="connsiteY2" fmla="*/ 438901 h 877801"/>
                <a:gd name="connsiteX3" fmla="*/ 4737811 w 4737811"/>
                <a:gd name="connsiteY3" fmla="*/ 877801 h 877801"/>
                <a:gd name="connsiteX4" fmla="*/ 0 w 4737811"/>
                <a:gd name="connsiteY4" fmla="*/ 877801 h 877801"/>
                <a:gd name="connsiteX5" fmla="*/ 0 w 4737811"/>
                <a:gd name="connsiteY5" fmla="*/ 438901 h 877801"/>
                <a:gd name="connsiteX6" fmla="*/ 0 w 4737811"/>
                <a:gd name="connsiteY6" fmla="*/ 0 h 877801"/>
                <a:gd name="connsiteX0" fmla="*/ 0 w 4737811"/>
                <a:gd name="connsiteY0" fmla="*/ 0 h 877801"/>
                <a:gd name="connsiteX1" fmla="*/ 4737811 w 4737811"/>
                <a:gd name="connsiteY1" fmla="*/ 0 h 877801"/>
                <a:gd name="connsiteX2" fmla="*/ 4737811 w 4737811"/>
                <a:gd name="connsiteY2" fmla="*/ 438901 h 877801"/>
                <a:gd name="connsiteX3" fmla="*/ 4737811 w 4737811"/>
                <a:gd name="connsiteY3" fmla="*/ 877801 h 877801"/>
                <a:gd name="connsiteX4" fmla="*/ 0 w 4737811"/>
                <a:gd name="connsiteY4" fmla="*/ 877801 h 877801"/>
                <a:gd name="connsiteX5" fmla="*/ 539646 w 4737811"/>
                <a:gd name="connsiteY5" fmla="*/ 438901 h 877801"/>
                <a:gd name="connsiteX6" fmla="*/ 0 w 4737811"/>
                <a:gd name="connsiteY6" fmla="*/ 0 h 877801"/>
                <a:gd name="connsiteX0" fmla="*/ 0 w 4737811"/>
                <a:gd name="connsiteY0" fmla="*/ 0 h 877801"/>
                <a:gd name="connsiteX1" fmla="*/ 4737811 w 4737811"/>
                <a:gd name="connsiteY1" fmla="*/ 0 h 877801"/>
                <a:gd name="connsiteX2" fmla="*/ 4737811 w 4737811"/>
                <a:gd name="connsiteY2" fmla="*/ 438901 h 877801"/>
                <a:gd name="connsiteX3" fmla="*/ 4737811 w 4737811"/>
                <a:gd name="connsiteY3" fmla="*/ 877801 h 877801"/>
                <a:gd name="connsiteX4" fmla="*/ 0 w 4737811"/>
                <a:gd name="connsiteY4" fmla="*/ 877801 h 877801"/>
                <a:gd name="connsiteX5" fmla="*/ 464695 w 4737811"/>
                <a:gd name="connsiteY5" fmla="*/ 393930 h 877801"/>
                <a:gd name="connsiteX6" fmla="*/ 0 w 4737811"/>
                <a:gd name="connsiteY6" fmla="*/ 0 h 877801"/>
                <a:gd name="connsiteX0" fmla="*/ 0 w 4737811"/>
                <a:gd name="connsiteY0" fmla="*/ 0 h 877801"/>
                <a:gd name="connsiteX1" fmla="*/ 4737811 w 4737811"/>
                <a:gd name="connsiteY1" fmla="*/ 0 h 877801"/>
                <a:gd name="connsiteX2" fmla="*/ 4737811 w 4737811"/>
                <a:gd name="connsiteY2" fmla="*/ 438901 h 877801"/>
                <a:gd name="connsiteX3" fmla="*/ 4737811 w 4737811"/>
                <a:gd name="connsiteY3" fmla="*/ 877801 h 877801"/>
                <a:gd name="connsiteX4" fmla="*/ 0 w 4737811"/>
                <a:gd name="connsiteY4" fmla="*/ 877801 h 877801"/>
                <a:gd name="connsiteX5" fmla="*/ 389744 w 4737811"/>
                <a:gd name="connsiteY5" fmla="*/ 363949 h 877801"/>
                <a:gd name="connsiteX6" fmla="*/ 0 w 4737811"/>
                <a:gd name="connsiteY6" fmla="*/ 0 h 877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37811" h="877801">
                  <a:moveTo>
                    <a:pt x="0" y="0"/>
                  </a:moveTo>
                  <a:lnTo>
                    <a:pt x="4737811" y="0"/>
                  </a:lnTo>
                  <a:lnTo>
                    <a:pt x="4737811" y="438901"/>
                  </a:lnTo>
                  <a:lnTo>
                    <a:pt x="4737811" y="877801"/>
                  </a:lnTo>
                  <a:lnTo>
                    <a:pt x="0" y="877801"/>
                  </a:lnTo>
                  <a:lnTo>
                    <a:pt x="389744" y="3639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8A71DF4-9239-71B6-661B-B29650DA99FE}"/>
                </a:ext>
              </a:extLst>
            </p:cNvPr>
            <p:cNvSpPr txBox="1"/>
            <p:nvPr/>
          </p:nvSpPr>
          <p:spPr>
            <a:xfrm>
              <a:off x="5501859" y="1339996"/>
              <a:ext cx="5260238" cy="1063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Nội dung cơ bản của cuốn sách hoặc những chi tiết, nhân vật mình yêu thích. </a:t>
              </a:r>
              <a:endParaRPr lang="en-US" sz="4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282F9A0-3F09-3070-E703-76BCBCC022D0}"/>
              </a:ext>
            </a:extLst>
          </p:cNvPr>
          <p:cNvGrpSpPr/>
          <p:nvPr/>
        </p:nvGrpSpPr>
        <p:grpSpPr>
          <a:xfrm>
            <a:off x="1870456" y="3930593"/>
            <a:ext cx="8597518" cy="774757"/>
            <a:chOff x="4947093" y="1203509"/>
            <a:chExt cx="5815004" cy="971491"/>
          </a:xfrm>
        </p:grpSpPr>
        <p:sp>
          <p:nvSpPr>
            <p:cNvPr id="20" name="Arrow: Chevron 15">
              <a:extLst>
                <a:ext uri="{FF2B5EF4-FFF2-40B4-BE49-F238E27FC236}">
                  <a16:creationId xmlns:a16="http://schemas.microsoft.com/office/drawing/2014/main" id="{82E7D917-24BB-38EA-29BE-70C1E8B62544}"/>
                </a:ext>
              </a:extLst>
            </p:cNvPr>
            <p:cNvSpPr/>
            <p:nvPr/>
          </p:nvSpPr>
          <p:spPr>
            <a:xfrm>
              <a:off x="4947093" y="1203509"/>
              <a:ext cx="5615292" cy="971491"/>
            </a:xfrm>
            <a:custGeom>
              <a:avLst/>
              <a:gdLst>
                <a:gd name="connsiteX0" fmla="*/ 0 w 4987320"/>
                <a:gd name="connsiteY0" fmla="*/ 0 h 956501"/>
                <a:gd name="connsiteX1" fmla="*/ 4509070 w 4987320"/>
                <a:gd name="connsiteY1" fmla="*/ 0 h 956501"/>
                <a:gd name="connsiteX2" fmla="*/ 4987320 w 4987320"/>
                <a:gd name="connsiteY2" fmla="*/ 478251 h 956501"/>
                <a:gd name="connsiteX3" fmla="*/ 4509070 w 4987320"/>
                <a:gd name="connsiteY3" fmla="*/ 956501 h 956501"/>
                <a:gd name="connsiteX4" fmla="*/ 0 w 4987320"/>
                <a:gd name="connsiteY4" fmla="*/ 956501 h 956501"/>
                <a:gd name="connsiteX5" fmla="*/ 478251 w 4987320"/>
                <a:gd name="connsiteY5" fmla="*/ 478251 h 956501"/>
                <a:gd name="connsiteX6" fmla="*/ 0 w 4987320"/>
                <a:gd name="connsiteY6" fmla="*/ 0 h 956501"/>
                <a:gd name="connsiteX0" fmla="*/ 0 w 5048716"/>
                <a:gd name="connsiteY0" fmla="*/ 0 h 956501"/>
                <a:gd name="connsiteX1" fmla="*/ 5048716 w 5048716"/>
                <a:gd name="connsiteY1" fmla="*/ 0 h 956501"/>
                <a:gd name="connsiteX2" fmla="*/ 4987320 w 5048716"/>
                <a:gd name="connsiteY2" fmla="*/ 478251 h 956501"/>
                <a:gd name="connsiteX3" fmla="*/ 4509070 w 5048716"/>
                <a:gd name="connsiteY3" fmla="*/ 956501 h 956501"/>
                <a:gd name="connsiteX4" fmla="*/ 0 w 5048716"/>
                <a:gd name="connsiteY4" fmla="*/ 956501 h 956501"/>
                <a:gd name="connsiteX5" fmla="*/ 478251 w 5048716"/>
                <a:gd name="connsiteY5" fmla="*/ 478251 h 956501"/>
                <a:gd name="connsiteX6" fmla="*/ 0 w 5048716"/>
                <a:gd name="connsiteY6" fmla="*/ 0 h 956501"/>
                <a:gd name="connsiteX0" fmla="*/ 0 w 5048716"/>
                <a:gd name="connsiteY0" fmla="*/ 0 h 956501"/>
                <a:gd name="connsiteX1" fmla="*/ 5048716 w 5048716"/>
                <a:gd name="connsiteY1" fmla="*/ 0 h 956501"/>
                <a:gd name="connsiteX2" fmla="*/ 4987320 w 5048716"/>
                <a:gd name="connsiteY2" fmla="*/ 478251 h 956501"/>
                <a:gd name="connsiteX3" fmla="*/ 5033725 w 5048716"/>
                <a:gd name="connsiteY3" fmla="*/ 941511 h 956501"/>
                <a:gd name="connsiteX4" fmla="*/ 0 w 5048716"/>
                <a:gd name="connsiteY4" fmla="*/ 956501 h 956501"/>
                <a:gd name="connsiteX5" fmla="*/ 478251 w 5048716"/>
                <a:gd name="connsiteY5" fmla="*/ 478251 h 956501"/>
                <a:gd name="connsiteX6" fmla="*/ 0 w 5048716"/>
                <a:gd name="connsiteY6" fmla="*/ 0 h 956501"/>
                <a:gd name="connsiteX0" fmla="*/ 0 w 5033725"/>
                <a:gd name="connsiteY0" fmla="*/ 14990 h 971491"/>
                <a:gd name="connsiteX1" fmla="*/ 4973765 w 5033725"/>
                <a:gd name="connsiteY1" fmla="*/ 0 h 971491"/>
                <a:gd name="connsiteX2" fmla="*/ 4987320 w 5033725"/>
                <a:gd name="connsiteY2" fmla="*/ 493241 h 971491"/>
                <a:gd name="connsiteX3" fmla="*/ 5033725 w 5033725"/>
                <a:gd name="connsiteY3" fmla="*/ 956501 h 971491"/>
                <a:gd name="connsiteX4" fmla="*/ 0 w 5033725"/>
                <a:gd name="connsiteY4" fmla="*/ 971491 h 971491"/>
                <a:gd name="connsiteX5" fmla="*/ 478251 w 5033725"/>
                <a:gd name="connsiteY5" fmla="*/ 493241 h 971491"/>
                <a:gd name="connsiteX6" fmla="*/ 0 w 5033725"/>
                <a:gd name="connsiteY6" fmla="*/ 14990 h 971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33725" h="971491">
                  <a:moveTo>
                    <a:pt x="0" y="14990"/>
                  </a:moveTo>
                  <a:lnTo>
                    <a:pt x="4973765" y="0"/>
                  </a:lnTo>
                  <a:lnTo>
                    <a:pt x="4987320" y="493241"/>
                  </a:lnTo>
                  <a:lnTo>
                    <a:pt x="5033725" y="956501"/>
                  </a:lnTo>
                  <a:lnTo>
                    <a:pt x="0" y="971491"/>
                  </a:lnTo>
                  <a:lnTo>
                    <a:pt x="478251" y="493241"/>
                  </a:lnTo>
                  <a:lnTo>
                    <a:pt x="0" y="1499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Arrow: Chevron 16">
              <a:extLst>
                <a:ext uri="{FF2B5EF4-FFF2-40B4-BE49-F238E27FC236}">
                  <a16:creationId xmlns:a16="http://schemas.microsoft.com/office/drawing/2014/main" id="{FAF96157-DC72-429E-BE6D-208BAFB0FDC8}"/>
                </a:ext>
              </a:extLst>
            </p:cNvPr>
            <p:cNvSpPr/>
            <p:nvPr/>
          </p:nvSpPr>
          <p:spPr>
            <a:xfrm>
              <a:off x="5196603" y="1297198"/>
              <a:ext cx="5365782" cy="877801"/>
            </a:xfrm>
            <a:custGeom>
              <a:avLst/>
              <a:gdLst>
                <a:gd name="connsiteX0" fmla="*/ 0 w 4737811"/>
                <a:gd name="connsiteY0" fmla="*/ 0 h 877801"/>
                <a:gd name="connsiteX1" fmla="*/ 4737811 w 4737811"/>
                <a:gd name="connsiteY1" fmla="*/ 0 h 877801"/>
                <a:gd name="connsiteX2" fmla="*/ 4737811 w 4737811"/>
                <a:gd name="connsiteY2" fmla="*/ 438901 h 877801"/>
                <a:gd name="connsiteX3" fmla="*/ 4737811 w 4737811"/>
                <a:gd name="connsiteY3" fmla="*/ 877801 h 877801"/>
                <a:gd name="connsiteX4" fmla="*/ 0 w 4737811"/>
                <a:gd name="connsiteY4" fmla="*/ 877801 h 877801"/>
                <a:gd name="connsiteX5" fmla="*/ 0 w 4737811"/>
                <a:gd name="connsiteY5" fmla="*/ 438901 h 877801"/>
                <a:gd name="connsiteX6" fmla="*/ 0 w 4737811"/>
                <a:gd name="connsiteY6" fmla="*/ 0 h 877801"/>
                <a:gd name="connsiteX0" fmla="*/ 0 w 4737811"/>
                <a:gd name="connsiteY0" fmla="*/ 0 h 877801"/>
                <a:gd name="connsiteX1" fmla="*/ 4737811 w 4737811"/>
                <a:gd name="connsiteY1" fmla="*/ 0 h 877801"/>
                <a:gd name="connsiteX2" fmla="*/ 4737811 w 4737811"/>
                <a:gd name="connsiteY2" fmla="*/ 438901 h 877801"/>
                <a:gd name="connsiteX3" fmla="*/ 4737811 w 4737811"/>
                <a:gd name="connsiteY3" fmla="*/ 877801 h 877801"/>
                <a:gd name="connsiteX4" fmla="*/ 0 w 4737811"/>
                <a:gd name="connsiteY4" fmla="*/ 877801 h 877801"/>
                <a:gd name="connsiteX5" fmla="*/ 539646 w 4737811"/>
                <a:gd name="connsiteY5" fmla="*/ 438901 h 877801"/>
                <a:gd name="connsiteX6" fmla="*/ 0 w 4737811"/>
                <a:gd name="connsiteY6" fmla="*/ 0 h 877801"/>
                <a:gd name="connsiteX0" fmla="*/ 0 w 4737811"/>
                <a:gd name="connsiteY0" fmla="*/ 0 h 877801"/>
                <a:gd name="connsiteX1" fmla="*/ 4737811 w 4737811"/>
                <a:gd name="connsiteY1" fmla="*/ 0 h 877801"/>
                <a:gd name="connsiteX2" fmla="*/ 4737811 w 4737811"/>
                <a:gd name="connsiteY2" fmla="*/ 438901 h 877801"/>
                <a:gd name="connsiteX3" fmla="*/ 4737811 w 4737811"/>
                <a:gd name="connsiteY3" fmla="*/ 877801 h 877801"/>
                <a:gd name="connsiteX4" fmla="*/ 0 w 4737811"/>
                <a:gd name="connsiteY4" fmla="*/ 877801 h 877801"/>
                <a:gd name="connsiteX5" fmla="*/ 464695 w 4737811"/>
                <a:gd name="connsiteY5" fmla="*/ 393930 h 877801"/>
                <a:gd name="connsiteX6" fmla="*/ 0 w 4737811"/>
                <a:gd name="connsiteY6" fmla="*/ 0 h 877801"/>
                <a:gd name="connsiteX0" fmla="*/ 0 w 4737811"/>
                <a:gd name="connsiteY0" fmla="*/ 0 h 877801"/>
                <a:gd name="connsiteX1" fmla="*/ 4737811 w 4737811"/>
                <a:gd name="connsiteY1" fmla="*/ 0 h 877801"/>
                <a:gd name="connsiteX2" fmla="*/ 4737811 w 4737811"/>
                <a:gd name="connsiteY2" fmla="*/ 438901 h 877801"/>
                <a:gd name="connsiteX3" fmla="*/ 4737811 w 4737811"/>
                <a:gd name="connsiteY3" fmla="*/ 877801 h 877801"/>
                <a:gd name="connsiteX4" fmla="*/ 0 w 4737811"/>
                <a:gd name="connsiteY4" fmla="*/ 877801 h 877801"/>
                <a:gd name="connsiteX5" fmla="*/ 389744 w 4737811"/>
                <a:gd name="connsiteY5" fmla="*/ 363949 h 877801"/>
                <a:gd name="connsiteX6" fmla="*/ 0 w 4737811"/>
                <a:gd name="connsiteY6" fmla="*/ 0 h 877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37811" h="877801">
                  <a:moveTo>
                    <a:pt x="0" y="0"/>
                  </a:moveTo>
                  <a:lnTo>
                    <a:pt x="4737811" y="0"/>
                  </a:lnTo>
                  <a:lnTo>
                    <a:pt x="4737811" y="438901"/>
                  </a:lnTo>
                  <a:lnTo>
                    <a:pt x="4737811" y="877801"/>
                  </a:lnTo>
                  <a:lnTo>
                    <a:pt x="0" y="877801"/>
                  </a:lnTo>
                  <a:lnTo>
                    <a:pt x="389744" y="3639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C6EFBB7-59FC-2304-78A4-F8FE483B4980}"/>
                </a:ext>
              </a:extLst>
            </p:cNvPr>
            <p:cNvSpPr txBox="1"/>
            <p:nvPr/>
          </p:nvSpPr>
          <p:spPr>
            <a:xfrm>
              <a:off x="5501859" y="1339996"/>
              <a:ext cx="5260238" cy="456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Nói lí do em yêu thích cuốn sách đó.</a:t>
              </a:r>
              <a:endParaRPr lang="en-US" sz="4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B0370A4-4D89-2EC5-31A3-7A2BE62F003C}"/>
              </a:ext>
            </a:extLst>
          </p:cNvPr>
          <p:cNvGrpSpPr/>
          <p:nvPr/>
        </p:nvGrpSpPr>
        <p:grpSpPr>
          <a:xfrm>
            <a:off x="1984756" y="4810126"/>
            <a:ext cx="8597518" cy="1544784"/>
            <a:chOff x="4947093" y="1203509"/>
            <a:chExt cx="5815004" cy="1409051"/>
          </a:xfrm>
        </p:grpSpPr>
        <p:sp>
          <p:nvSpPr>
            <p:cNvPr id="52" name="Arrow: Chevron 15">
              <a:extLst>
                <a:ext uri="{FF2B5EF4-FFF2-40B4-BE49-F238E27FC236}">
                  <a16:creationId xmlns:a16="http://schemas.microsoft.com/office/drawing/2014/main" id="{43C269B8-4175-874D-3D42-144F87A3A900}"/>
                </a:ext>
              </a:extLst>
            </p:cNvPr>
            <p:cNvSpPr/>
            <p:nvPr/>
          </p:nvSpPr>
          <p:spPr>
            <a:xfrm>
              <a:off x="4947093" y="1203509"/>
              <a:ext cx="5615292" cy="971491"/>
            </a:xfrm>
            <a:custGeom>
              <a:avLst/>
              <a:gdLst>
                <a:gd name="connsiteX0" fmla="*/ 0 w 4987320"/>
                <a:gd name="connsiteY0" fmla="*/ 0 h 956501"/>
                <a:gd name="connsiteX1" fmla="*/ 4509070 w 4987320"/>
                <a:gd name="connsiteY1" fmla="*/ 0 h 956501"/>
                <a:gd name="connsiteX2" fmla="*/ 4987320 w 4987320"/>
                <a:gd name="connsiteY2" fmla="*/ 478251 h 956501"/>
                <a:gd name="connsiteX3" fmla="*/ 4509070 w 4987320"/>
                <a:gd name="connsiteY3" fmla="*/ 956501 h 956501"/>
                <a:gd name="connsiteX4" fmla="*/ 0 w 4987320"/>
                <a:gd name="connsiteY4" fmla="*/ 956501 h 956501"/>
                <a:gd name="connsiteX5" fmla="*/ 478251 w 4987320"/>
                <a:gd name="connsiteY5" fmla="*/ 478251 h 956501"/>
                <a:gd name="connsiteX6" fmla="*/ 0 w 4987320"/>
                <a:gd name="connsiteY6" fmla="*/ 0 h 956501"/>
                <a:gd name="connsiteX0" fmla="*/ 0 w 5048716"/>
                <a:gd name="connsiteY0" fmla="*/ 0 h 956501"/>
                <a:gd name="connsiteX1" fmla="*/ 5048716 w 5048716"/>
                <a:gd name="connsiteY1" fmla="*/ 0 h 956501"/>
                <a:gd name="connsiteX2" fmla="*/ 4987320 w 5048716"/>
                <a:gd name="connsiteY2" fmla="*/ 478251 h 956501"/>
                <a:gd name="connsiteX3" fmla="*/ 4509070 w 5048716"/>
                <a:gd name="connsiteY3" fmla="*/ 956501 h 956501"/>
                <a:gd name="connsiteX4" fmla="*/ 0 w 5048716"/>
                <a:gd name="connsiteY4" fmla="*/ 956501 h 956501"/>
                <a:gd name="connsiteX5" fmla="*/ 478251 w 5048716"/>
                <a:gd name="connsiteY5" fmla="*/ 478251 h 956501"/>
                <a:gd name="connsiteX6" fmla="*/ 0 w 5048716"/>
                <a:gd name="connsiteY6" fmla="*/ 0 h 956501"/>
                <a:gd name="connsiteX0" fmla="*/ 0 w 5048716"/>
                <a:gd name="connsiteY0" fmla="*/ 0 h 956501"/>
                <a:gd name="connsiteX1" fmla="*/ 5048716 w 5048716"/>
                <a:gd name="connsiteY1" fmla="*/ 0 h 956501"/>
                <a:gd name="connsiteX2" fmla="*/ 4987320 w 5048716"/>
                <a:gd name="connsiteY2" fmla="*/ 478251 h 956501"/>
                <a:gd name="connsiteX3" fmla="*/ 5033725 w 5048716"/>
                <a:gd name="connsiteY3" fmla="*/ 941511 h 956501"/>
                <a:gd name="connsiteX4" fmla="*/ 0 w 5048716"/>
                <a:gd name="connsiteY4" fmla="*/ 956501 h 956501"/>
                <a:gd name="connsiteX5" fmla="*/ 478251 w 5048716"/>
                <a:gd name="connsiteY5" fmla="*/ 478251 h 956501"/>
                <a:gd name="connsiteX6" fmla="*/ 0 w 5048716"/>
                <a:gd name="connsiteY6" fmla="*/ 0 h 956501"/>
                <a:gd name="connsiteX0" fmla="*/ 0 w 5033725"/>
                <a:gd name="connsiteY0" fmla="*/ 14990 h 971491"/>
                <a:gd name="connsiteX1" fmla="*/ 4973765 w 5033725"/>
                <a:gd name="connsiteY1" fmla="*/ 0 h 971491"/>
                <a:gd name="connsiteX2" fmla="*/ 4987320 w 5033725"/>
                <a:gd name="connsiteY2" fmla="*/ 493241 h 971491"/>
                <a:gd name="connsiteX3" fmla="*/ 5033725 w 5033725"/>
                <a:gd name="connsiteY3" fmla="*/ 956501 h 971491"/>
                <a:gd name="connsiteX4" fmla="*/ 0 w 5033725"/>
                <a:gd name="connsiteY4" fmla="*/ 971491 h 971491"/>
                <a:gd name="connsiteX5" fmla="*/ 478251 w 5033725"/>
                <a:gd name="connsiteY5" fmla="*/ 493241 h 971491"/>
                <a:gd name="connsiteX6" fmla="*/ 0 w 5033725"/>
                <a:gd name="connsiteY6" fmla="*/ 14990 h 971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33725" h="971491">
                  <a:moveTo>
                    <a:pt x="0" y="14990"/>
                  </a:moveTo>
                  <a:lnTo>
                    <a:pt x="4973765" y="0"/>
                  </a:lnTo>
                  <a:lnTo>
                    <a:pt x="4987320" y="493241"/>
                  </a:lnTo>
                  <a:lnTo>
                    <a:pt x="5033725" y="956501"/>
                  </a:lnTo>
                  <a:lnTo>
                    <a:pt x="0" y="971491"/>
                  </a:lnTo>
                  <a:lnTo>
                    <a:pt x="478251" y="493241"/>
                  </a:lnTo>
                  <a:lnTo>
                    <a:pt x="0" y="1499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" name="Arrow: Chevron 16">
              <a:extLst>
                <a:ext uri="{FF2B5EF4-FFF2-40B4-BE49-F238E27FC236}">
                  <a16:creationId xmlns:a16="http://schemas.microsoft.com/office/drawing/2014/main" id="{3F9F9722-F6CC-377E-1F82-2CD22D600308}"/>
                </a:ext>
              </a:extLst>
            </p:cNvPr>
            <p:cNvSpPr/>
            <p:nvPr/>
          </p:nvSpPr>
          <p:spPr>
            <a:xfrm>
              <a:off x="5196603" y="1297198"/>
              <a:ext cx="5365782" cy="877801"/>
            </a:xfrm>
            <a:custGeom>
              <a:avLst/>
              <a:gdLst>
                <a:gd name="connsiteX0" fmla="*/ 0 w 4737811"/>
                <a:gd name="connsiteY0" fmla="*/ 0 h 877801"/>
                <a:gd name="connsiteX1" fmla="*/ 4737811 w 4737811"/>
                <a:gd name="connsiteY1" fmla="*/ 0 h 877801"/>
                <a:gd name="connsiteX2" fmla="*/ 4737811 w 4737811"/>
                <a:gd name="connsiteY2" fmla="*/ 438901 h 877801"/>
                <a:gd name="connsiteX3" fmla="*/ 4737811 w 4737811"/>
                <a:gd name="connsiteY3" fmla="*/ 877801 h 877801"/>
                <a:gd name="connsiteX4" fmla="*/ 0 w 4737811"/>
                <a:gd name="connsiteY4" fmla="*/ 877801 h 877801"/>
                <a:gd name="connsiteX5" fmla="*/ 0 w 4737811"/>
                <a:gd name="connsiteY5" fmla="*/ 438901 h 877801"/>
                <a:gd name="connsiteX6" fmla="*/ 0 w 4737811"/>
                <a:gd name="connsiteY6" fmla="*/ 0 h 877801"/>
                <a:gd name="connsiteX0" fmla="*/ 0 w 4737811"/>
                <a:gd name="connsiteY0" fmla="*/ 0 h 877801"/>
                <a:gd name="connsiteX1" fmla="*/ 4737811 w 4737811"/>
                <a:gd name="connsiteY1" fmla="*/ 0 h 877801"/>
                <a:gd name="connsiteX2" fmla="*/ 4737811 w 4737811"/>
                <a:gd name="connsiteY2" fmla="*/ 438901 h 877801"/>
                <a:gd name="connsiteX3" fmla="*/ 4737811 w 4737811"/>
                <a:gd name="connsiteY3" fmla="*/ 877801 h 877801"/>
                <a:gd name="connsiteX4" fmla="*/ 0 w 4737811"/>
                <a:gd name="connsiteY4" fmla="*/ 877801 h 877801"/>
                <a:gd name="connsiteX5" fmla="*/ 539646 w 4737811"/>
                <a:gd name="connsiteY5" fmla="*/ 438901 h 877801"/>
                <a:gd name="connsiteX6" fmla="*/ 0 w 4737811"/>
                <a:gd name="connsiteY6" fmla="*/ 0 h 877801"/>
                <a:gd name="connsiteX0" fmla="*/ 0 w 4737811"/>
                <a:gd name="connsiteY0" fmla="*/ 0 h 877801"/>
                <a:gd name="connsiteX1" fmla="*/ 4737811 w 4737811"/>
                <a:gd name="connsiteY1" fmla="*/ 0 h 877801"/>
                <a:gd name="connsiteX2" fmla="*/ 4737811 w 4737811"/>
                <a:gd name="connsiteY2" fmla="*/ 438901 h 877801"/>
                <a:gd name="connsiteX3" fmla="*/ 4737811 w 4737811"/>
                <a:gd name="connsiteY3" fmla="*/ 877801 h 877801"/>
                <a:gd name="connsiteX4" fmla="*/ 0 w 4737811"/>
                <a:gd name="connsiteY4" fmla="*/ 877801 h 877801"/>
                <a:gd name="connsiteX5" fmla="*/ 464695 w 4737811"/>
                <a:gd name="connsiteY5" fmla="*/ 393930 h 877801"/>
                <a:gd name="connsiteX6" fmla="*/ 0 w 4737811"/>
                <a:gd name="connsiteY6" fmla="*/ 0 h 877801"/>
                <a:gd name="connsiteX0" fmla="*/ 0 w 4737811"/>
                <a:gd name="connsiteY0" fmla="*/ 0 h 877801"/>
                <a:gd name="connsiteX1" fmla="*/ 4737811 w 4737811"/>
                <a:gd name="connsiteY1" fmla="*/ 0 h 877801"/>
                <a:gd name="connsiteX2" fmla="*/ 4737811 w 4737811"/>
                <a:gd name="connsiteY2" fmla="*/ 438901 h 877801"/>
                <a:gd name="connsiteX3" fmla="*/ 4737811 w 4737811"/>
                <a:gd name="connsiteY3" fmla="*/ 877801 h 877801"/>
                <a:gd name="connsiteX4" fmla="*/ 0 w 4737811"/>
                <a:gd name="connsiteY4" fmla="*/ 877801 h 877801"/>
                <a:gd name="connsiteX5" fmla="*/ 389744 w 4737811"/>
                <a:gd name="connsiteY5" fmla="*/ 363949 h 877801"/>
                <a:gd name="connsiteX6" fmla="*/ 0 w 4737811"/>
                <a:gd name="connsiteY6" fmla="*/ 0 h 877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37811" h="877801">
                  <a:moveTo>
                    <a:pt x="0" y="0"/>
                  </a:moveTo>
                  <a:lnTo>
                    <a:pt x="4737811" y="0"/>
                  </a:lnTo>
                  <a:lnTo>
                    <a:pt x="4737811" y="438901"/>
                  </a:lnTo>
                  <a:lnTo>
                    <a:pt x="4737811" y="877801"/>
                  </a:lnTo>
                  <a:lnTo>
                    <a:pt x="0" y="877801"/>
                  </a:lnTo>
                  <a:lnTo>
                    <a:pt x="389744" y="3639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CE22444-3348-F3D0-CC5A-6BCC6A6C071E}"/>
                </a:ext>
              </a:extLst>
            </p:cNvPr>
            <p:cNvSpPr txBox="1"/>
            <p:nvPr/>
          </p:nvSpPr>
          <p:spPr>
            <a:xfrm>
              <a:off x="5501859" y="1261804"/>
              <a:ext cx="5260238" cy="1350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Em học được điều gì từ cuốn sách? Cảm nghĩ của em về cuốn sách?</a:t>
              </a:r>
              <a:endParaRPr lang="en-US" sz="4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48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1744CB-9FEE-AEA1-8B78-47E80CCC4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6064" y="1683769"/>
            <a:ext cx="7937680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7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8EF718D9-8934-23D6-6D3D-455908B824A2}"/>
              </a:ext>
            </a:extLst>
          </p:cNvPr>
          <p:cNvSpPr/>
          <p:nvPr/>
        </p:nvSpPr>
        <p:spPr>
          <a:xfrm>
            <a:off x="-12088" y="0"/>
            <a:ext cx="12204088" cy="6858000"/>
          </a:xfrm>
          <a:custGeom>
            <a:avLst/>
            <a:gdLst>
              <a:gd name="connsiteX0" fmla="*/ 0 w 12204088"/>
              <a:gd name="connsiteY0" fmla="*/ 0 h 6858000"/>
              <a:gd name="connsiteX1" fmla="*/ 581147 w 12204088"/>
              <a:gd name="connsiteY1" fmla="*/ 0 h 6858000"/>
              <a:gd name="connsiteX2" fmla="*/ 1406376 w 12204088"/>
              <a:gd name="connsiteY2" fmla="*/ 0 h 6858000"/>
              <a:gd name="connsiteX3" fmla="*/ 1865482 w 12204088"/>
              <a:gd name="connsiteY3" fmla="*/ 0 h 6858000"/>
              <a:gd name="connsiteX4" fmla="*/ 2080506 w 12204088"/>
              <a:gd name="connsiteY4" fmla="*/ 0 h 6858000"/>
              <a:gd name="connsiteX5" fmla="*/ 2295531 w 12204088"/>
              <a:gd name="connsiteY5" fmla="*/ 0 h 6858000"/>
              <a:gd name="connsiteX6" fmla="*/ 3120760 w 12204088"/>
              <a:gd name="connsiteY6" fmla="*/ 0 h 6858000"/>
              <a:gd name="connsiteX7" fmla="*/ 3335784 w 12204088"/>
              <a:gd name="connsiteY7" fmla="*/ 0 h 6858000"/>
              <a:gd name="connsiteX8" fmla="*/ 3916931 w 12204088"/>
              <a:gd name="connsiteY8" fmla="*/ 0 h 6858000"/>
              <a:gd name="connsiteX9" fmla="*/ 4131956 w 12204088"/>
              <a:gd name="connsiteY9" fmla="*/ 0 h 6858000"/>
              <a:gd name="connsiteX10" fmla="*/ 4713103 w 12204088"/>
              <a:gd name="connsiteY10" fmla="*/ 0 h 6858000"/>
              <a:gd name="connsiteX11" fmla="*/ 4928127 w 12204088"/>
              <a:gd name="connsiteY11" fmla="*/ 0 h 6858000"/>
              <a:gd name="connsiteX12" fmla="*/ 5387233 w 12204088"/>
              <a:gd name="connsiteY12" fmla="*/ 0 h 6858000"/>
              <a:gd name="connsiteX13" fmla="*/ 6090421 w 12204088"/>
              <a:gd name="connsiteY13" fmla="*/ 0 h 6858000"/>
              <a:gd name="connsiteX14" fmla="*/ 6427486 w 12204088"/>
              <a:gd name="connsiteY14" fmla="*/ 0 h 6858000"/>
              <a:gd name="connsiteX15" fmla="*/ 6764552 w 12204088"/>
              <a:gd name="connsiteY15" fmla="*/ 0 h 6858000"/>
              <a:gd name="connsiteX16" fmla="*/ 7589780 w 12204088"/>
              <a:gd name="connsiteY16" fmla="*/ 0 h 6858000"/>
              <a:gd name="connsiteX17" fmla="*/ 8170927 w 12204088"/>
              <a:gd name="connsiteY17" fmla="*/ 0 h 6858000"/>
              <a:gd name="connsiteX18" fmla="*/ 8630034 w 12204088"/>
              <a:gd name="connsiteY18" fmla="*/ 0 h 6858000"/>
              <a:gd name="connsiteX19" fmla="*/ 8967099 w 12204088"/>
              <a:gd name="connsiteY19" fmla="*/ 0 h 6858000"/>
              <a:gd name="connsiteX20" fmla="*/ 9182123 w 12204088"/>
              <a:gd name="connsiteY20" fmla="*/ 0 h 6858000"/>
              <a:gd name="connsiteX21" fmla="*/ 9519189 w 12204088"/>
              <a:gd name="connsiteY21" fmla="*/ 0 h 6858000"/>
              <a:gd name="connsiteX22" fmla="*/ 10344417 w 12204088"/>
              <a:gd name="connsiteY22" fmla="*/ 0 h 6858000"/>
              <a:gd name="connsiteX23" fmla="*/ 10559442 w 12204088"/>
              <a:gd name="connsiteY23" fmla="*/ 0 h 6858000"/>
              <a:gd name="connsiteX24" fmla="*/ 10774466 w 12204088"/>
              <a:gd name="connsiteY24" fmla="*/ 0 h 6858000"/>
              <a:gd name="connsiteX25" fmla="*/ 11355613 w 12204088"/>
              <a:gd name="connsiteY25" fmla="*/ 0 h 6858000"/>
              <a:gd name="connsiteX26" fmla="*/ 12204088 w 12204088"/>
              <a:gd name="connsiteY26" fmla="*/ 0 h 6858000"/>
              <a:gd name="connsiteX27" fmla="*/ 12204088 w 12204088"/>
              <a:gd name="connsiteY27" fmla="*/ 571500 h 6858000"/>
              <a:gd name="connsiteX28" fmla="*/ 12204088 w 12204088"/>
              <a:gd name="connsiteY28" fmla="*/ 1143000 h 6858000"/>
              <a:gd name="connsiteX29" fmla="*/ 12204088 w 12204088"/>
              <a:gd name="connsiteY29" fmla="*/ 1577340 h 6858000"/>
              <a:gd name="connsiteX30" fmla="*/ 12204088 w 12204088"/>
              <a:gd name="connsiteY30" fmla="*/ 2011680 h 6858000"/>
              <a:gd name="connsiteX31" fmla="*/ 12204088 w 12204088"/>
              <a:gd name="connsiteY31" fmla="*/ 2377440 h 6858000"/>
              <a:gd name="connsiteX32" fmla="*/ 12204088 w 12204088"/>
              <a:gd name="connsiteY32" fmla="*/ 3017520 h 6858000"/>
              <a:gd name="connsiteX33" fmla="*/ 12204088 w 12204088"/>
              <a:gd name="connsiteY33" fmla="*/ 3726180 h 6858000"/>
              <a:gd name="connsiteX34" fmla="*/ 12204088 w 12204088"/>
              <a:gd name="connsiteY34" fmla="*/ 4297680 h 6858000"/>
              <a:gd name="connsiteX35" fmla="*/ 12204088 w 12204088"/>
              <a:gd name="connsiteY35" fmla="*/ 4732020 h 6858000"/>
              <a:gd name="connsiteX36" fmla="*/ 12204088 w 12204088"/>
              <a:gd name="connsiteY36" fmla="*/ 5440680 h 6858000"/>
              <a:gd name="connsiteX37" fmla="*/ 12204088 w 12204088"/>
              <a:gd name="connsiteY37" fmla="*/ 6012180 h 6858000"/>
              <a:gd name="connsiteX38" fmla="*/ 12204088 w 12204088"/>
              <a:gd name="connsiteY38" fmla="*/ 6858000 h 6858000"/>
              <a:gd name="connsiteX39" fmla="*/ 11744982 w 12204088"/>
              <a:gd name="connsiteY39" fmla="*/ 6858000 h 6858000"/>
              <a:gd name="connsiteX40" fmla="*/ 11407917 w 12204088"/>
              <a:gd name="connsiteY40" fmla="*/ 6858000 h 6858000"/>
              <a:gd name="connsiteX41" fmla="*/ 10704729 w 12204088"/>
              <a:gd name="connsiteY41" fmla="*/ 6858000 h 6858000"/>
              <a:gd name="connsiteX42" fmla="*/ 10245622 w 12204088"/>
              <a:gd name="connsiteY42" fmla="*/ 6858000 h 6858000"/>
              <a:gd name="connsiteX43" fmla="*/ 9542435 w 12204088"/>
              <a:gd name="connsiteY43" fmla="*/ 6858000 h 6858000"/>
              <a:gd name="connsiteX44" fmla="*/ 8717206 w 12204088"/>
              <a:gd name="connsiteY44" fmla="*/ 6858000 h 6858000"/>
              <a:gd name="connsiteX45" fmla="*/ 7891977 w 12204088"/>
              <a:gd name="connsiteY45" fmla="*/ 6858000 h 6858000"/>
              <a:gd name="connsiteX46" fmla="*/ 7432871 w 12204088"/>
              <a:gd name="connsiteY46" fmla="*/ 6858000 h 6858000"/>
              <a:gd name="connsiteX47" fmla="*/ 7095805 w 12204088"/>
              <a:gd name="connsiteY47" fmla="*/ 6858000 h 6858000"/>
              <a:gd name="connsiteX48" fmla="*/ 6880781 w 12204088"/>
              <a:gd name="connsiteY48" fmla="*/ 6858000 h 6858000"/>
              <a:gd name="connsiteX49" fmla="*/ 6055552 w 12204088"/>
              <a:gd name="connsiteY49" fmla="*/ 6858000 h 6858000"/>
              <a:gd name="connsiteX50" fmla="*/ 5474405 w 12204088"/>
              <a:gd name="connsiteY50" fmla="*/ 6858000 h 6858000"/>
              <a:gd name="connsiteX51" fmla="*/ 4771217 w 12204088"/>
              <a:gd name="connsiteY51" fmla="*/ 6858000 h 6858000"/>
              <a:gd name="connsiteX52" fmla="*/ 3945988 w 12204088"/>
              <a:gd name="connsiteY52" fmla="*/ 6858000 h 6858000"/>
              <a:gd name="connsiteX53" fmla="*/ 3242801 w 12204088"/>
              <a:gd name="connsiteY53" fmla="*/ 6858000 h 6858000"/>
              <a:gd name="connsiteX54" fmla="*/ 3027776 w 12204088"/>
              <a:gd name="connsiteY54" fmla="*/ 6858000 h 6858000"/>
              <a:gd name="connsiteX55" fmla="*/ 2690711 w 12204088"/>
              <a:gd name="connsiteY55" fmla="*/ 6858000 h 6858000"/>
              <a:gd name="connsiteX56" fmla="*/ 1987523 w 12204088"/>
              <a:gd name="connsiteY56" fmla="*/ 6858000 h 6858000"/>
              <a:gd name="connsiteX57" fmla="*/ 1406376 w 12204088"/>
              <a:gd name="connsiteY57" fmla="*/ 6858000 h 6858000"/>
              <a:gd name="connsiteX58" fmla="*/ 1069311 w 12204088"/>
              <a:gd name="connsiteY58" fmla="*/ 6858000 h 6858000"/>
              <a:gd name="connsiteX59" fmla="*/ 0 w 12204088"/>
              <a:gd name="connsiteY59" fmla="*/ 6858000 h 6858000"/>
              <a:gd name="connsiteX60" fmla="*/ 0 w 12204088"/>
              <a:gd name="connsiteY60" fmla="*/ 6492240 h 6858000"/>
              <a:gd name="connsiteX61" fmla="*/ 0 w 12204088"/>
              <a:gd name="connsiteY61" fmla="*/ 5852160 h 6858000"/>
              <a:gd name="connsiteX62" fmla="*/ 0 w 12204088"/>
              <a:gd name="connsiteY62" fmla="*/ 5280660 h 6858000"/>
              <a:gd name="connsiteX63" fmla="*/ 0 w 12204088"/>
              <a:gd name="connsiteY63" fmla="*/ 4846320 h 6858000"/>
              <a:gd name="connsiteX64" fmla="*/ 0 w 12204088"/>
              <a:gd name="connsiteY64" fmla="*/ 4343400 h 6858000"/>
              <a:gd name="connsiteX65" fmla="*/ 0 w 12204088"/>
              <a:gd name="connsiteY65" fmla="*/ 3634740 h 6858000"/>
              <a:gd name="connsiteX66" fmla="*/ 0 w 12204088"/>
              <a:gd name="connsiteY66" fmla="*/ 2926080 h 6858000"/>
              <a:gd name="connsiteX67" fmla="*/ 0 w 12204088"/>
              <a:gd name="connsiteY67" fmla="*/ 2423160 h 6858000"/>
              <a:gd name="connsiteX68" fmla="*/ 0 w 12204088"/>
              <a:gd name="connsiteY68" fmla="*/ 1988820 h 6858000"/>
              <a:gd name="connsiteX69" fmla="*/ 0 w 12204088"/>
              <a:gd name="connsiteY69" fmla="*/ 1348740 h 6858000"/>
              <a:gd name="connsiteX70" fmla="*/ 0 w 12204088"/>
              <a:gd name="connsiteY70" fmla="*/ 914400 h 6858000"/>
              <a:gd name="connsiteX71" fmla="*/ 0 w 12204088"/>
              <a:gd name="connsiteY7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2204088" h="6858000" fill="none" extrusionOk="0">
                <a:moveTo>
                  <a:pt x="0" y="0"/>
                </a:moveTo>
                <a:cubicBezTo>
                  <a:pt x="187578" y="-49381"/>
                  <a:pt x="304362" y="69510"/>
                  <a:pt x="581147" y="0"/>
                </a:cubicBezTo>
                <a:cubicBezTo>
                  <a:pt x="857932" y="-69510"/>
                  <a:pt x="1173117" y="85557"/>
                  <a:pt x="1406376" y="0"/>
                </a:cubicBezTo>
                <a:cubicBezTo>
                  <a:pt x="1639635" y="-85557"/>
                  <a:pt x="1678308" y="44743"/>
                  <a:pt x="1865482" y="0"/>
                </a:cubicBezTo>
                <a:cubicBezTo>
                  <a:pt x="2052656" y="-44743"/>
                  <a:pt x="1989735" y="17354"/>
                  <a:pt x="2080506" y="0"/>
                </a:cubicBezTo>
                <a:cubicBezTo>
                  <a:pt x="2171277" y="-17354"/>
                  <a:pt x="2203475" y="18060"/>
                  <a:pt x="2295531" y="0"/>
                </a:cubicBezTo>
                <a:cubicBezTo>
                  <a:pt x="2387588" y="-18060"/>
                  <a:pt x="2930021" y="5198"/>
                  <a:pt x="3120760" y="0"/>
                </a:cubicBezTo>
                <a:cubicBezTo>
                  <a:pt x="3311499" y="-5198"/>
                  <a:pt x="3246880" y="13381"/>
                  <a:pt x="3335784" y="0"/>
                </a:cubicBezTo>
                <a:cubicBezTo>
                  <a:pt x="3424688" y="-13381"/>
                  <a:pt x="3703942" y="23451"/>
                  <a:pt x="3916931" y="0"/>
                </a:cubicBezTo>
                <a:cubicBezTo>
                  <a:pt x="4129921" y="-23451"/>
                  <a:pt x="4067018" y="11103"/>
                  <a:pt x="4131956" y="0"/>
                </a:cubicBezTo>
                <a:cubicBezTo>
                  <a:pt x="4196895" y="-11103"/>
                  <a:pt x="4457360" y="57805"/>
                  <a:pt x="4713103" y="0"/>
                </a:cubicBezTo>
                <a:cubicBezTo>
                  <a:pt x="4968846" y="-57805"/>
                  <a:pt x="4833405" y="7620"/>
                  <a:pt x="4928127" y="0"/>
                </a:cubicBezTo>
                <a:cubicBezTo>
                  <a:pt x="5022849" y="-7620"/>
                  <a:pt x="5213919" y="45660"/>
                  <a:pt x="5387233" y="0"/>
                </a:cubicBezTo>
                <a:cubicBezTo>
                  <a:pt x="5560547" y="-45660"/>
                  <a:pt x="5739867" y="11346"/>
                  <a:pt x="6090421" y="0"/>
                </a:cubicBezTo>
                <a:cubicBezTo>
                  <a:pt x="6440975" y="-11346"/>
                  <a:pt x="6293337" y="16774"/>
                  <a:pt x="6427486" y="0"/>
                </a:cubicBezTo>
                <a:cubicBezTo>
                  <a:pt x="6561635" y="-16774"/>
                  <a:pt x="6662286" y="20128"/>
                  <a:pt x="6764552" y="0"/>
                </a:cubicBezTo>
                <a:cubicBezTo>
                  <a:pt x="6866818" y="-20128"/>
                  <a:pt x="7213117" y="20477"/>
                  <a:pt x="7589780" y="0"/>
                </a:cubicBezTo>
                <a:cubicBezTo>
                  <a:pt x="7966443" y="-20477"/>
                  <a:pt x="7975541" y="38687"/>
                  <a:pt x="8170927" y="0"/>
                </a:cubicBezTo>
                <a:cubicBezTo>
                  <a:pt x="8366313" y="-38687"/>
                  <a:pt x="8534005" y="855"/>
                  <a:pt x="8630034" y="0"/>
                </a:cubicBezTo>
                <a:cubicBezTo>
                  <a:pt x="8726063" y="-855"/>
                  <a:pt x="8806393" y="17114"/>
                  <a:pt x="8967099" y="0"/>
                </a:cubicBezTo>
                <a:cubicBezTo>
                  <a:pt x="9127805" y="-17114"/>
                  <a:pt x="9114535" y="16483"/>
                  <a:pt x="9182123" y="0"/>
                </a:cubicBezTo>
                <a:cubicBezTo>
                  <a:pt x="9249711" y="-16483"/>
                  <a:pt x="9424045" y="28263"/>
                  <a:pt x="9519189" y="0"/>
                </a:cubicBezTo>
                <a:cubicBezTo>
                  <a:pt x="9614333" y="-28263"/>
                  <a:pt x="10159588" y="23198"/>
                  <a:pt x="10344417" y="0"/>
                </a:cubicBezTo>
                <a:cubicBezTo>
                  <a:pt x="10529246" y="-23198"/>
                  <a:pt x="10475561" y="22713"/>
                  <a:pt x="10559442" y="0"/>
                </a:cubicBezTo>
                <a:cubicBezTo>
                  <a:pt x="10643324" y="-22713"/>
                  <a:pt x="10692356" y="22176"/>
                  <a:pt x="10774466" y="0"/>
                </a:cubicBezTo>
                <a:cubicBezTo>
                  <a:pt x="10856576" y="-22176"/>
                  <a:pt x="11108797" y="68338"/>
                  <a:pt x="11355613" y="0"/>
                </a:cubicBezTo>
                <a:cubicBezTo>
                  <a:pt x="11602429" y="-68338"/>
                  <a:pt x="11992710" y="99694"/>
                  <a:pt x="12204088" y="0"/>
                </a:cubicBezTo>
                <a:cubicBezTo>
                  <a:pt x="12222172" y="215966"/>
                  <a:pt x="12203745" y="440990"/>
                  <a:pt x="12204088" y="571500"/>
                </a:cubicBezTo>
                <a:cubicBezTo>
                  <a:pt x="12204431" y="702010"/>
                  <a:pt x="12138053" y="866699"/>
                  <a:pt x="12204088" y="1143000"/>
                </a:cubicBezTo>
                <a:cubicBezTo>
                  <a:pt x="12270123" y="1419301"/>
                  <a:pt x="12191670" y="1453375"/>
                  <a:pt x="12204088" y="1577340"/>
                </a:cubicBezTo>
                <a:cubicBezTo>
                  <a:pt x="12216506" y="1701305"/>
                  <a:pt x="12175006" y="1869212"/>
                  <a:pt x="12204088" y="2011680"/>
                </a:cubicBezTo>
                <a:cubicBezTo>
                  <a:pt x="12233170" y="2154148"/>
                  <a:pt x="12195396" y="2233269"/>
                  <a:pt x="12204088" y="2377440"/>
                </a:cubicBezTo>
                <a:cubicBezTo>
                  <a:pt x="12212780" y="2521611"/>
                  <a:pt x="12164476" y="2888196"/>
                  <a:pt x="12204088" y="3017520"/>
                </a:cubicBezTo>
                <a:cubicBezTo>
                  <a:pt x="12243700" y="3146844"/>
                  <a:pt x="12152165" y="3561074"/>
                  <a:pt x="12204088" y="3726180"/>
                </a:cubicBezTo>
                <a:cubicBezTo>
                  <a:pt x="12256011" y="3891286"/>
                  <a:pt x="12182798" y="4021728"/>
                  <a:pt x="12204088" y="4297680"/>
                </a:cubicBezTo>
                <a:cubicBezTo>
                  <a:pt x="12225378" y="4573632"/>
                  <a:pt x="12201538" y="4575203"/>
                  <a:pt x="12204088" y="4732020"/>
                </a:cubicBezTo>
                <a:cubicBezTo>
                  <a:pt x="12206638" y="4888837"/>
                  <a:pt x="12201134" y="5270480"/>
                  <a:pt x="12204088" y="5440680"/>
                </a:cubicBezTo>
                <a:cubicBezTo>
                  <a:pt x="12207042" y="5610880"/>
                  <a:pt x="12160732" y="5867929"/>
                  <a:pt x="12204088" y="6012180"/>
                </a:cubicBezTo>
                <a:cubicBezTo>
                  <a:pt x="12247444" y="6156431"/>
                  <a:pt x="12116964" y="6487427"/>
                  <a:pt x="12204088" y="6858000"/>
                </a:cubicBezTo>
                <a:cubicBezTo>
                  <a:pt x="12058736" y="6881418"/>
                  <a:pt x="11901478" y="6833435"/>
                  <a:pt x="11744982" y="6858000"/>
                </a:cubicBezTo>
                <a:cubicBezTo>
                  <a:pt x="11588486" y="6882565"/>
                  <a:pt x="11572391" y="6824923"/>
                  <a:pt x="11407917" y="6858000"/>
                </a:cubicBezTo>
                <a:cubicBezTo>
                  <a:pt x="11243444" y="6891077"/>
                  <a:pt x="10875416" y="6830809"/>
                  <a:pt x="10704729" y="6858000"/>
                </a:cubicBezTo>
                <a:cubicBezTo>
                  <a:pt x="10534042" y="6885191"/>
                  <a:pt x="10461913" y="6846456"/>
                  <a:pt x="10245622" y="6858000"/>
                </a:cubicBezTo>
                <a:cubicBezTo>
                  <a:pt x="10029331" y="6869544"/>
                  <a:pt x="9868752" y="6801260"/>
                  <a:pt x="9542435" y="6858000"/>
                </a:cubicBezTo>
                <a:cubicBezTo>
                  <a:pt x="9216118" y="6914740"/>
                  <a:pt x="8921112" y="6800202"/>
                  <a:pt x="8717206" y="6858000"/>
                </a:cubicBezTo>
                <a:cubicBezTo>
                  <a:pt x="8513300" y="6915798"/>
                  <a:pt x="8270243" y="6853511"/>
                  <a:pt x="7891977" y="6858000"/>
                </a:cubicBezTo>
                <a:cubicBezTo>
                  <a:pt x="7513711" y="6862489"/>
                  <a:pt x="7594209" y="6855346"/>
                  <a:pt x="7432871" y="6858000"/>
                </a:cubicBezTo>
                <a:cubicBezTo>
                  <a:pt x="7271533" y="6860654"/>
                  <a:pt x="7168584" y="6851272"/>
                  <a:pt x="7095805" y="6858000"/>
                </a:cubicBezTo>
                <a:cubicBezTo>
                  <a:pt x="7023026" y="6864728"/>
                  <a:pt x="6975355" y="6837826"/>
                  <a:pt x="6880781" y="6858000"/>
                </a:cubicBezTo>
                <a:cubicBezTo>
                  <a:pt x="6786207" y="6878174"/>
                  <a:pt x="6261096" y="6819312"/>
                  <a:pt x="6055552" y="6858000"/>
                </a:cubicBezTo>
                <a:cubicBezTo>
                  <a:pt x="5850008" y="6896688"/>
                  <a:pt x="5684966" y="6837227"/>
                  <a:pt x="5474405" y="6858000"/>
                </a:cubicBezTo>
                <a:cubicBezTo>
                  <a:pt x="5263844" y="6878773"/>
                  <a:pt x="5107097" y="6856396"/>
                  <a:pt x="4771217" y="6858000"/>
                </a:cubicBezTo>
                <a:cubicBezTo>
                  <a:pt x="4435337" y="6859604"/>
                  <a:pt x="4264211" y="6803851"/>
                  <a:pt x="3945988" y="6858000"/>
                </a:cubicBezTo>
                <a:cubicBezTo>
                  <a:pt x="3627765" y="6912149"/>
                  <a:pt x="3569539" y="6823134"/>
                  <a:pt x="3242801" y="6858000"/>
                </a:cubicBezTo>
                <a:cubicBezTo>
                  <a:pt x="2916063" y="6892866"/>
                  <a:pt x="3102778" y="6836727"/>
                  <a:pt x="3027776" y="6858000"/>
                </a:cubicBezTo>
                <a:cubicBezTo>
                  <a:pt x="2952774" y="6879273"/>
                  <a:pt x="2838956" y="6843833"/>
                  <a:pt x="2690711" y="6858000"/>
                </a:cubicBezTo>
                <a:cubicBezTo>
                  <a:pt x="2542466" y="6872167"/>
                  <a:pt x="2327983" y="6848306"/>
                  <a:pt x="1987523" y="6858000"/>
                </a:cubicBezTo>
                <a:cubicBezTo>
                  <a:pt x="1647063" y="6867694"/>
                  <a:pt x="1549876" y="6795070"/>
                  <a:pt x="1406376" y="6858000"/>
                </a:cubicBezTo>
                <a:cubicBezTo>
                  <a:pt x="1262876" y="6920930"/>
                  <a:pt x="1166459" y="6817624"/>
                  <a:pt x="1069311" y="6858000"/>
                </a:cubicBezTo>
                <a:cubicBezTo>
                  <a:pt x="972164" y="6898376"/>
                  <a:pt x="399652" y="6781512"/>
                  <a:pt x="0" y="6858000"/>
                </a:cubicBezTo>
                <a:cubicBezTo>
                  <a:pt x="-15632" y="6713951"/>
                  <a:pt x="26885" y="6660590"/>
                  <a:pt x="0" y="6492240"/>
                </a:cubicBezTo>
                <a:cubicBezTo>
                  <a:pt x="-26885" y="6323890"/>
                  <a:pt x="69375" y="6105079"/>
                  <a:pt x="0" y="5852160"/>
                </a:cubicBezTo>
                <a:cubicBezTo>
                  <a:pt x="-69375" y="5599241"/>
                  <a:pt x="66378" y="5448562"/>
                  <a:pt x="0" y="5280660"/>
                </a:cubicBezTo>
                <a:cubicBezTo>
                  <a:pt x="-66378" y="5112758"/>
                  <a:pt x="25885" y="5033120"/>
                  <a:pt x="0" y="4846320"/>
                </a:cubicBezTo>
                <a:cubicBezTo>
                  <a:pt x="-25885" y="4659520"/>
                  <a:pt x="50120" y="4544754"/>
                  <a:pt x="0" y="4343400"/>
                </a:cubicBezTo>
                <a:cubicBezTo>
                  <a:pt x="-50120" y="4142046"/>
                  <a:pt x="64454" y="3902770"/>
                  <a:pt x="0" y="3634740"/>
                </a:cubicBezTo>
                <a:cubicBezTo>
                  <a:pt x="-64454" y="3366710"/>
                  <a:pt x="68121" y="3132919"/>
                  <a:pt x="0" y="2926080"/>
                </a:cubicBezTo>
                <a:cubicBezTo>
                  <a:pt x="-68121" y="2719241"/>
                  <a:pt x="21501" y="2646330"/>
                  <a:pt x="0" y="2423160"/>
                </a:cubicBezTo>
                <a:cubicBezTo>
                  <a:pt x="-21501" y="2199990"/>
                  <a:pt x="18523" y="2201088"/>
                  <a:pt x="0" y="1988820"/>
                </a:cubicBezTo>
                <a:cubicBezTo>
                  <a:pt x="-18523" y="1776552"/>
                  <a:pt x="34180" y="1484376"/>
                  <a:pt x="0" y="1348740"/>
                </a:cubicBezTo>
                <a:cubicBezTo>
                  <a:pt x="-34180" y="1213104"/>
                  <a:pt x="27546" y="1076877"/>
                  <a:pt x="0" y="914400"/>
                </a:cubicBezTo>
                <a:cubicBezTo>
                  <a:pt x="-27546" y="751923"/>
                  <a:pt x="76072" y="252139"/>
                  <a:pt x="0" y="0"/>
                </a:cubicBezTo>
                <a:close/>
              </a:path>
              <a:path w="12204088" h="6858000" stroke="0" extrusionOk="0">
                <a:moveTo>
                  <a:pt x="0" y="0"/>
                </a:moveTo>
                <a:cubicBezTo>
                  <a:pt x="214395" y="-24712"/>
                  <a:pt x="350184" y="12497"/>
                  <a:pt x="581147" y="0"/>
                </a:cubicBezTo>
                <a:cubicBezTo>
                  <a:pt x="812110" y="-12497"/>
                  <a:pt x="794240" y="8358"/>
                  <a:pt x="918212" y="0"/>
                </a:cubicBezTo>
                <a:cubicBezTo>
                  <a:pt x="1042184" y="-8358"/>
                  <a:pt x="1031890" y="18967"/>
                  <a:pt x="1133237" y="0"/>
                </a:cubicBezTo>
                <a:cubicBezTo>
                  <a:pt x="1234585" y="-18967"/>
                  <a:pt x="1791688" y="31519"/>
                  <a:pt x="1958466" y="0"/>
                </a:cubicBezTo>
                <a:cubicBezTo>
                  <a:pt x="2125244" y="-31519"/>
                  <a:pt x="2533864" y="33472"/>
                  <a:pt x="2783694" y="0"/>
                </a:cubicBezTo>
                <a:cubicBezTo>
                  <a:pt x="3033524" y="-33472"/>
                  <a:pt x="3036195" y="6103"/>
                  <a:pt x="3242801" y="0"/>
                </a:cubicBezTo>
                <a:cubicBezTo>
                  <a:pt x="3449407" y="-6103"/>
                  <a:pt x="3476345" y="31896"/>
                  <a:pt x="3701907" y="0"/>
                </a:cubicBezTo>
                <a:cubicBezTo>
                  <a:pt x="3927469" y="-31896"/>
                  <a:pt x="3996308" y="46791"/>
                  <a:pt x="4283054" y="0"/>
                </a:cubicBezTo>
                <a:cubicBezTo>
                  <a:pt x="4569800" y="-46791"/>
                  <a:pt x="4630481" y="51181"/>
                  <a:pt x="4742160" y="0"/>
                </a:cubicBezTo>
                <a:cubicBezTo>
                  <a:pt x="4853839" y="-51181"/>
                  <a:pt x="5237286" y="69855"/>
                  <a:pt x="5567389" y="0"/>
                </a:cubicBezTo>
                <a:cubicBezTo>
                  <a:pt x="5897492" y="-69855"/>
                  <a:pt x="5693870" y="10258"/>
                  <a:pt x="5782413" y="0"/>
                </a:cubicBezTo>
                <a:cubicBezTo>
                  <a:pt x="5870956" y="-10258"/>
                  <a:pt x="6087011" y="63666"/>
                  <a:pt x="6363560" y="0"/>
                </a:cubicBezTo>
                <a:cubicBezTo>
                  <a:pt x="6640109" y="-63666"/>
                  <a:pt x="6715020" y="13570"/>
                  <a:pt x="6822666" y="0"/>
                </a:cubicBezTo>
                <a:cubicBezTo>
                  <a:pt x="6930312" y="-13570"/>
                  <a:pt x="7230161" y="42870"/>
                  <a:pt x="7525854" y="0"/>
                </a:cubicBezTo>
                <a:cubicBezTo>
                  <a:pt x="7821547" y="-42870"/>
                  <a:pt x="7651695" y="13905"/>
                  <a:pt x="7740879" y="0"/>
                </a:cubicBezTo>
                <a:cubicBezTo>
                  <a:pt x="7830064" y="-13905"/>
                  <a:pt x="7871226" y="15903"/>
                  <a:pt x="7955903" y="0"/>
                </a:cubicBezTo>
                <a:cubicBezTo>
                  <a:pt x="8040580" y="-15903"/>
                  <a:pt x="8184166" y="22841"/>
                  <a:pt x="8292968" y="0"/>
                </a:cubicBezTo>
                <a:cubicBezTo>
                  <a:pt x="8401770" y="-22841"/>
                  <a:pt x="8557490" y="38160"/>
                  <a:pt x="8752075" y="0"/>
                </a:cubicBezTo>
                <a:cubicBezTo>
                  <a:pt x="8946660" y="-38160"/>
                  <a:pt x="9050815" y="8880"/>
                  <a:pt x="9211181" y="0"/>
                </a:cubicBezTo>
                <a:cubicBezTo>
                  <a:pt x="9371547" y="-8880"/>
                  <a:pt x="9709672" y="12034"/>
                  <a:pt x="9914369" y="0"/>
                </a:cubicBezTo>
                <a:cubicBezTo>
                  <a:pt x="10119066" y="-12034"/>
                  <a:pt x="10459321" y="68319"/>
                  <a:pt x="10617557" y="0"/>
                </a:cubicBezTo>
                <a:cubicBezTo>
                  <a:pt x="10775793" y="-68319"/>
                  <a:pt x="10980608" y="31324"/>
                  <a:pt x="11320744" y="0"/>
                </a:cubicBezTo>
                <a:cubicBezTo>
                  <a:pt x="11660880" y="-31324"/>
                  <a:pt x="11994309" y="44351"/>
                  <a:pt x="12204088" y="0"/>
                </a:cubicBezTo>
                <a:cubicBezTo>
                  <a:pt x="12210163" y="162356"/>
                  <a:pt x="12167493" y="421534"/>
                  <a:pt x="12204088" y="571500"/>
                </a:cubicBezTo>
                <a:cubicBezTo>
                  <a:pt x="12240683" y="721466"/>
                  <a:pt x="12148321" y="1116441"/>
                  <a:pt x="12204088" y="1280160"/>
                </a:cubicBezTo>
                <a:cubicBezTo>
                  <a:pt x="12259855" y="1443879"/>
                  <a:pt x="12185305" y="1542208"/>
                  <a:pt x="12204088" y="1645920"/>
                </a:cubicBezTo>
                <a:cubicBezTo>
                  <a:pt x="12222871" y="1749632"/>
                  <a:pt x="12161661" y="2053079"/>
                  <a:pt x="12204088" y="2286000"/>
                </a:cubicBezTo>
                <a:cubicBezTo>
                  <a:pt x="12246515" y="2518921"/>
                  <a:pt x="12165265" y="2786696"/>
                  <a:pt x="12204088" y="2994660"/>
                </a:cubicBezTo>
                <a:cubicBezTo>
                  <a:pt x="12242911" y="3202624"/>
                  <a:pt x="12195972" y="3261781"/>
                  <a:pt x="12204088" y="3429000"/>
                </a:cubicBezTo>
                <a:cubicBezTo>
                  <a:pt x="12212204" y="3596219"/>
                  <a:pt x="12182687" y="3841073"/>
                  <a:pt x="12204088" y="4000500"/>
                </a:cubicBezTo>
                <a:cubicBezTo>
                  <a:pt x="12225489" y="4159927"/>
                  <a:pt x="12152403" y="4512121"/>
                  <a:pt x="12204088" y="4640580"/>
                </a:cubicBezTo>
                <a:cubicBezTo>
                  <a:pt x="12255773" y="4769039"/>
                  <a:pt x="12173341" y="5197562"/>
                  <a:pt x="12204088" y="5349240"/>
                </a:cubicBezTo>
                <a:cubicBezTo>
                  <a:pt x="12234835" y="5500918"/>
                  <a:pt x="12170831" y="5688501"/>
                  <a:pt x="12204088" y="5852160"/>
                </a:cubicBezTo>
                <a:cubicBezTo>
                  <a:pt x="12237345" y="6015819"/>
                  <a:pt x="12178897" y="6534244"/>
                  <a:pt x="12204088" y="6858000"/>
                </a:cubicBezTo>
                <a:cubicBezTo>
                  <a:pt x="12069500" y="6887618"/>
                  <a:pt x="11769389" y="6851669"/>
                  <a:pt x="11622941" y="6858000"/>
                </a:cubicBezTo>
                <a:cubicBezTo>
                  <a:pt x="11476493" y="6864331"/>
                  <a:pt x="11484755" y="6853129"/>
                  <a:pt x="11407917" y="6858000"/>
                </a:cubicBezTo>
                <a:cubicBezTo>
                  <a:pt x="11331079" y="6862871"/>
                  <a:pt x="11245917" y="6849358"/>
                  <a:pt x="11192892" y="6858000"/>
                </a:cubicBezTo>
                <a:cubicBezTo>
                  <a:pt x="11139867" y="6866642"/>
                  <a:pt x="10852492" y="6809977"/>
                  <a:pt x="10733786" y="6858000"/>
                </a:cubicBezTo>
                <a:cubicBezTo>
                  <a:pt x="10615080" y="6906023"/>
                  <a:pt x="10274811" y="6845496"/>
                  <a:pt x="10030598" y="6858000"/>
                </a:cubicBezTo>
                <a:cubicBezTo>
                  <a:pt x="9786385" y="6870504"/>
                  <a:pt x="9800790" y="6825886"/>
                  <a:pt x="9693533" y="6858000"/>
                </a:cubicBezTo>
                <a:cubicBezTo>
                  <a:pt x="9586276" y="6890114"/>
                  <a:pt x="9250373" y="6806542"/>
                  <a:pt x="9112386" y="6858000"/>
                </a:cubicBezTo>
                <a:cubicBezTo>
                  <a:pt x="8974399" y="6909458"/>
                  <a:pt x="8878766" y="6826681"/>
                  <a:pt x="8775320" y="6858000"/>
                </a:cubicBezTo>
                <a:cubicBezTo>
                  <a:pt x="8671874" y="6889319"/>
                  <a:pt x="8589849" y="6832996"/>
                  <a:pt x="8438255" y="6858000"/>
                </a:cubicBezTo>
                <a:cubicBezTo>
                  <a:pt x="8286662" y="6883004"/>
                  <a:pt x="8277945" y="6845178"/>
                  <a:pt x="8223231" y="6858000"/>
                </a:cubicBezTo>
                <a:cubicBezTo>
                  <a:pt x="8168517" y="6870822"/>
                  <a:pt x="7589575" y="6815596"/>
                  <a:pt x="7398002" y="6858000"/>
                </a:cubicBezTo>
                <a:cubicBezTo>
                  <a:pt x="7206429" y="6900404"/>
                  <a:pt x="7120760" y="6819212"/>
                  <a:pt x="6938896" y="6858000"/>
                </a:cubicBezTo>
                <a:cubicBezTo>
                  <a:pt x="6757032" y="6896788"/>
                  <a:pt x="6730023" y="6821034"/>
                  <a:pt x="6601830" y="6858000"/>
                </a:cubicBezTo>
                <a:cubicBezTo>
                  <a:pt x="6473637" y="6894966"/>
                  <a:pt x="6463440" y="6842117"/>
                  <a:pt x="6386806" y="6858000"/>
                </a:cubicBezTo>
                <a:cubicBezTo>
                  <a:pt x="6310172" y="6873883"/>
                  <a:pt x="5853305" y="6824730"/>
                  <a:pt x="5683618" y="6858000"/>
                </a:cubicBezTo>
                <a:cubicBezTo>
                  <a:pt x="5513931" y="6891270"/>
                  <a:pt x="5343273" y="6791746"/>
                  <a:pt x="5102471" y="6858000"/>
                </a:cubicBezTo>
                <a:cubicBezTo>
                  <a:pt x="4861669" y="6924254"/>
                  <a:pt x="4626193" y="6854106"/>
                  <a:pt x="4399283" y="6858000"/>
                </a:cubicBezTo>
                <a:cubicBezTo>
                  <a:pt x="4172373" y="6861894"/>
                  <a:pt x="3951333" y="6855421"/>
                  <a:pt x="3818136" y="6858000"/>
                </a:cubicBezTo>
                <a:cubicBezTo>
                  <a:pt x="3684939" y="6860579"/>
                  <a:pt x="3638121" y="6855351"/>
                  <a:pt x="3481071" y="6858000"/>
                </a:cubicBezTo>
                <a:cubicBezTo>
                  <a:pt x="3324022" y="6860649"/>
                  <a:pt x="3135710" y="6845749"/>
                  <a:pt x="3021965" y="6858000"/>
                </a:cubicBezTo>
                <a:cubicBezTo>
                  <a:pt x="2908220" y="6870251"/>
                  <a:pt x="2597761" y="6794101"/>
                  <a:pt x="2196736" y="6858000"/>
                </a:cubicBezTo>
                <a:cubicBezTo>
                  <a:pt x="1795711" y="6921899"/>
                  <a:pt x="1960260" y="6803054"/>
                  <a:pt x="1737630" y="6858000"/>
                </a:cubicBezTo>
                <a:cubicBezTo>
                  <a:pt x="1515000" y="6912946"/>
                  <a:pt x="1565954" y="6837612"/>
                  <a:pt x="1522605" y="6858000"/>
                </a:cubicBezTo>
                <a:cubicBezTo>
                  <a:pt x="1479257" y="6878388"/>
                  <a:pt x="1190717" y="6802362"/>
                  <a:pt x="941458" y="6858000"/>
                </a:cubicBezTo>
                <a:cubicBezTo>
                  <a:pt x="692199" y="6913638"/>
                  <a:pt x="271879" y="6746561"/>
                  <a:pt x="0" y="6858000"/>
                </a:cubicBezTo>
                <a:cubicBezTo>
                  <a:pt x="-62752" y="6705244"/>
                  <a:pt x="27381" y="6365841"/>
                  <a:pt x="0" y="6149340"/>
                </a:cubicBezTo>
                <a:cubicBezTo>
                  <a:pt x="-27381" y="5932839"/>
                  <a:pt x="37773" y="5843233"/>
                  <a:pt x="0" y="5646420"/>
                </a:cubicBezTo>
                <a:cubicBezTo>
                  <a:pt x="-37773" y="5449607"/>
                  <a:pt x="12343" y="5374353"/>
                  <a:pt x="0" y="5212080"/>
                </a:cubicBezTo>
                <a:cubicBezTo>
                  <a:pt x="-12343" y="5049807"/>
                  <a:pt x="14368" y="4853792"/>
                  <a:pt x="0" y="4709160"/>
                </a:cubicBezTo>
                <a:cubicBezTo>
                  <a:pt x="-14368" y="4564528"/>
                  <a:pt x="22201" y="4430156"/>
                  <a:pt x="0" y="4343400"/>
                </a:cubicBezTo>
                <a:cubicBezTo>
                  <a:pt x="-22201" y="4256644"/>
                  <a:pt x="17920" y="4064922"/>
                  <a:pt x="0" y="3977640"/>
                </a:cubicBezTo>
                <a:cubicBezTo>
                  <a:pt x="-17920" y="3890358"/>
                  <a:pt x="15083" y="3624563"/>
                  <a:pt x="0" y="3337560"/>
                </a:cubicBezTo>
                <a:cubicBezTo>
                  <a:pt x="-15083" y="3050557"/>
                  <a:pt x="10729" y="3056661"/>
                  <a:pt x="0" y="2834640"/>
                </a:cubicBezTo>
                <a:cubicBezTo>
                  <a:pt x="-10729" y="2612619"/>
                  <a:pt x="73113" y="2499330"/>
                  <a:pt x="0" y="2194560"/>
                </a:cubicBezTo>
                <a:cubicBezTo>
                  <a:pt x="-73113" y="1889790"/>
                  <a:pt x="50229" y="1646146"/>
                  <a:pt x="0" y="1485900"/>
                </a:cubicBezTo>
                <a:cubicBezTo>
                  <a:pt x="-50229" y="1325654"/>
                  <a:pt x="19525" y="1148048"/>
                  <a:pt x="0" y="914400"/>
                </a:cubicBezTo>
                <a:cubicBezTo>
                  <a:pt x="-19525" y="680752"/>
                  <a:pt x="19380" y="319413"/>
                  <a:pt x="0" y="0"/>
                </a:cubicBezTo>
                <a:close/>
              </a:path>
            </a:pathLst>
          </a:custGeom>
          <a:solidFill>
            <a:schemeClr val="bg1">
              <a:alpha val="58000"/>
            </a:schemeClr>
          </a:solidFill>
          <a:ln w="28575">
            <a:noFill/>
            <a:prstDash val="dash"/>
            <a:extLst>
              <a:ext uri="{C807C97D-BFC1-408E-A445-0C87EB9F89A2}">
                <ask:lineSketchStyleProps xmlns:ask="http://schemas.microsoft.com/office/drawing/2018/sketchyshapes" sd="230758748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Hình chữ nhật: Góc Tròn 3">
            <a:extLst>
              <a:ext uri="{FF2B5EF4-FFF2-40B4-BE49-F238E27FC236}">
                <a16:creationId xmlns:a16="http://schemas.microsoft.com/office/drawing/2014/main" id="{55C88C2D-820A-77B8-19B5-2C0CFC9EE9F9}"/>
              </a:ext>
            </a:extLst>
          </p:cNvPr>
          <p:cNvSpPr/>
          <p:nvPr/>
        </p:nvSpPr>
        <p:spPr>
          <a:xfrm>
            <a:off x="1552827" y="314782"/>
            <a:ext cx="10435974" cy="988142"/>
          </a:xfrm>
          <a:prstGeom prst="roundRect">
            <a:avLst/>
          </a:prstGeom>
          <a:gradFill flip="none" rotWithShape="1">
            <a:gsLst>
              <a:gs pos="0">
                <a:srgbClr val="FAFB61">
                  <a:tint val="66000"/>
                  <a:satMod val="160000"/>
                </a:srgbClr>
              </a:gs>
              <a:gs pos="50000">
                <a:srgbClr val="FAFB61">
                  <a:tint val="44500"/>
                  <a:satMod val="160000"/>
                </a:srgbClr>
              </a:gs>
              <a:gs pos="100000">
                <a:srgbClr val="FAFB61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accent4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 err="1">
                <a:solidFill>
                  <a:srgbClr val="FF0000"/>
                </a:solidFill>
              </a:rPr>
              <a:t>Hãy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lập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kế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hoạch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đọc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sách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trong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tháng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25FB86-AF3C-06A6-4DB4-A3189B858F1E}"/>
              </a:ext>
            </a:extLst>
          </p:cNvPr>
          <p:cNvSpPr txBox="1"/>
          <p:nvPr/>
        </p:nvSpPr>
        <p:spPr>
          <a:xfrm>
            <a:off x="3305175" y="171450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 HOẠCH ĐỌC SÁCH THÁNG…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A054E05-D712-DD3C-9615-585FBB9F6B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313968"/>
              </p:ext>
            </p:extLst>
          </p:nvPr>
        </p:nvGraphicFramePr>
        <p:xfrm>
          <a:off x="2600326" y="2552700"/>
          <a:ext cx="7096124" cy="342900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241062">
                  <a:extLst>
                    <a:ext uri="{9D8B030D-6E8A-4147-A177-3AD203B41FA5}">
                      <a16:colId xmlns:a16="http://schemas.microsoft.com/office/drawing/2014/main" val="177730553"/>
                    </a:ext>
                  </a:extLst>
                </a:gridCol>
                <a:gridCol w="4855062">
                  <a:extLst>
                    <a:ext uri="{9D8B030D-6E8A-4147-A177-3AD203B41FA5}">
                      <a16:colId xmlns:a16="http://schemas.microsoft.com/office/drawing/2014/main" val="391570379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Thời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gian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sách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7603779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Tuần 1</a:t>
                      </a:r>
                      <a:endParaRPr lang="en-US" sz="24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VD: Dế Mèn Phiêu lưu kí</a:t>
                      </a:r>
                      <a:endParaRPr lang="en-US" sz="24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757023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Tuần 2</a:t>
                      </a:r>
                      <a:endParaRPr lang="en-US" sz="24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149989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Tuần 3</a:t>
                      </a:r>
                      <a:endParaRPr lang="en-US" sz="24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24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079729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Tuần 4</a:t>
                      </a:r>
                      <a:endParaRPr lang="en-US" sz="24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9660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733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8EF718D9-8934-23D6-6D3D-455908B824A2}"/>
              </a:ext>
            </a:extLst>
          </p:cNvPr>
          <p:cNvSpPr/>
          <p:nvPr/>
        </p:nvSpPr>
        <p:spPr>
          <a:xfrm>
            <a:off x="-12088" y="0"/>
            <a:ext cx="12204088" cy="6858000"/>
          </a:xfrm>
          <a:custGeom>
            <a:avLst/>
            <a:gdLst>
              <a:gd name="connsiteX0" fmla="*/ 0 w 12204088"/>
              <a:gd name="connsiteY0" fmla="*/ 0 h 6858000"/>
              <a:gd name="connsiteX1" fmla="*/ 581147 w 12204088"/>
              <a:gd name="connsiteY1" fmla="*/ 0 h 6858000"/>
              <a:gd name="connsiteX2" fmla="*/ 1406376 w 12204088"/>
              <a:gd name="connsiteY2" fmla="*/ 0 h 6858000"/>
              <a:gd name="connsiteX3" fmla="*/ 1865482 w 12204088"/>
              <a:gd name="connsiteY3" fmla="*/ 0 h 6858000"/>
              <a:gd name="connsiteX4" fmla="*/ 2080506 w 12204088"/>
              <a:gd name="connsiteY4" fmla="*/ 0 h 6858000"/>
              <a:gd name="connsiteX5" fmla="*/ 2295531 w 12204088"/>
              <a:gd name="connsiteY5" fmla="*/ 0 h 6858000"/>
              <a:gd name="connsiteX6" fmla="*/ 3120760 w 12204088"/>
              <a:gd name="connsiteY6" fmla="*/ 0 h 6858000"/>
              <a:gd name="connsiteX7" fmla="*/ 3335784 w 12204088"/>
              <a:gd name="connsiteY7" fmla="*/ 0 h 6858000"/>
              <a:gd name="connsiteX8" fmla="*/ 3916931 w 12204088"/>
              <a:gd name="connsiteY8" fmla="*/ 0 h 6858000"/>
              <a:gd name="connsiteX9" fmla="*/ 4131956 w 12204088"/>
              <a:gd name="connsiteY9" fmla="*/ 0 h 6858000"/>
              <a:gd name="connsiteX10" fmla="*/ 4713103 w 12204088"/>
              <a:gd name="connsiteY10" fmla="*/ 0 h 6858000"/>
              <a:gd name="connsiteX11" fmla="*/ 4928127 w 12204088"/>
              <a:gd name="connsiteY11" fmla="*/ 0 h 6858000"/>
              <a:gd name="connsiteX12" fmla="*/ 5387233 w 12204088"/>
              <a:gd name="connsiteY12" fmla="*/ 0 h 6858000"/>
              <a:gd name="connsiteX13" fmla="*/ 6090421 w 12204088"/>
              <a:gd name="connsiteY13" fmla="*/ 0 h 6858000"/>
              <a:gd name="connsiteX14" fmla="*/ 6427486 w 12204088"/>
              <a:gd name="connsiteY14" fmla="*/ 0 h 6858000"/>
              <a:gd name="connsiteX15" fmla="*/ 6764552 w 12204088"/>
              <a:gd name="connsiteY15" fmla="*/ 0 h 6858000"/>
              <a:gd name="connsiteX16" fmla="*/ 7589780 w 12204088"/>
              <a:gd name="connsiteY16" fmla="*/ 0 h 6858000"/>
              <a:gd name="connsiteX17" fmla="*/ 8170927 w 12204088"/>
              <a:gd name="connsiteY17" fmla="*/ 0 h 6858000"/>
              <a:gd name="connsiteX18" fmla="*/ 8630034 w 12204088"/>
              <a:gd name="connsiteY18" fmla="*/ 0 h 6858000"/>
              <a:gd name="connsiteX19" fmla="*/ 8967099 w 12204088"/>
              <a:gd name="connsiteY19" fmla="*/ 0 h 6858000"/>
              <a:gd name="connsiteX20" fmla="*/ 9182123 w 12204088"/>
              <a:gd name="connsiteY20" fmla="*/ 0 h 6858000"/>
              <a:gd name="connsiteX21" fmla="*/ 9519189 w 12204088"/>
              <a:gd name="connsiteY21" fmla="*/ 0 h 6858000"/>
              <a:gd name="connsiteX22" fmla="*/ 10344417 w 12204088"/>
              <a:gd name="connsiteY22" fmla="*/ 0 h 6858000"/>
              <a:gd name="connsiteX23" fmla="*/ 10559442 w 12204088"/>
              <a:gd name="connsiteY23" fmla="*/ 0 h 6858000"/>
              <a:gd name="connsiteX24" fmla="*/ 10774466 w 12204088"/>
              <a:gd name="connsiteY24" fmla="*/ 0 h 6858000"/>
              <a:gd name="connsiteX25" fmla="*/ 11355613 w 12204088"/>
              <a:gd name="connsiteY25" fmla="*/ 0 h 6858000"/>
              <a:gd name="connsiteX26" fmla="*/ 12204088 w 12204088"/>
              <a:gd name="connsiteY26" fmla="*/ 0 h 6858000"/>
              <a:gd name="connsiteX27" fmla="*/ 12204088 w 12204088"/>
              <a:gd name="connsiteY27" fmla="*/ 571500 h 6858000"/>
              <a:gd name="connsiteX28" fmla="*/ 12204088 w 12204088"/>
              <a:gd name="connsiteY28" fmla="*/ 1143000 h 6858000"/>
              <a:gd name="connsiteX29" fmla="*/ 12204088 w 12204088"/>
              <a:gd name="connsiteY29" fmla="*/ 1577340 h 6858000"/>
              <a:gd name="connsiteX30" fmla="*/ 12204088 w 12204088"/>
              <a:gd name="connsiteY30" fmla="*/ 2011680 h 6858000"/>
              <a:gd name="connsiteX31" fmla="*/ 12204088 w 12204088"/>
              <a:gd name="connsiteY31" fmla="*/ 2377440 h 6858000"/>
              <a:gd name="connsiteX32" fmla="*/ 12204088 w 12204088"/>
              <a:gd name="connsiteY32" fmla="*/ 3017520 h 6858000"/>
              <a:gd name="connsiteX33" fmla="*/ 12204088 w 12204088"/>
              <a:gd name="connsiteY33" fmla="*/ 3726180 h 6858000"/>
              <a:gd name="connsiteX34" fmla="*/ 12204088 w 12204088"/>
              <a:gd name="connsiteY34" fmla="*/ 4297680 h 6858000"/>
              <a:gd name="connsiteX35" fmla="*/ 12204088 w 12204088"/>
              <a:gd name="connsiteY35" fmla="*/ 4732020 h 6858000"/>
              <a:gd name="connsiteX36" fmla="*/ 12204088 w 12204088"/>
              <a:gd name="connsiteY36" fmla="*/ 5440680 h 6858000"/>
              <a:gd name="connsiteX37" fmla="*/ 12204088 w 12204088"/>
              <a:gd name="connsiteY37" fmla="*/ 6012180 h 6858000"/>
              <a:gd name="connsiteX38" fmla="*/ 12204088 w 12204088"/>
              <a:gd name="connsiteY38" fmla="*/ 6858000 h 6858000"/>
              <a:gd name="connsiteX39" fmla="*/ 11744982 w 12204088"/>
              <a:gd name="connsiteY39" fmla="*/ 6858000 h 6858000"/>
              <a:gd name="connsiteX40" fmla="*/ 11407917 w 12204088"/>
              <a:gd name="connsiteY40" fmla="*/ 6858000 h 6858000"/>
              <a:gd name="connsiteX41" fmla="*/ 10704729 w 12204088"/>
              <a:gd name="connsiteY41" fmla="*/ 6858000 h 6858000"/>
              <a:gd name="connsiteX42" fmla="*/ 10245622 w 12204088"/>
              <a:gd name="connsiteY42" fmla="*/ 6858000 h 6858000"/>
              <a:gd name="connsiteX43" fmla="*/ 9542435 w 12204088"/>
              <a:gd name="connsiteY43" fmla="*/ 6858000 h 6858000"/>
              <a:gd name="connsiteX44" fmla="*/ 8717206 w 12204088"/>
              <a:gd name="connsiteY44" fmla="*/ 6858000 h 6858000"/>
              <a:gd name="connsiteX45" fmla="*/ 7891977 w 12204088"/>
              <a:gd name="connsiteY45" fmla="*/ 6858000 h 6858000"/>
              <a:gd name="connsiteX46" fmla="*/ 7432871 w 12204088"/>
              <a:gd name="connsiteY46" fmla="*/ 6858000 h 6858000"/>
              <a:gd name="connsiteX47" fmla="*/ 7095805 w 12204088"/>
              <a:gd name="connsiteY47" fmla="*/ 6858000 h 6858000"/>
              <a:gd name="connsiteX48" fmla="*/ 6880781 w 12204088"/>
              <a:gd name="connsiteY48" fmla="*/ 6858000 h 6858000"/>
              <a:gd name="connsiteX49" fmla="*/ 6055552 w 12204088"/>
              <a:gd name="connsiteY49" fmla="*/ 6858000 h 6858000"/>
              <a:gd name="connsiteX50" fmla="*/ 5474405 w 12204088"/>
              <a:gd name="connsiteY50" fmla="*/ 6858000 h 6858000"/>
              <a:gd name="connsiteX51" fmla="*/ 4771217 w 12204088"/>
              <a:gd name="connsiteY51" fmla="*/ 6858000 h 6858000"/>
              <a:gd name="connsiteX52" fmla="*/ 3945988 w 12204088"/>
              <a:gd name="connsiteY52" fmla="*/ 6858000 h 6858000"/>
              <a:gd name="connsiteX53" fmla="*/ 3242801 w 12204088"/>
              <a:gd name="connsiteY53" fmla="*/ 6858000 h 6858000"/>
              <a:gd name="connsiteX54" fmla="*/ 3027776 w 12204088"/>
              <a:gd name="connsiteY54" fmla="*/ 6858000 h 6858000"/>
              <a:gd name="connsiteX55" fmla="*/ 2690711 w 12204088"/>
              <a:gd name="connsiteY55" fmla="*/ 6858000 h 6858000"/>
              <a:gd name="connsiteX56" fmla="*/ 1987523 w 12204088"/>
              <a:gd name="connsiteY56" fmla="*/ 6858000 h 6858000"/>
              <a:gd name="connsiteX57" fmla="*/ 1406376 w 12204088"/>
              <a:gd name="connsiteY57" fmla="*/ 6858000 h 6858000"/>
              <a:gd name="connsiteX58" fmla="*/ 1069311 w 12204088"/>
              <a:gd name="connsiteY58" fmla="*/ 6858000 h 6858000"/>
              <a:gd name="connsiteX59" fmla="*/ 0 w 12204088"/>
              <a:gd name="connsiteY59" fmla="*/ 6858000 h 6858000"/>
              <a:gd name="connsiteX60" fmla="*/ 0 w 12204088"/>
              <a:gd name="connsiteY60" fmla="*/ 6492240 h 6858000"/>
              <a:gd name="connsiteX61" fmla="*/ 0 w 12204088"/>
              <a:gd name="connsiteY61" fmla="*/ 5852160 h 6858000"/>
              <a:gd name="connsiteX62" fmla="*/ 0 w 12204088"/>
              <a:gd name="connsiteY62" fmla="*/ 5280660 h 6858000"/>
              <a:gd name="connsiteX63" fmla="*/ 0 w 12204088"/>
              <a:gd name="connsiteY63" fmla="*/ 4846320 h 6858000"/>
              <a:gd name="connsiteX64" fmla="*/ 0 w 12204088"/>
              <a:gd name="connsiteY64" fmla="*/ 4343400 h 6858000"/>
              <a:gd name="connsiteX65" fmla="*/ 0 w 12204088"/>
              <a:gd name="connsiteY65" fmla="*/ 3634740 h 6858000"/>
              <a:gd name="connsiteX66" fmla="*/ 0 w 12204088"/>
              <a:gd name="connsiteY66" fmla="*/ 2926080 h 6858000"/>
              <a:gd name="connsiteX67" fmla="*/ 0 w 12204088"/>
              <a:gd name="connsiteY67" fmla="*/ 2423160 h 6858000"/>
              <a:gd name="connsiteX68" fmla="*/ 0 w 12204088"/>
              <a:gd name="connsiteY68" fmla="*/ 1988820 h 6858000"/>
              <a:gd name="connsiteX69" fmla="*/ 0 w 12204088"/>
              <a:gd name="connsiteY69" fmla="*/ 1348740 h 6858000"/>
              <a:gd name="connsiteX70" fmla="*/ 0 w 12204088"/>
              <a:gd name="connsiteY70" fmla="*/ 914400 h 6858000"/>
              <a:gd name="connsiteX71" fmla="*/ 0 w 12204088"/>
              <a:gd name="connsiteY7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2204088" h="6858000" fill="none" extrusionOk="0">
                <a:moveTo>
                  <a:pt x="0" y="0"/>
                </a:moveTo>
                <a:cubicBezTo>
                  <a:pt x="187578" y="-49381"/>
                  <a:pt x="304362" y="69510"/>
                  <a:pt x="581147" y="0"/>
                </a:cubicBezTo>
                <a:cubicBezTo>
                  <a:pt x="857932" y="-69510"/>
                  <a:pt x="1173117" y="85557"/>
                  <a:pt x="1406376" y="0"/>
                </a:cubicBezTo>
                <a:cubicBezTo>
                  <a:pt x="1639635" y="-85557"/>
                  <a:pt x="1678308" y="44743"/>
                  <a:pt x="1865482" y="0"/>
                </a:cubicBezTo>
                <a:cubicBezTo>
                  <a:pt x="2052656" y="-44743"/>
                  <a:pt x="1989735" y="17354"/>
                  <a:pt x="2080506" y="0"/>
                </a:cubicBezTo>
                <a:cubicBezTo>
                  <a:pt x="2171277" y="-17354"/>
                  <a:pt x="2203475" y="18060"/>
                  <a:pt x="2295531" y="0"/>
                </a:cubicBezTo>
                <a:cubicBezTo>
                  <a:pt x="2387588" y="-18060"/>
                  <a:pt x="2930021" y="5198"/>
                  <a:pt x="3120760" y="0"/>
                </a:cubicBezTo>
                <a:cubicBezTo>
                  <a:pt x="3311499" y="-5198"/>
                  <a:pt x="3246880" y="13381"/>
                  <a:pt x="3335784" y="0"/>
                </a:cubicBezTo>
                <a:cubicBezTo>
                  <a:pt x="3424688" y="-13381"/>
                  <a:pt x="3703942" y="23451"/>
                  <a:pt x="3916931" y="0"/>
                </a:cubicBezTo>
                <a:cubicBezTo>
                  <a:pt x="4129921" y="-23451"/>
                  <a:pt x="4067018" y="11103"/>
                  <a:pt x="4131956" y="0"/>
                </a:cubicBezTo>
                <a:cubicBezTo>
                  <a:pt x="4196895" y="-11103"/>
                  <a:pt x="4457360" y="57805"/>
                  <a:pt x="4713103" y="0"/>
                </a:cubicBezTo>
                <a:cubicBezTo>
                  <a:pt x="4968846" y="-57805"/>
                  <a:pt x="4833405" y="7620"/>
                  <a:pt x="4928127" y="0"/>
                </a:cubicBezTo>
                <a:cubicBezTo>
                  <a:pt x="5022849" y="-7620"/>
                  <a:pt x="5213919" y="45660"/>
                  <a:pt x="5387233" y="0"/>
                </a:cubicBezTo>
                <a:cubicBezTo>
                  <a:pt x="5560547" y="-45660"/>
                  <a:pt x="5739867" y="11346"/>
                  <a:pt x="6090421" y="0"/>
                </a:cubicBezTo>
                <a:cubicBezTo>
                  <a:pt x="6440975" y="-11346"/>
                  <a:pt x="6293337" y="16774"/>
                  <a:pt x="6427486" y="0"/>
                </a:cubicBezTo>
                <a:cubicBezTo>
                  <a:pt x="6561635" y="-16774"/>
                  <a:pt x="6662286" y="20128"/>
                  <a:pt x="6764552" y="0"/>
                </a:cubicBezTo>
                <a:cubicBezTo>
                  <a:pt x="6866818" y="-20128"/>
                  <a:pt x="7213117" y="20477"/>
                  <a:pt x="7589780" y="0"/>
                </a:cubicBezTo>
                <a:cubicBezTo>
                  <a:pt x="7966443" y="-20477"/>
                  <a:pt x="7975541" y="38687"/>
                  <a:pt x="8170927" y="0"/>
                </a:cubicBezTo>
                <a:cubicBezTo>
                  <a:pt x="8366313" y="-38687"/>
                  <a:pt x="8534005" y="855"/>
                  <a:pt x="8630034" y="0"/>
                </a:cubicBezTo>
                <a:cubicBezTo>
                  <a:pt x="8726063" y="-855"/>
                  <a:pt x="8806393" y="17114"/>
                  <a:pt x="8967099" y="0"/>
                </a:cubicBezTo>
                <a:cubicBezTo>
                  <a:pt x="9127805" y="-17114"/>
                  <a:pt x="9114535" y="16483"/>
                  <a:pt x="9182123" y="0"/>
                </a:cubicBezTo>
                <a:cubicBezTo>
                  <a:pt x="9249711" y="-16483"/>
                  <a:pt x="9424045" y="28263"/>
                  <a:pt x="9519189" y="0"/>
                </a:cubicBezTo>
                <a:cubicBezTo>
                  <a:pt x="9614333" y="-28263"/>
                  <a:pt x="10159588" y="23198"/>
                  <a:pt x="10344417" y="0"/>
                </a:cubicBezTo>
                <a:cubicBezTo>
                  <a:pt x="10529246" y="-23198"/>
                  <a:pt x="10475561" y="22713"/>
                  <a:pt x="10559442" y="0"/>
                </a:cubicBezTo>
                <a:cubicBezTo>
                  <a:pt x="10643324" y="-22713"/>
                  <a:pt x="10692356" y="22176"/>
                  <a:pt x="10774466" y="0"/>
                </a:cubicBezTo>
                <a:cubicBezTo>
                  <a:pt x="10856576" y="-22176"/>
                  <a:pt x="11108797" y="68338"/>
                  <a:pt x="11355613" y="0"/>
                </a:cubicBezTo>
                <a:cubicBezTo>
                  <a:pt x="11602429" y="-68338"/>
                  <a:pt x="11992710" y="99694"/>
                  <a:pt x="12204088" y="0"/>
                </a:cubicBezTo>
                <a:cubicBezTo>
                  <a:pt x="12222172" y="215966"/>
                  <a:pt x="12203745" y="440990"/>
                  <a:pt x="12204088" y="571500"/>
                </a:cubicBezTo>
                <a:cubicBezTo>
                  <a:pt x="12204431" y="702010"/>
                  <a:pt x="12138053" y="866699"/>
                  <a:pt x="12204088" y="1143000"/>
                </a:cubicBezTo>
                <a:cubicBezTo>
                  <a:pt x="12270123" y="1419301"/>
                  <a:pt x="12191670" y="1453375"/>
                  <a:pt x="12204088" y="1577340"/>
                </a:cubicBezTo>
                <a:cubicBezTo>
                  <a:pt x="12216506" y="1701305"/>
                  <a:pt x="12175006" y="1869212"/>
                  <a:pt x="12204088" y="2011680"/>
                </a:cubicBezTo>
                <a:cubicBezTo>
                  <a:pt x="12233170" y="2154148"/>
                  <a:pt x="12195396" y="2233269"/>
                  <a:pt x="12204088" y="2377440"/>
                </a:cubicBezTo>
                <a:cubicBezTo>
                  <a:pt x="12212780" y="2521611"/>
                  <a:pt x="12164476" y="2888196"/>
                  <a:pt x="12204088" y="3017520"/>
                </a:cubicBezTo>
                <a:cubicBezTo>
                  <a:pt x="12243700" y="3146844"/>
                  <a:pt x="12152165" y="3561074"/>
                  <a:pt x="12204088" y="3726180"/>
                </a:cubicBezTo>
                <a:cubicBezTo>
                  <a:pt x="12256011" y="3891286"/>
                  <a:pt x="12182798" y="4021728"/>
                  <a:pt x="12204088" y="4297680"/>
                </a:cubicBezTo>
                <a:cubicBezTo>
                  <a:pt x="12225378" y="4573632"/>
                  <a:pt x="12201538" y="4575203"/>
                  <a:pt x="12204088" y="4732020"/>
                </a:cubicBezTo>
                <a:cubicBezTo>
                  <a:pt x="12206638" y="4888837"/>
                  <a:pt x="12201134" y="5270480"/>
                  <a:pt x="12204088" y="5440680"/>
                </a:cubicBezTo>
                <a:cubicBezTo>
                  <a:pt x="12207042" y="5610880"/>
                  <a:pt x="12160732" y="5867929"/>
                  <a:pt x="12204088" y="6012180"/>
                </a:cubicBezTo>
                <a:cubicBezTo>
                  <a:pt x="12247444" y="6156431"/>
                  <a:pt x="12116964" y="6487427"/>
                  <a:pt x="12204088" y="6858000"/>
                </a:cubicBezTo>
                <a:cubicBezTo>
                  <a:pt x="12058736" y="6881418"/>
                  <a:pt x="11901478" y="6833435"/>
                  <a:pt x="11744982" y="6858000"/>
                </a:cubicBezTo>
                <a:cubicBezTo>
                  <a:pt x="11588486" y="6882565"/>
                  <a:pt x="11572391" y="6824923"/>
                  <a:pt x="11407917" y="6858000"/>
                </a:cubicBezTo>
                <a:cubicBezTo>
                  <a:pt x="11243444" y="6891077"/>
                  <a:pt x="10875416" y="6830809"/>
                  <a:pt x="10704729" y="6858000"/>
                </a:cubicBezTo>
                <a:cubicBezTo>
                  <a:pt x="10534042" y="6885191"/>
                  <a:pt x="10461913" y="6846456"/>
                  <a:pt x="10245622" y="6858000"/>
                </a:cubicBezTo>
                <a:cubicBezTo>
                  <a:pt x="10029331" y="6869544"/>
                  <a:pt x="9868752" y="6801260"/>
                  <a:pt x="9542435" y="6858000"/>
                </a:cubicBezTo>
                <a:cubicBezTo>
                  <a:pt x="9216118" y="6914740"/>
                  <a:pt x="8921112" y="6800202"/>
                  <a:pt x="8717206" y="6858000"/>
                </a:cubicBezTo>
                <a:cubicBezTo>
                  <a:pt x="8513300" y="6915798"/>
                  <a:pt x="8270243" y="6853511"/>
                  <a:pt x="7891977" y="6858000"/>
                </a:cubicBezTo>
                <a:cubicBezTo>
                  <a:pt x="7513711" y="6862489"/>
                  <a:pt x="7594209" y="6855346"/>
                  <a:pt x="7432871" y="6858000"/>
                </a:cubicBezTo>
                <a:cubicBezTo>
                  <a:pt x="7271533" y="6860654"/>
                  <a:pt x="7168584" y="6851272"/>
                  <a:pt x="7095805" y="6858000"/>
                </a:cubicBezTo>
                <a:cubicBezTo>
                  <a:pt x="7023026" y="6864728"/>
                  <a:pt x="6975355" y="6837826"/>
                  <a:pt x="6880781" y="6858000"/>
                </a:cubicBezTo>
                <a:cubicBezTo>
                  <a:pt x="6786207" y="6878174"/>
                  <a:pt x="6261096" y="6819312"/>
                  <a:pt x="6055552" y="6858000"/>
                </a:cubicBezTo>
                <a:cubicBezTo>
                  <a:pt x="5850008" y="6896688"/>
                  <a:pt x="5684966" y="6837227"/>
                  <a:pt x="5474405" y="6858000"/>
                </a:cubicBezTo>
                <a:cubicBezTo>
                  <a:pt x="5263844" y="6878773"/>
                  <a:pt x="5107097" y="6856396"/>
                  <a:pt x="4771217" y="6858000"/>
                </a:cubicBezTo>
                <a:cubicBezTo>
                  <a:pt x="4435337" y="6859604"/>
                  <a:pt x="4264211" y="6803851"/>
                  <a:pt x="3945988" y="6858000"/>
                </a:cubicBezTo>
                <a:cubicBezTo>
                  <a:pt x="3627765" y="6912149"/>
                  <a:pt x="3569539" y="6823134"/>
                  <a:pt x="3242801" y="6858000"/>
                </a:cubicBezTo>
                <a:cubicBezTo>
                  <a:pt x="2916063" y="6892866"/>
                  <a:pt x="3102778" y="6836727"/>
                  <a:pt x="3027776" y="6858000"/>
                </a:cubicBezTo>
                <a:cubicBezTo>
                  <a:pt x="2952774" y="6879273"/>
                  <a:pt x="2838956" y="6843833"/>
                  <a:pt x="2690711" y="6858000"/>
                </a:cubicBezTo>
                <a:cubicBezTo>
                  <a:pt x="2542466" y="6872167"/>
                  <a:pt x="2327983" y="6848306"/>
                  <a:pt x="1987523" y="6858000"/>
                </a:cubicBezTo>
                <a:cubicBezTo>
                  <a:pt x="1647063" y="6867694"/>
                  <a:pt x="1549876" y="6795070"/>
                  <a:pt x="1406376" y="6858000"/>
                </a:cubicBezTo>
                <a:cubicBezTo>
                  <a:pt x="1262876" y="6920930"/>
                  <a:pt x="1166459" y="6817624"/>
                  <a:pt x="1069311" y="6858000"/>
                </a:cubicBezTo>
                <a:cubicBezTo>
                  <a:pt x="972164" y="6898376"/>
                  <a:pt x="399652" y="6781512"/>
                  <a:pt x="0" y="6858000"/>
                </a:cubicBezTo>
                <a:cubicBezTo>
                  <a:pt x="-15632" y="6713951"/>
                  <a:pt x="26885" y="6660590"/>
                  <a:pt x="0" y="6492240"/>
                </a:cubicBezTo>
                <a:cubicBezTo>
                  <a:pt x="-26885" y="6323890"/>
                  <a:pt x="69375" y="6105079"/>
                  <a:pt x="0" y="5852160"/>
                </a:cubicBezTo>
                <a:cubicBezTo>
                  <a:pt x="-69375" y="5599241"/>
                  <a:pt x="66378" y="5448562"/>
                  <a:pt x="0" y="5280660"/>
                </a:cubicBezTo>
                <a:cubicBezTo>
                  <a:pt x="-66378" y="5112758"/>
                  <a:pt x="25885" y="5033120"/>
                  <a:pt x="0" y="4846320"/>
                </a:cubicBezTo>
                <a:cubicBezTo>
                  <a:pt x="-25885" y="4659520"/>
                  <a:pt x="50120" y="4544754"/>
                  <a:pt x="0" y="4343400"/>
                </a:cubicBezTo>
                <a:cubicBezTo>
                  <a:pt x="-50120" y="4142046"/>
                  <a:pt x="64454" y="3902770"/>
                  <a:pt x="0" y="3634740"/>
                </a:cubicBezTo>
                <a:cubicBezTo>
                  <a:pt x="-64454" y="3366710"/>
                  <a:pt x="68121" y="3132919"/>
                  <a:pt x="0" y="2926080"/>
                </a:cubicBezTo>
                <a:cubicBezTo>
                  <a:pt x="-68121" y="2719241"/>
                  <a:pt x="21501" y="2646330"/>
                  <a:pt x="0" y="2423160"/>
                </a:cubicBezTo>
                <a:cubicBezTo>
                  <a:pt x="-21501" y="2199990"/>
                  <a:pt x="18523" y="2201088"/>
                  <a:pt x="0" y="1988820"/>
                </a:cubicBezTo>
                <a:cubicBezTo>
                  <a:pt x="-18523" y="1776552"/>
                  <a:pt x="34180" y="1484376"/>
                  <a:pt x="0" y="1348740"/>
                </a:cubicBezTo>
                <a:cubicBezTo>
                  <a:pt x="-34180" y="1213104"/>
                  <a:pt x="27546" y="1076877"/>
                  <a:pt x="0" y="914400"/>
                </a:cubicBezTo>
                <a:cubicBezTo>
                  <a:pt x="-27546" y="751923"/>
                  <a:pt x="76072" y="252139"/>
                  <a:pt x="0" y="0"/>
                </a:cubicBezTo>
                <a:close/>
              </a:path>
              <a:path w="12204088" h="6858000" stroke="0" extrusionOk="0">
                <a:moveTo>
                  <a:pt x="0" y="0"/>
                </a:moveTo>
                <a:cubicBezTo>
                  <a:pt x="214395" y="-24712"/>
                  <a:pt x="350184" y="12497"/>
                  <a:pt x="581147" y="0"/>
                </a:cubicBezTo>
                <a:cubicBezTo>
                  <a:pt x="812110" y="-12497"/>
                  <a:pt x="794240" y="8358"/>
                  <a:pt x="918212" y="0"/>
                </a:cubicBezTo>
                <a:cubicBezTo>
                  <a:pt x="1042184" y="-8358"/>
                  <a:pt x="1031890" y="18967"/>
                  <a:pt x="1133237" y="0"/>
                </a:cubicBezTo>
                <a:cubicBezTo>
                  <a:pt x="1234585" y="-18967"/>
                  <a:pt x="1791688" y="31519"/>
                  <a:pt x="1958466" y="0"/>
                </a:cubicBezTo>
                <a:cubicBezTo>
                  <a:pt x="2125244" y="-31519"/>
                  <a:pt x="2533864" y="33472"/>
                  <a:pt x="2783694" y="0"/>
                </a:cubicBezTo>
                <a:cubicBezTo>
                  <a:pt x="3033524" y="-33472"/>
                  <a:pt x="3036195" y="6103"/>
                  <a:pt x="3242801" y="0"/>
                </a:cubicBezTo>
                <a:cubicBezTo>
                  <a:pt x="3449407" y="-6103"/>
                  <a:pt x="3476345" y="31896"/>
                  <a:pt x="3701907" y="0"/>
                </a:cubicBezTo>
                <a:cubicBezTo>
                  <a:pt x="3927469" y="-31896"/>
                  <a:pt x="3996308" y="46791"/>
                  <a:pt x="4283054" y="0"/>
                </a:cubicBezTo>
                <a:cubicBezTo>
                  <a:pt x="4569800" y="-46791"/>
                  <a:pt x="4630481" y="51181"/>
                  <a:pt x="4742160" y="0"/>
                </a:cubicBezTo>
                <a:cubicBezTo>
                  <a:pt x="4853839" y="-51181"/>
                  <a:pt x="5237286" y="69855"/>
                  <a:pt x="5567389" y="0"/>
                </a:cubicBezTo>
                <a:cubicBezTo>
                  <a:pt x="5897492" y="-69855"/>
                  <a:pt x="5693870" y="10258"/>
                  <a:pt x="5782413" y="0"/>
                </a:cubicBezTo>
                <a:cubicBezTo>
                  <a:pt x="5870956" y="-10258"/>
                  <a:pt x="6087011" y="63666"/>
                  <a:pt x="6363560" y="0"/>
                </a:cubicBezTo>
                <a:cubicBezTo>
                  <a:pt x="6640109" y="-63666"/>
                  <a:pt x="6715020" y="13570"/>
                  <a:pt x="6822666" y="0"/>
                </a:cubicBezTo>
                <a:cubicBezTo>
                  <a:pt x="6930312" y="-13570"/>
                  <a:pt x="7230161" y="42870"/>
                  <a:pt x="7525854" y="0"/>
                </a:cubicBezTo>
                <a:cubicBezTo>
                  <a:pt x="7821547" y="-42870"/>
                  <a:pt x="7651695" y="13905"/>
                  <a:pt x="7740879" y="0"/>
                </a:cubicBezTo>
                <a:cubicBezTo>
                  <a:pt x="7830064" y="-13905"/>
                  <a:pt x="7871226" y="15903"/>
                  <a:pt x="7955903" y="0"/>
                </a:cubicBezTo>
                <a:cubicBezTo>
                  <a:pt x="8040580" y="-15903"/>
                  <a:pt x="8184166" y="22841"/>
                  <a:pt x="8292968" y="0"/>
                </a:cubicBezTo>
                <a:cubicBezTo>
                  <a:pt x="8401770" y="-22841"/>
                  <a:pt x="8557490" y="38160"/>
                  <a:pt x="8752075" y="0"/>
                </a:cubicBezTo>
                <a:cubicBezTo>
                  <a:pt x="8946660" y="-38160"/>
                  <a:pt x="9050815" y="8880"/>
                  <a:pt x="9211181" y="0"/>
                </a:cubicBezTo>
                <a:cubicBezTo>
                  <a:pt x="9371547" y="-8880"/>
                  <a:pt x="9709672" y="12034"/>
                  <a:pt x="9914369" y="0"/>
                </a:cubicBezTo>
                <a:cubicBezTo>
                  <a:pt x="10119066" y="-12034"/>
                  <a:pt x="10459321" y="68319"/>
                  <a:pt x="10617557" y="0"/>
                </a:cubicBezTo>
                <a:cubicBezTo>
                  <a:pt x="10775793" y="-68319"/>
                  <a:pt x="10980608" y="31324"/>
                  <a:pt x="11320744" y="0"/>
                </a:cubicBezTo>
                <a:cubicBezTo>
                  <a:pt x="11660880" y="-31324"/>
                  <a:pt x="11994309" y="44351"/>
                  <a:pt x="12204088" y="0"/>
                </a:cubicBezTo>
                <a:cubicBezTo>
                  <a:pt x="12210163" y="162356"/>
                  <a:pt x="12167493" y="421534"/>
                  <a:pt x="12204088" y="571500"/>
                </a:cubicBezTo>
                <a:cubicBezTo>
                  <a:pt x="12240683" y="721466"/>
                  <a:pt x="12148321" y="1116441"/>
                  <a:pt x="12204088" y="1280160"/>
                </a:cubicBezTo>
                <a:cubicBezTo>
                  <a:pt x="12259855" y="1443879"/>
                  <a:pt x="12185305" y="1542208"/>
                  <a:pt x="12204088" y="1645920"/>
                </a:cubicBezTo>
                <a:cubicBezTo>
                  <a:pt x="12222871" y="1749632"/>
                  <a:pt x="12161661" y="2053079"/>
                  <a:pt x="12204088" y="2286000"/>
                </a:cubicBezTo>
                <a:cubicBezTo>
                  <a:pt x="12246515" y="2518921"/>
                  <a:pt x="12165265" y="2786696"/>
                  <a:pt x="12204088" y="2994660"/>
                </a:cubicBezTo>
                <a:cubicBezTo>
                  <a:pt x="12242911" y="3202624"/>
                  <a:pt x="12195972" y="3261781"/>
                  <a:pt x="12204088" y="3429000"/>
                </a:cubicBezTo>
                <a:cubicBezTo>
                  <a:pt x="12212204" y="3596219"/>
                  <a:pt x="12182687" y="3841073"/>
                  <a:pt x="12204088" y="4000500"/>
                </a:cubicBezTo>
                <a:cubicBezTo>
                  <a:pt x="12225489" y="4159927"/>
                  <a:pt x="12152403" y="4512121"/>
                  <a:pt x="12204088" y="4640580"/>
                </a:cubicBezTo>
                <a:cubicBezTo>
                  <a:pt x="12255773" y="4769039"/>
                  <a:pt x="12173341" y="5197562"/>
                  <a:pt x="12204088" y="5349240"/>
                </a:cubicBezTo>
                <a:cubicBezTo>
                  <a:pt x="12234835" y="5500918"/>
                  <a:pt x="12170831" y="5688501"/>
                  <a:pt x="12204088" y="5852160"/>
                </a:cubicBezTo>
                <a:cubicBezTo>
                  <a:pt x="12237345" y="6015819"/>
                  <a:pt x="12178897" y="6534244"/>
                  <a:pt x="12204088" y="6858000"/>
                </a:cubicBezTo>
                <a:cubicBezTo>
                  <a:pt x="12069500" y="6887618"/>
                  <a:pt x="11769389" y="6851669"/>
                  <a:pt x="11622941" y="6858000"/>
                </a:cubicBezTo>
                <a:cubicBezTo>
                  <a:pt x="11476493" y="6864331"/>
                  <a:pt x="11484755" y="6853129"/>
                  <a:pt x="11407917" y="6858000"/>
                </a:cubicBezTo>
                <a:cubicBezTo>
                  <a:pt x="11331079" y="6862871"/>
                  <a:pt x="11245917" y="6849358"/>
                  <a:pt x="11192892" y="6858000"/>
                </a:cubicBezTo>
                <a:cubicBezTo>
                  <a:pt x="11139867" y="6866642"/>
                  <a:pt x="10852492" y="6809977"/>
                  <a:pt x="10733786" y="6858000"/>
                </a:cubicBezTo>
                <a:cubicBezTo>
                  <a:pt x="10615080" y="6906023"/>
                  <a:pt x="10274811" y="6845496"/>
                  <a:pt x="10030598" y="6858000"/>
                </a:cubicBezTo>
                <a:cubicBezTo>
                  <a:pt x="9786385" y="6870504"/>
                  <a:pt x="9800790" y="6825886"/>
                  <a:pt x="9693533" y="6858000"/>
                </a:cubicBezTo>
                <a:cubicBezTo>
                  <a:pt x="9586276" y="6890114"/>
                  <a:pt x="9250373" y="6806542"/>
                  <a:pt x="9112386" y="6858000"/>
                </a:cubicBezTo>
                <a:cubicBezTo>
                  <a:pt x="8974399" y="6909458"/>
                  <a:pt x="8878766" y="6826681"/>
                  <a:pt x="8775320" y="6858000"/>
                </a:cubicBezTo>
                <a:cubicBezTo>
                  <a:pt x="8671874" y="6889319"/>
                  <a:pt x="8589849" y="6832996"/>
                  <a:pt x="8438255" y="6858000"/>
                </a:cubicBezTo>
                <a:cubicBezTo>
                  <a:pt x="8286662" y="6883004"/>
                  <a:pt x="8277945" y="6845178"/>
                  <a:pt x="8223231" y="6858000"/>
                </a:cubicBezTo>
                <a:cubicBezTo>
                  <a:pt x="8168517" y="6870822"/>
                  <a:pt x="7589575" y="6815596"/>
                  <a:pt x="7398002" y="6858000"/>
                </a:cubicBezTo>
                <a:cubicBezTo>
                  <a:pt x="7206429" y="6900404"/>
                  <a:pt x="7120760" y="6819212"/>
                  <a:pt x="6938896" y="6858000"/>
                </a:cubicBezTo>
                <a:cubicBezTo>
                  <a:pt x="6757032" y="6896788"/>
                  <a:pt x="6730023" y="6821034"/>
                  <a:pt x="6601830" y="6858000"/>
                </a:cubicBezTo>
                <a:cubicBezTo>
                  <a:pt x="6473637" y="6894966"/>
                  <a:pt x="6463440" y="6842117"/>
                  <a:pt x="6386806" y="6858000"/>
                </a:cubicBezTo>
                <a:cubicBezTo>
                  <a:pt x="6310172" y="6873883"/>
                  <a:pt x="5853305" y="6824730"/>
                  <a:pt x="5683618" y="6858000"/>
                </a:cubicBezTo>
                <a:cubicBezTo>
                  <a:pt x="5513931" y="6891270"/>
                  <a:pt x="5343273" y="6791746"/>
                  <a:pt x="5102471" y="6858000"/>
                </a:cubicBezTo>
                <a:cubicBezTo>
                  <a:pt x="4861669" y="6924254"/>
                  <a:pt x="4626193" y="6854106"/>
                  <a:pt x="4399283" y="6858000"/>
                </a:cubicBezTo>
                <a:cubicBezTo>
                  <a:pt x="4172373" y="6861894"/>
                  <a:pt x="3951333" y="6855421"/>
                  <a:pt x="3818136" y="6858000"/>
                </a:cubicBezTo>
                <a:cubicBezTo>
                  <a:pt x="3684939" y="6860579"/>
                  <a:pt x="3638121" y="6855351"/>
                  <a:pt x="3481071" y="6858000"/>
                </a:cubicBezTo>
                <a:cubicBezTo>
                  <a:pt x="3324022" y="6860649"/>
                  <a:pt x="3135710" y="6845749"/>
                  <a:pt x="3021965" y="6858000"/>
                </a:cubicBezTo>
                <a:cubicBezTo>
                  <a:pt x="2908220" y="6870251"/>
                  <a:pt x="2597761" y="6794101"/>
                  <a:pt x="2196736" y="6858000"/>
                </a:cubicBezTo>
                <a:cubicBezTo>
                  <a:pt x="1795711" y="6921899"/>
                  <a:pt x="1960260" y="6803054"/>
                  <a:pt x="1737630" y="6858000"/>
                </a:cubicBezTo>
                <a:cubicBezTo>
                  <a:pt x="1515000" y="6912946"/>
                  <a:pt x="1565954" y="6837612"/>
                  <a:pt x="1522605" y="6858000"/>
                </a:cubicBezTo>
                <a:cubicBezTo>
                  <a:pt x="1479257" y="6878388"/>
                  <a:pt x="1190717" y="6802362"/>
                  <a:pt x="941458" y="6858000"/>
                </a:cubicBezTo>
                <a:cubicBezTo>
                  <a:pt x="692199" y="6913638"/>
                  <a:pt x="271879" y="6746561"/>
                  <a:pt x="0" y="6858000"/>
                </a:cubicBezTo>
                <a:cubicBezTo>
                  <a:pt x="-62752" y="6705244"/>
                  <a:pt x="27381" y="6365841"/>
                  <a:pt x="0" y="6149340"/>
                </a:cubicBezTo>
                <a:cubicBezTo>
                  <a:pt x="-27381" y="5932839"/>
                  <a:pt x="37773" y="5843233"/>
                  <a:pt x="0" y="5646420"/>
                </a:cubicBezTo>
                <a:cubicBezTo>
                  <a:pt x="-37773" y="5449607"/>
                  <a:pt x="12343" y="5374353"/>
                  <a:pt x="0" y="5212080"/>
                </a:cubicBezTo>
                <a:cubicBezTo>
                  <a:pt x="-12343" y="5049807"/>
                  <a:pt x="14368" y="4853792"/>
                  <a:pt x="0" y="4709160"/>
                </a:cubicBezTo>
                <a:cubicBezTo>
                  <a:pt x="-14368" y="4564528"/>
                  <a:pt x="22201" y="4430156"/>
                  <a:pt x="0" y="4343400"/>
                </a:cubicBezTo>
                <a:cubicBezTo>
                  <a:pt x="-22201" y="4256644"/>
                  <a:pt x="17920" y="4064922"/>
                  <a:pt x="0" y="3977640"/>
                </a:cubicBezTo>
                <a:cubicBezTo>
                  <a:pt x="-17920" y="3890358"/>
                  <a:pt x="15083" y="3624563"/>
                  <a:pt x="0" y="3337560"/>
                </a:cubicBezTo>
                <a:cubicBezTo>
                  <a:pt x="-15083" y="3050557"/>
                  <a:pt x="10729" y="3056661"/>
                  <a:pt x="0" y="2834640"/>
                </a:cubicBezTo>
                <a:cubicBezTo>
                  <a:pt x="-10729" y="2612619"/>
                  <a:pt x="73113" y="2499330"/>
                  <a:pt x="0" y="2194560"/>
                </a:cubicBezTo>
                <a:cubicBezTo>
                  <a:pt x="-73113" y="1889790"/>
                  <a:pt x="50229" y="1646146"/>
                  <a:pt x="0" y="1485900"/>
                </a:cubicBezTo>
                <a:cubicBezTo>
                  <a:pt x="-50229" y="1325654"/>
                  <a:pt x="19525" y="1148048"/>
                  <a:pt x="0" y="914400"/>
                </a:cubicBezTo>
                <a:cubicBezTo>
                  <a:pt x="-19525" y="680752"/>
                  <a:pt x="19380" y="319413"/>
                  <a:pt x="0" y="0"/>
                </a:cubicBezTo>
                <a:close/>
              </a:path>
            </a:pathLst>
          </a:custGeom>
          <a:solidFill>
            <a:schemeClr val="bg1">
              <a:alpha val="58000"/>
            </a:schemeClr>
          </a:solidFill>
          <a:ln w="28575">
            <a:noFill/>
            <a:prstDash val="dash"/>
            <a:extLst>
              <a:ext uri="{C807C97D-BFC1-408E-A445-0C87EB9F89A2}">
                <ask:lineSketchStyleProps xmlns:ask="http://schemas.microsoft.com/office/drawing/2018/sketchyshapes" sd="230758748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8479042-35BB-25A1-A48F-40B2477AA623}"/>
              </a:ext>
            </a:extLst>
          </p:cNvPr>
          <p:cNvGrpSpPr/>
          <p:nvPr/>
        </p:nvGrpSpPr>
        <p:grpSpPr>
          <a:xfrm>
            <a:off x="7496175" y="1682693"/>
            <a:ext cx="4607146" cy="717607"/>
            <a:chOff x="4947093" y="1203509"/>
            <a:chExt cx="6189330" cy="971491"/>
          </a:xfrm>
        </p:grpSpPr>
        <p:sp>
          <p:nvSpPr>
            <p:cNvPr id="7" name="Arrow: Chevron 15">
              <a:extLst>
                <a:ext uri="{FF2B5EF4-FFF2-40B4-BE49-F238E27FC236}">
                  <a16:creationId xmlns:a16="http://schemas.microsoft.com/office/drawing/2014/main" id="{EA056E3C-4FBA-97D8-EB78-E5A7EACB6D17}"/>
                </a:ext>
              </a:extLst>
            </p:cNvPr>
            <p:cNvSpPr/>
            <p:nvPr/>
          </p:nvSpPr>
          <p:spPr>
            <a:xfrm>
              <a:off x="4947093" y="1203509"/>
              <a:ext cx="5615292" cy="971491"/>
            </a:xfrm>
            <a:custGeom>
              <a:avLst/>
              <a:gdLst>
                <a:gd name="connsiteX0" fmla="*/ 0 w 4987320"/>
                <a:gd name="connsiteY0" fmla="*/ 0 h 956501"/>
                <a:gd name="connsiteX1" fmla="*/ 4509070 w 4987320"/>
                <a:gd name="connsiteY1" fmla="*/ 0 h 956501"/>
                <a:gd name="connsiteX2" fmla="*/ 4987320 w 4987320"/>
                <a:gd name="connsiteY2" fmla="*/ 478251 h 956501"/>
                <a:gd name="connsiteX3" fmla="*/ 4509070 w 4987320"/>
                <a:gd name="connsiteY3" fmla="*/ 956501 h 956501"/>
                <a:gd name="connsiteX4" fmla="*/ 0 w 4987320"/>
                <a:gd name="connsiteY4" fmla="*/ 956501 h 956501"/>
                <a:gd name="connsiteX5" fmla="*/ 478251 w 4987320"/>
                <a:gd name="connsiteY5" fmla="*/ 478251 h 956501"/>
                <a:gd name="connsiteX6" fmla="*/ 0 w 4987320"/>
                <a:gd name="connsiteY6" fmla="*/ 0 h 956501"/>
                <a:gd name="connsiteX0" fmla="*/ 0 w 5048716"/>
                <a:gd name="connsiteY0" fmla="*/ 0 h 956501"/>
                <a:gd name="connsiteX1" fmla="*/ 5048716 w 5048716"/>
                <a:gd name="connsiteY1" fmla="*/ 0 h 956501"/>
                <a:gd name="connsiteX2" fmla="*/ 4987320 w 5048716"/>
                <a:gd name="connsiteY2" fmla="*/ 478251 h 956501"/>
                <a:gd name="connsiteX3" fmla="*/ 4509070 w 5048716"/>
                <a:gd name="connsiteY3" fmla="*/ 956501 h 956501"/>
                <a:gd name="connsiteX4" fmla="*/ 0 w 5048716"/>
                <a:gd name="connsiteY4" fmla="*/ 956501 h 956501"/>
                <a:gd name="connsiteX5" fmla="*/ 478251 w 5048716"/>
                <a:gd name="connsiteY5" fmla="*/ 478251 h 956501"/>
                <a:gd name="connsiteX6" fmla="*/ 0 w 5048716"/>
                <a:gd name="connsiteY6" fmla="*/ 0 h 956501"/>
                <a:gd name="connsiteX0" fmla="*/ 0 w 5048716"/>
                <a:gd name="connsiteY0" fmla="*/ 0 h 956501"/>
                <a:gd name="connsiteX1" fmla="*/ 5048716 w 5048716"/>
                <a:gd name="connsiteY1" fmla="*/ 0 h 956501"/>
                <a:gd name="connsiteX2" fmla="*/ 4987320 w 5048716"/>
                <a:gd name="connsiteY2" fmla="*/ 478251 h 956501"/>
                <a:gd name="connsiteX3" fmla="*/ 5033725 w 5048716"/>
                <a:gd name="connsiteY3" fmla="*/ 941511 h 956501"/>
                <a:gd name="connsiteX4" fmla="*/ 0 w 5048716"/>
                <a:gd name="connsiteY4" fmla="*/ 956501 h 956501"/>
                <a:gd name="connsiteX5" fmla="*/ 478251 w 5048716"/>
                <a:gd name="connsiteY5" fmla="*/ 478251 h 956501"/>
                <a:gd name="connsiteX6" fmla="*/ 0 w 5048716"/>
                <a:gd name="connsiteY6" fmla="*/ 0 h 956501"/>
                <a:gd name="connsiteX0" fmla="*/ 0 w 5033725"/>
                <a:gd name="connsiteY0" fmla="*/ 14990 h 971491"/>
                <a:gd name="connsiteX1" fmla="*/ 4973765 w 5033725"/>
                <a:gd name="connsiteY1" fmla="*/ 0 h 971491"/>
                <a:gd name="connsiteX2" fmla="*/ 4987320 w 5033725"/>
                <a:gd name="connsiteY2" fmla="*/ 493241 h 971491"/>
                <a:gd name="connsiteX3" fmla="*/ 5033725 w 5033725"/>
                <a:gd name="connsiteY3" fmla="*/ 956501 h 971491"/>
                <a:gd name="connsiteX4" fmla="*/ 0 w 5033725"/>
                <a:gd name="connsiteY4" fmla="*/ 971491 h 971491"/>
                <a:gd name="connsiteX5" fmla="*/ 478251 w 5033725"/>
                <a:gd name="connsiteY5" fmla="*/ 493241 h 971491"/>
                <a:gd name="connsiteX6" fmla="*/ 0 w 5033725"/>
                <a:gd name="connsiteY6" fmla="*/ 14990 h 971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33725" h="971491">
                  <a:moveTo>
                    <a:pt x="0" y="14990"/>
                  </a:moveTo>
                  <a:lnTo>
                    <a:pt x="4973765" y="0"/>
                  </a:lnTo>
                  <a:lnTo>
                    <a:pt x="4987320" y="493241"/>
                  </a:lnTo>
                  <a:lnTo>
                    <a:pt x="5033725" y="956501"/>
                  </a:lnTo>
                  <a:lnTo>
                    <a:pt x="0" y="971491"/>
                  </a:lnTo>
                  <a:lnTo>
                    <a:pt x="478251" y="493241"/>
                  </a:lnTo>
                  <a:lnTo>
                    <a:pt x="0" y="1499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Arrow: Chevron 16">
              <a:extLst>
                <a:ext uri="{FF2B5EF4-FFF2-40B4-BE49-F238E27FC236}">
                  <a16:creationId xmlns:a16="http://schemas.microsoft.com/office/drawing/2014/main" id="{0AF7E684-6688-1D5E-06AE-12A9E6425EFA}"/>
                </a:ext>
              </a:extLst>
            </p:cNvPr>
            <p:cNvSpPr/>
            <p:nvPr/>
          </p:nvSpPr>
          <p:spPr>
            <a:xfrm>
              <a:off x="5196603" y="1297198"/>
              <a:ext cx="5365782" cy="877801"/>
            </a:xfrm>
            <a:custGeom>
              <a:avLst/>
              <a:gdLst>
                <a:gd name="connsiteX0" fmla="*/ 0 w 4737811"/>
                <a:gd name="connsiteY0" fmla="*/ 0 h 877801"/>
                <a:gd name="connsiteX1" fmla="*/ 4737811 w 4737811"/>
                <a:gd name="connsiteY1" fmla="*/ 0 h 877801"/>
                <a:gd name="connsiteX2" fmla="*/ 4737811 w 4737811"/>
                <a:gd name="connsiteY2" fmla="*/ 438901 h 877801"/>
                <a:gd name="connsiteX3" fmla="*/ 4737811 w 4737811"/>
                <a:gd name="connsiteY3" fmla="*/ 877801 h 877801"/>
                <a:gd name="connsiteX4" fmla="*/ 0 w 4737811"/>
                <a:gd name="connsiteY4" fmla="*/ 877801 h 877801"/>
                <a:gd name="connsiteX5" fmla="*/ 0 w 4737811"/>
                <a:gd name="connsiteY5" fmla="*/ 438901 h 877801"/>
                <a:gd name="connsiteX6" fmla="*/ 0 w 4737811"/>
                <a:gd name="connsiteY6" fmla="*/ 0 h 877801"/>
                <a:gd name="connsiteX0" fmla="*/ 0 w 4737811"/>
                <a:gd name="connsiteY0" fmla="*/ 0 h 877801"/>
                <a:gd name="connsiteX1" fmla="*/ 4737811 w 4737811"/>
                <a:gd name="connsiteY1" fmla="*/ 0 h 877801"/>
                <a:gd name="connsiteX2" fmla="*/ 4737811 w 4737811"/>
                <a:gd name="connsiteY2" fmla="*/ 438901 h 877801"/>
                <a:gd name="connsiteX3" fmla="*/ 4737811 w 4737811"/>
                <a:gd name="connsiteY3" fmla="*/ 877801 h 877801"/>
                <a:gd name="connsiteX4" fmla="*/ 0 w 4737811"/>
                <a:gd name="connsiteY4" fmla="*/ 877801 h 877801"/>
                <a:gd name="connsiteX5" fmla="*/ 539646 w 4737811"/>
                <a:gd name="connsiteY5" fmla="*/ 438901 h 877801"/>
                <a:gd name="connsiteX6" fmla="*/ 0 w 4737811"/>
                <a:gd name="connsiteY6" fmla="*/ 0 h 877801"/>
                <a:gd name="connsiteX0" fmla="*/ 0 w 4737811"/>
                <a:gd name="connsiteY0" fmla="*/ 0 h 877801"/>
                <a:gd name="connsiteX1" fmla="*/ 4737811 w 4737811"/>
                <a:gd name="connsiteY1" fmla="*/ 0 h 877801"/>
                <a:gd name="connsiteX2" fmla="*/ 4737811 w 4737811"/>
                <a:gd name="connsiteY2" fmla="*/ 438901 h 877801"/>
                <a:gd name="connsiteX3" fmla="*/ 4737811 w 4737811"/>
                <a:gd name="connsiteY3" fmla="*/ 877801 h 877801"/>
                <a:gd name="connsiteX4" fmla="*/ 0 w 4737811"/>
                <a:gd name="connsiteY4" fmla="*/ 877801 h 877801"/>
                <a:gd name="connsiteX5" fmla="*/ 464695 w 4737811"/>
                <a:gd name="connsiteY5" fmla="*/ 393930 h 877801"/>
                <a:gd name="connsiteX6" fmla="*/ 0 w 4737811"/>
                <a:gd name="connsiteY6" fmla="*/ 0 h 877801"/>
                <a:gd name="connsiteX0" fmla="*/ 0 w 4737811"/>
                <a:gd name="connsiteY0" fmla="*/ 0 h 877801"/>
                <a:gd name="connsiteX1" fmla="*/ 4737811 w 4737811"/>
                <a:gd name="connsiteY1" fmla="*/ 0 h 877801"/>
                <a:gd name="connsiteX2" fmla="*/ 4737811 w 4737811"/>
                <a:gd name="connsiteY2" fmla="*/ 438901 h 877801"/>
                <a:gd name="connsiteX3" fmla="*/ 4737811 w 4737811"/>
                <a:gd name="connsiteY3" fmla="*/ 877801 h 877801"/>
                <a:gd name="connsiteX4" fmla="*/ 0 w 4737811"/>
                <a:gd name="connsiteY4" fmla="*/ 877801 h 877801"/>
                <a:gd name="connsiteX5" fmla="*/ 389744 w 4737811"/>
                <a:gd name="connsiteY5" fmla="*/ 363949 h 877801"/>
                <a:gd name="connsiteX6" fmla="*/ 0 w 4737811"/>
                <a:gd name="connsiteY6" fmla="*/ 0 h 877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37811" h="877801">
                  <a:moveTo>
                    <a:pt x="0" y="0"/>
                  </a:moveTo>
                  <a:lnTo>
                    <a:pt x="4737811" y="0"/>
                  </a:lnTo>
                  <a:lnTo>
                    <a:pt x="4737811" y="438901"/>
                  </a:lnTo>
                  <a:lnTo>
                    <a:pt x="4737811" y="877801"/>
                  </a:lnTo>
                  <a:lnTo>
                    <a:pt x="0" y="877801"/>
                  </a:lnTo>
                  <a:lnTo>
                    <a:pt x="389744" y="3639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0186392-B748-1360-4DD3-AE8DB537216E}"/>
                </a:ext>
              </a:extLst>
            </p:cNvPr>
            <p:cNvSpPr txBox="1"/>
            <p:nvPr/>
          </p:nvSpPr>
          <p:spPr>
            <a:xfrm>
              <a:off x="6154745" y="1248697"/>
              <a:ext cx="4981678" cy="786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vi-VN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Hình vẽ gì? </a:t>
              </a:r>
              <a:endPara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F4BF97B-E187-E220-6D1F-6EB192E6A8B2}"/>
              </a:ext>
            </a:extLst>
          </p:cNvPr>
          <p:cNvGrpSpPr/>
          <p:nvPr/>
        </p:nvGrpSpPr>
        <p:grpSpPr>
          <a:xfrm>
            <a:off x="7486650" y="2939992"/>
            <a:ext cx="4419600" cy="1746307"/>
            <a:chOff x="4947093" y="1203509"/>
            <a:chExt cx="6189330" cy="1545010"/>
          </a:xfrm>
        </p:grpSpPr>
        <p:sp>
          <p:nvSpPr>
            <p:cNvPr id="11" name="Arrow: Chevron 15">
              <a:extLst>
                <a:ext uri="{FF2B5EF4-FFF2-40B4-BE49-F238E27FC236}">
                  <a16:creationId xmlns:a16="http://schemas.microsoft.com/office/drawing/2014/main" id="{8407E076-8EED-5AA4-A44F-A0149EA4827C}"/>
                </a:ext>
              </a:extLst>
            </p:cNvPr>
            <p:cNvSpPr/>
            <p:nvPr/>
          </p:nvSpPr>
          <p:spPr>
            <a:xfrm>
              <a:off x="4947093" y="1203509"/>
              <a:ext cx="5615292" cy="971491"/>
            </a:xfrm>
            <a:custGeom>
              <a:avLst/>
              <a:gdLst>
                <a:gd name="connsiteX0" fmla="*/ 0 w 4987320"/>
                <a:gd name="connsiteY0" fmla="*/ 0 h 956501"/>
                <a:gd name="connsiteX1" fmla="*/ 4509070 w 4987320"/>
                <a:gd name="connsiteY1" fmla="*/ 0 h 956501"/>
                <a:gd name="connsiteX2" fmla="*/ 4987320 w 4987320"/>
                <a:gd name="connsiteY2" fmla="*/ 478251 h 956501"/>
                <a:gd name="connsiteX3" fmla="*/ 4509070 w 4987320"/>
                <a:gd name="connsiteY3" fmla="*/ 956501 h 956501"/>
                <a:gd name="connsiteX4" fmla="*/ 0 w 4987320"/>
                <a:gd name="connsiteY4" fmla="*/ 956501 h 956501"/>
                <a:gd name="connsiteX5" fmla="*/ 478251 w 4987320"/>
                <a:gd name="connsiteY5" fmla="*/ 478251 h 956501"/>
                <a:gd name="connsiteX6" fmla="*/ 0 w 4987320"/>
                <a:gd name="connsiteY6" fmla="*/ 0 h 956501"/>
                <a:gd name="connsiteX0" fmla="*/ 0 w 5048716"/>
                <a:gd name="connsiteY0" fmla="*/ 0 h 956501"/>
                <a:gd name="connsiteX1" fmla="*/ 5048716 w 5048716"/>
                <a:gd name="connsiteY1" fmla="*/ 0 h 956501"/>
                <a:gd name="connsiteX2" fmla="*/ 4987320 w 5048716"/>
                <a:gd name="connsiteY2" fmla="*/ 478251 h 956501"/>
                <a:gd name="connsiteX3" fmla="*/ 4509070 w 5048716"/>
                <a:gd name="connsiteY3" fmla="*/ 956501 h 956501"/>
                <a:gd name="connsiteX4" fmla="*/ 0 w 5048716"/>
                <a:gd name="connsiteY4" fmla="*/ 956501 h 956501"/>
                <a:gd name="connsiteX5" fmla="*/ 478251 w 5048716"/>
                <a:gd name="connsiteY5" fmla="*/ 478251 h 956501"/>
                <a:gd name="connsiteX6" fmla="*/ 0 w 5048716"/>
                <a:gd name="connsiteY6" fmla="*/ 0 h 956501"/>
                <a:gd name="connsiteX0" fmla="*/ 0 w 5048716"/>
                <a:gd name="connsiteY0" fmla="*/ 0 h 956501"/>
                <a:gd name="connsiteX1" fmla="*/ 5048716 w 5048716"/>
                <a:gd name="connsiteY1" fmla="*/ 0 h 956501"/>
                <a:gd name="connsiteX2" fmla="*/ 4987320 w 5048716"/>
                <a:gd name="connsiteY2" fmla="*/ 478251 h 956501"/>
                <a:gd name="connsiteX3" fmla="*/ 5033725 w 5048716"/>
                <a:gd name="connsiteY3" fmla="*/ 941511 h 956501"/>
                <a:gd name="connsiteX4" fmla="*/ 0 w 5048716"/>
                <a:gd name="connsiteY4" fmla="*/ 956501 h 956501"/>
                <a:gd name="connsiteX5" fmla="*/ 478251 w 5048716"/>
                <a:gd name="connsiteY5" fmla="*/ 478251 h 956501"/>
                <a:gd name="connsiteX6" fmla="*/ 0 w 5048716"/>
                <a:gd name="connsiteY6" fmla="*/ 0 h 956501"/>
                <a:gd name="connsiteX0" fmla="*/ 0 w 5033725"/>
                <a:gd name="connsiteY0" fmla="*/ 14990 h 971491"/>
                <a:gd name="connsiteX1" fmla="*/ 4973765 w 5033725"/>
                <a:gd name="connsiteY1" fmla="*/ 0 h 971491"/>
                <a:gd name="connsiteX2" fmla="*/ 4987320 w 5033725"/>
                <a:gd name="connsiteY2" fmla="*/ 493241 h 971491"/>
                <a:gd name="connsiteX3" fmla="*/ 5033725 w 5033725"/>
                <a:gd name="connsiteY3" fmla="*/ 956501 h 971491"/>
                <a:gd name="connsiteX4" fmla="*/ 0 w 5033725"/>
                <a:gd name="connsiteY4" fmla="*/ 971491 h 971491"/>
                <a:gd name="connsiteX5" fmla="*/ 478251 w 5033725"/>
                <a:gd name="connsiteY5" fmla="*/ 493241 h 971491"/>
                <a:gd name="connsiteX6" fmla="*/ 0 w 5033725"/>
                <a:gd name="connsiteY6" fmla="*/ 14990 h 971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33725" h="971491">
                  <a:moveTo>
                    <a:pt x="0" y="14990"/>
                  </a:moveTo>
                  <a:lnTo>
                    <a:pt x="4973765" y="0"/>
                  </a:lnTo>
                  <a:lnTo>
                    <a:pt x="4987320" y="493241"/>
                  </a:lnTo>
                  <a:lnTo>
                    <a:pt x="5033725" y="956501"/>
                  </a:lnTo>
                  <a:lnTo>
                    <a:pt x="0" y="971491"/>
                  </a:lnTo>
                  <a:lnTo>
                    <a:pt x="478251" y="493241"/>
                  </a:lnTo>
                  <a:lnTo>
                    <a:pt x="0" y="1499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Arrow: Chevron 16">
              <a:extLst>
                <a:ext uri="{FF2B5EF4-FFF2-40B4-BE49-F238E27FC236}">
                  <a16:creationId xmlns:a16="http://schemas.microsoft.com/office/drawing/2014/main" id="{F4CF7354-AB1C-C9F7-33F1-2A9D8514FCAA}"/>
                </a:ext>
              </a:extLst>
            </p:cNvPr>
            <p:cNvSpPr/>
            <p:nvPr/>
          </p:nvSpPr>
          <p:spPr>
            <a:xfrm>
              <a:off x="5196603" y="1297198"/>
              <a:ext cx="5365782" cy="877801"/>
            </a:xfrm>
            <a:custGeom>
              <a:avLst/>
              <a:gdLst>
                <a:gd name="connsiteX0" fmla="*/ 0 w 4737811"/>
                <a:gd name="connsiteY0" fmla="*/ 0 h 877801"/>
                <a:gd name="connsiteX1" fmla="*/ 4737811 w 4737811"/>
                <a:gd name="connsiteY1" fmla="*/ 0 h 877801"/>
                <a:gd name="connsiteX2" fmla="*/ 4737811 w 4737811"/>
                <a:gd name="connsiteY2" fmla="*/ 438901 h 877801"/>
                <a:gd name="connsiteX3" fmla="*/ 4737811 w 4737811"/>
                <a:gd name="connsiteY3" fmla="*/ 877801 h 877801"/>
                <a:gd name="connsiteX4" fmla="*/ 0 w 4737811"/>
                <a:gd name="connsiteY4" fmla="*/ 877801 h 877801"/>
                <a:gd name="connsiteX5" fmla="*/ 0 w 4737811"/>
                <a:gd name="connsiteY5" fmla="*/ 438901 h 877801"/>
                <a:gd name="connsiteX6" fmla="*/ 0 w 4737811"/>
                <a:gd name="connsiteY6" fmla="*/ 0 h 877801"/>
                <a:gd name="connsiteX0" fmla="*/ 0 w 4737811"/>
                <a:gd name="connsiteY0" fmla="*/ 0 h 877801"/>
                <a:gd name="connsiteX1" fmla="*/ 4737811 w 4737811"/>
                <a:gd name="connsiteY1" fmla="*/ 0 h 877801"/>
                <a:gd name="connsiteX2" fmla="*/ 4737811 w 4737811"/>
                <a:gd name="connsiteY2" fmla="*/ 438901 h 877801"/>
                <a:gd name="connsiteX3" fmla="*/ 4737811 w 4737811"/>
                <a:gd name="connsiteY3" fmla="*/ 877801 h 877801"/>
                <a:gd name="connsiteX4" fmla="*/ 0 w 4737811"/>
                <a:gd name="connsiteY4" fmla="*/ 877801 h 877801"/>
                <a:gd name="connsiteX5" fmla="*/ 539646 w 4737811"/>
                <a:gd name="connsiteY5" fmla="*/ 438901 h 877801"/>
                <a:gd name="connsiteX6" fmla="*/ 0 w 4737811"/>
                <a:gd name="connsiteY6" fmla="*/ 0 h 877801"/>
                <a:gd name="connsiteX0" fmla="*/ 0 w 4737811"/>
                <a:gd name="connsiteY0" fmla="*/ 0 h 877801"/>
                <a:gd name="connsiteX1" fmla="*/ 4737811 w 4737811"/>
                <a:gd name="connsiteY1" fmla="*/ 0 h 877801"/>
                <a:gd name="connsiteX2" fmla="*/ 4737811 w 4737811"/>
                <a:gd name="connsiteY2" fmla="*/ 438901 h 877801"/>
                <a:gd name="connsiteX3" fmla="*/ 4737811 w 4737811"/>
                <a:gd name="connsiteY3" fmla="*/ 877801 h 877801"/>
                <a:gd name="connsiteX4" fmla="*/ 0 w 4737811"/>
                <a:gd name="connsiteY4" fmla="*/ 877801 h 877801"/>
                <a:gd name="connsiteX5" fmla="*/ 464695 w 4737811"/>
                <a:gd name="connsiteY5" fmla="*/ 393930 h 877801"/>
                <a:gd name="connsiteX6" fmla="*/ 0 w 4737811"/>
                <a:gd name="connsiteY6" fmla="*/ 0 h 877801"/>
                <a:gd name="connsiteX0" fmla="*/ 0 w 4737811"/>
                <a:gd name="connsiteY0" fmla="*/ 0 h 877801"/>
                <a:gd name="connsiteX1" fmla="*/ 4737811 w 4737811"/>
                <a:gd name="connsiteY1" fmla="*/ 0 h 877801"/>
                <a:gd name="connsiteX2" fmla="*/ 4737811 w 4737811"/>
                <a:gd name="connsiteY2" fmla="*/ 438901 h 877801"/>
                <a:gd name="connsiteX3" fmla="*/ 4737811 w 4737811"/>
                <a:gd name="connsiteY3" fmla="*/ 877801 h 877801"/>
                <a:gd name="connsiteX4" fmla="*/ 0 w 4737811"/>
                <a:gd name="connsiteY4" fmla="*/ 877801 h 877801"/>
                <a:gd name="connsiteX5" fmla="*/ 389744 w 4737811"/>
                <a:gd name="connsiteY5" fmla="*/ 363949 h 877801"/>
                <a:gd name="connsiteX6" fmla="*/ 0 w 4737811"/>
                <a:gd name="connsiteY6" fmla="*/ 0 h 877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37811" h="877801">
                  <a:moveTo>
                    <a:pt x="0" y="0"/>
                  </a:moveTo>
                  <a:lnTo>
                    <a:pt x="4737811" y="0"/>
                  </a:lnTo>
                  <a:lnTo>
                    <a:pt x="4737811" y="438901"/>
                  </a:lnTo>
                  <a:lnTo>
                    <a:pt x="4737811" y="877801"/>
                  </a:lnTo>
                  <a:lnTo>
                    <a:pt x="0" y="877801"/>
                  </a:lnTo>
                  <a:lnTo>
                    <a:pt x="389744" y="3639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97F9912-A2E2-57CE-A205-15EC901CB856}"/>
                </a:ext>
              </a:extLst>
            </p:cNvPr>
            <p:cNvSpPr txBox="1"/>
            <p:nvPr/>
          </p:nvSpPr>
          <p:spPr>
            <a:xfrm>
              <a:off x="5394955" y="1248697"/>
              <a:ext cx="5741468" cy="1499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vi-VN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Lời nói trong hình thể hiện điều gì?</a:t>
              </a:r>
              <a:endPara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14F462A-BC5F-00EF-1FCD-18CAB8FD55C0}"/>
              </a:ext>
            </a:extLst>
          </p:cNvPr>
          <p:cNvGrpSpPr/>
          <p:nvPr/>
        </p:nvGrpSpPr>
        <p:grpSpPr>
          <a:xfrm>
            <a:off x="7648575" y="4597342"/>
            <a:ext cx="4152900" cy="1098065"/>
            <a:chOff x="4947093" y="1203509"/>
            <a:chExt cx="5815836" cy="971491"/>
          </a:xfrm>
        </p:grpSpPr>
        <p:sp>
          <p:nvSpPr>
            <p:cNvPr id="15" name="Arrow: Chevron 15">
              <a:extLst>
                <a:ext uri="{FF2B5EF4-FFF2-40B4-BE49-F238E27FC236}">
                  <a16:creationId xmlns:a16="http://schemas.microsoft.com/office/drawing/2014/main" id="{518417EE-7983-DF6B-D90F-D1A9C6E05A2B}"/>
                </a:ext>
              </a:extLst>
            </p:cNvPr>
            <p:cNvSpPr/>
            <p:nvPr/>
          </p:nvSpPr>
          <p:spPr>
            <a:xfrm>
              <a:off x="4947093" y="1203509"/>
              <a:ext cx="5615292" cy="971491"/>
            </a:xfrm>
            <a:custGeom>
              <a:avLst/>
              <a:gdLst>
                <a:gd name="connsiteX0" fmla="*/ 0 w 4987320"/>
                <a:gd name="connsiteY0" fmla="*/ 0 h 956501"/>
                <a:gd name="connsiteX1" fmla="*/ 4509070 w 4987320"/>
                <a:gd name="connsiteY1" fmla="*/ 0 h 956501"/>
                <a:gd name="connsiteX2" fmla="*/ 4987320 w 4987320"/>
                <a:gd name="connsiteY2" fmla="*/ 478251 h 956501"/>
                <a:gd name="connsiteX3" fmla="*/ 4509070 w 4987320"/>
                <a:gd name="connsiteY3" fmla="*/ 956501 h 956501"/>
                <a:gd name="connsiteX4" fmla="*/ 0 w 4987320"/>
                <a:gd name="connsiteY4" fmla="*/ 956501 h 956501"/>
                <a:gd name="connsiteX5" fmla="*/ 478251 w 4987320"/>
                <a:gd name="connsiteY5" fmla="*/ 478251 h 956501"/>
                <a:gd name="connsiteX6" fmla="*/ 0 w 4987320"/>
                <a:gd name="connsiteY6" fmla="*/ 0 h 956501"/>
                <a:gd name="connsiteX0" fmla="*/ 0 w 5048716"/>
                <a:gd name="connsiteY0" fmla="*/ 0 h 956501"/>
                <a:gd name="connsiteX1" fmla="*/ 5048716 w 5048716"/>
                <a:gd name="connsiteY1" fmla="*/ 0 h 956501"/>
                <a:gd name="connsiteX2" fmla="*/ 4987320 w 5048716"/>
                <a:gd name="connsiteY2" fmla="*/ 478251 h 956501"/>
                <a:gd name="connsiteX3" fmla="*/ 4509070 w 5048716"/>
                <a:gd name="connsiteY3" fmla="*/ 956501 h 956501"/>
                <a:gd name="connsiteX4" fmla="*/ 0 w 5048716"/>
                <a:gd name="connsiteY4" fmla="*/ 956501 h 956501"/>
                <a:gd name="connsiteX5" fmla="*/ 478251 w 5048716"/>
                <a:gd name="connsiteY5" fmla="*/ 478251 h 956501"/>
                <a:gd name="connsiteX6" fmla="*/ 0 w 5048716"/>
                <a:gd name="connsiteY6" fmla="*/ 0 h 956501"/>
                <a:gd name="connsiteX0" fmla="*/ 0 w 5048716"/>
                <a:gd name="connsiteY0" fmla="*/ 0 h 956501"/>
                <a:gd name="connsiteX1" fmla="*/ 5048716 w 5048716"/>
                <a:gd name="connsiteY1" fmla="*/ 0 h 956501"/>
                <a:gd name="connsiteX2" fmla="*/ 4987320 w 5048716"/>
                <a:gd name="connsiteY2" fmla="*/ 478251 h 956501"/>
                <a:gd name="connsiteX3" fmla="*/ 5033725 w 5048716"/>
                <a:gd name="connsiteY3" fmla="*/ 941511 h 956501"/>
                <a:gd name="connsiteX4" fmla="*/ 0 w 5048716"/>
                <a:gd name="connsiteY4" fmla="*/ 956501 h 956501"/>
                <a:gd name="connsiteX5" fmla="*/ 478251 w 5048716"/>
                <a:gd name="connsiteY5" fmla="*/ 478251 h 956501"/>
                <a:gd name="connsiteX6" fmla="*/ 0 w 5048716"/>
                <a:gd name="connsiteY6" fmla="*/ 0 h 956501"/>
                <a:gd name="connsiteX0" fmla="*/ 0 w 5033725"/>
                <a:gd name="connsiteY0" fmla="*/ 14990 h 971491"/>
                <a:gd name="connsiteX1" fmla="*/ 4973765 w 5033725"/>
                <a:gd name="connsiteY1" fmla="*/ 0 h 971491"/>
                <a:gd name="connsiteX2" fmla="*/ 4987320 w 5033725"/>
                <a:gd name="connsiteY2" fmla="*/ 493241 h 971491"/>
                <a:gd name="connsiteX3" fmla="*/ 5033725 w 5033725"/>
                <a:gd name="connsiteY3" fmla="*/ 956501 h 971491"/>
                <a:gd name="connsiteX4" fmla="*/ 0 w 5033725"/>
                <a:gd name="connsiteY4" fmla="*/ 971491 h 971491"/>
                <a:gd name="connsiteX5" fmla="*/ 478251 w 5033725"/>
                <a:gd name="connsiteY5" fmla="*/ 493241 h 971491"/>
                <a:gd name="connsiteX6" fmla="*/ 0 w 5033725"/>
                <a:gd name="connsiteY6" fmla="*/ 14990 h 971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33725" h="971491">
                  <a:moveTo>
                    <a:pt x="0" y="14990"/>
                  </a:moveTo>
                  <a:lnTo>
                    <a:pt x="4973765" y="0"/>
                  </a:lnTo>
                  <a:lnTo>
                    <a:pt x="4987320" y="493241"/>
                  </a:lnTo>
                  <a:lnTo>
                    <a:pt x="5033725" y="956501"/>
                  </a:lnTo>
                  <a:lnTo>
                    <a:pt x="0" y="971491"/>
                  </a:lnTo>
                  <a:lnTo>
                    <a:pt x="478251" y="493241"/>
                  </a:lnTo>
                  <a:lnTo>
                    <a:pt x="0" y="1499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Arrow: Chevron 16">
              <a:extLst>
                <a:ext uri="{FF2B5EF4-FFF2-40B4-BE49-F238E27FC236}">
                  <a16:creationId xmlns:a16="http://schemas.microsoft.com/office/drawing/2014/main" id="{68FF3D8D-0E3F-5516-34A7-2EEC11A8EFB0}"/>
                </a:ext>
              </a:extLst>
            </p:cNvPr>
            <p:cNvSpPr/>
            <p:nvPr/>
          </p:nvSpPr>
          <p:spPr>
            <a:xfrm>
              <a:off x="5196603" y="1297198"/>
              <a:ext cx="5365782" cy="877801"/>
            </a:xfrm>
            <a:custGeom>
              <a:avLst/>
              <a:gdLst>
                <a:gd name="connsiteX0" fmla="*/ 0 w 4737811"/>
                <a:gd name="connsiteY0" fmla="*/ 0 h 877801"/>
                <a:gd name="connsiteX1" fmla="*/ 4737811 w 4737811"/>
                <a:gd name="connsiteY1" fmla="*/ 0 h 877801"/>
                <a:gd name="connsiteX2" fmla="*/ 4737811 w 4737811"/>
                <a:gd name="connsiteY2" fmla="*/ 438901 h 877801"/>
                <a:gd name="connsiteX3" fmla="*/ 4737811 w 4737811"/>
                <a:gd name="connsiteY3" fmla="*/ 877801 h 877801"/>
                <a:gd name="connsiteX4" fmla="*/ 0 w 4737811"/>
                <a:gd name="connsiteY4" fmla="*/ 877801 h 877801"/>
                <a:gd name="connsiteX5" fmla="*/ 0 w 4737811"/>
                <a:gd name="connsiteY5" fmla="*/ 438901 h 877801"/>
                <a:gd name="connsiteX6" fmla="*/ 0 w 4737811"/>
                <a:gd name="connsiteY6" fmla="*/ 0 h 877801"/>
                <a:gd name="connsiteX0" fmla="*/ 0 w 4737811"/>
                <a:gd name="connsiteY0" fmla="*/ 0 h 877801"/>
                <a:gd name="connsiteX1" fmla="*/ 4737811 w 4737811"/>
                <a:gd name="connsiteY1" fmla="*/ 0 h 877801"/>
                <a:gd name="connsiteX2" fmla="*/ 4737811 w 4737811"/>
                <a:gd name="connsiteY2" fmla="*/ 438901 h 877801"/>
                <a:gd name="connsiteX3" fmla="*/ 4737811 w 4737811"/>
                <a:gd name="connsiteY3" fmla="*/ 877801 h 877801"/>
                <a:gd name="connsiteX4" fmla="*/ 0 w 4737811"/>
                <a:gd name="connsiteY4" fmla="*/ 877801 h 877801"/>
                <a:gd name="connsiteX5" fmla="*/ 539646 w 4737811"/>
                <a:gd name="connsiteY5" fmla="*/ 438901 h 877801"/>
                <a:gd name="connsiteX6" fmla="*/ 0 w 4737811"/>
                <a:gd name="connsiteY6" fmla="*/ 0 h 877801"/>
                <a:gd name="connsiteX0" fmla="*/ 0 w 4737811"/>
                <a:gd name="connsiteY0" fmla="*/ 0 h 877801"/>
                <a:gd name="connsiteX1" fmla="*/ 4737811 w 4737811"/>
                <a:gd name="connsiteY1" fmla="*/ 0 h 877801"/>
                <a:gd name="connsiteX2" fmla="*/ 4737811 w 4737811"/>
                <a:gd name="connsiteY2" fmla="*/ 438901 h 877801"/>
                <a:gd name="connsiteX3" fmla="*/ 4737811 w 4737811"/>
                <a:gd name="connsiteY3" fmla="*/ 877801 h 877801"/>
                <a:gd name="connsiteX4" fmla="*/ 0 w 4737811"/>
                <a:gd name="connsiteY4" fmla="*/ 877801 h 877801"/>
                <a:gd name="connsiteX5" fmla="*/ 464695 w 4737811"/>
                <a:gd name="connsiteY5" fmla="*/ 393930 h 877801"/>
                <a:gd name="connsiteX6" fmla="*/ 0 w 4737811"/>
                <a:gd name="connsiteY6" fmla="*/ 0 h 877801"/>
                <a:gd name="connsiteX0" fmla="*/ 0 w 4737811"/>
                <a:gd name="connsiteY0" fmla="*/ 0 h 877801"/>
                <a:gd name="connsiteX1" fmla="*/ 4737811 w 4737811"/>
                <a:gd name="connsiteY1" fmla="*/ 0 h 877801"/>
                <a:gd name="connsiteX2" fmla="*/ 4737811 w 4737811"/>
                <a:gd name="connsiteY2" fmla="*/ 438901 h 877801"/>
                <a:gd name="connsiteX3" fmla="*/ 4737811 w 4737811"/>
                <a:gd name="connsiteY3" fmla="*/ 877801 h 877801"/>
                <a:gd name="connsiteX4" fmla="*/ 0 w 4737811"/>
                <a:gd name="connsiteY4" fmla="*/ 877801 h 877801"/>
                <a:gd name="connsiteX5" fmla="*/ 389744 w 4737811"/>
                <a:gd name="connsiteY5" fmla="*/ 363949 h 877801"/>
                <a:gd name="connsiteX6" fmla="*/ 0 w 4737811"/>
                <a:gd name="connsiteY6" fmla="*/ 0 h 877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37811" h="877801">
                  <a:moveTo>
                    <a:pt x="0" y="0"/>
                  </a:moveTo>
                  <a:lnTo>
                    <a:pt x="4737811" y="0"/>
                  </a:lnTo>
                  <a:lnTo>
                    <a:pt x="4737811" y="438901"/>
                  </a:lnTo>
                  <a:lnTo>
                    <a:pt x="4737811" y="877801"/>
                  </a:lnTo>
                  <a:lnTo>
                    <a:pt x="0" y="877801"/>
                  </a:lnTo>
                  <a:lnTo>
                    <a:pt x="389744" y="3639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EDEFED9-AF19-A261-2415-5BD5AFAF66DD}"/>
                </a:ext>
              </a:extLst>
            </p:cNvPr>
            <p:cNvSpPr txBox="1"/>
            <p:nvPr/>
          </p:nvSpPr>
          <p:spPr>
            <a:xfrm>
              <a:off x="5394955" y="1248697"/>
              <a:ext cx="5367974" cy="755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vi-VN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Em đã làm gì để tuyên truyền cho việc đọc sách?</a:t>
              </a:r>
              <a:endParaRPr 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493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6C45003-4509-680E-6131-891FA4600669}"/>
              </a:ext>
            </a:extLst>
          </p:cNvPr>
          <p:cNvSpPr txBox="1"/>
          <p:nvPr/>
        </p:nvSpPr>
        <p:spPr>
          <a:xfrm>
            <a:off x="1522699" y="1952748"/>
            <a:ext cx="96386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Sách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kho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tri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thức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vô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cùng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trọng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cần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nâng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cao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ý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thức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thức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đọc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sách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biết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yêu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quý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giữ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gìn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sách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0247129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</TotalTime>
  <Words>247</Words>
  <Application>Microsoft Office PowerPoint</Application>
  <PresentationFormat>Widescreen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Cambria</vt:lpstr>
      <vt:lpstr>Times New Roman</vt:lpstr>
      <vt:lpstr>2_Office 主题</vt:lpstr>
      <vt:lpstr>https://www.freeppt7.com</vt:lpstr>
      <vt:lpstr>Office 主题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72</cp:revision>
  <dcterms:created xsi:type="dcterms:W3CDTF">2021-07-20T01:55:21Z</dcterms:created>
  <dcterms:modified xsi:type="dcterms:W3CDTF">2025-12-07T16:21:28Z</dcterms:modified>
</cp:coreProperties>
</file>