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7" r:id="rId4"/>
  </p:sldMasterIdLst>
  <p:notesMasterIdLst>
    <p:notesMasterId r:id="rId12"/>
  </p:notesMasterIdLst>
  <p:sldIdLst>
    <p:sldId id="257" r:id="rId5"/>
    <p:sldId id="311" r:id="rId6"/>
    <p:sldId id="279" r:id="rId7"/>
    <p:sldId id="263" r:id="rId8"/>
    <p:sldId id="308" r:id="rId9"/>
    <p:sldId id="295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-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74D00-B3AA-4FE9-BE65-E51FEC6FE7FA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5B571-6B5D-43F7-9C32-E37FD3FBB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1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0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8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7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8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CD39-FD86-4C2C-A50D-C3C9FAA237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4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8843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0622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42989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57527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2921362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7303599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474740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5651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923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3179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481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44121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2921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00792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3961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341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2642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312048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7827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2568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3344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26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810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10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072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411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14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893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074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41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954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598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28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164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76939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58226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910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5776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58347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7414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90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08F80A-6300-4B75-8929-24B6D506F5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51FA5-ACC6-44A7-90CA-CD27E4F336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43C033-889A-4F4E-8CDA-8C8D6B286F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AA0824-77B2-4BDF-A401-A93B61881F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3776D97-0324-33D5-CC2B-281072032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52" b="73778"/>
          <a:stretch/>
        </p:blipFill>
        <p:spPr>
          <a:xfrm>
            <a:off x="2985101" y="4693920"/>
            <a:ext cx="1068091" cy="17983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530203" y="1093509"/>
            <a:ext cx="6772339" cy="4319171"/>
            <a:chOff x="3849020" y="2278685"/>
            <a:chExt cx="7480326" cy="3389246"/>
          </a:xfrm>
        </p:grpSpPr>
        <p:sp>
          <p:nvSpPr>
            <p:cNvPr id="15" name="对角圆角矩形 14"/>
            <p:cNvSpPr/>
            <p:nvPr/>
          </p:nvSpPr>
          <p:spPr>
            <a:xfrm>
              <a:off x="4159497" y="2278685"/>
              <a:ext cx="6859375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849020" y="4726035"/>
              <a:ext cx="7480326" cy="94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7 -8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5093" y="3186914"/>
            <a:ext cx="4381500" cy="438150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91EC85-FA1B-6E7C-E110-561857E35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9" b="96364" l="9988" r="89988">
                        <a14:foregroundMark x1="34230" y1="9455" x2="34230" y2="9455"/>
                        <a14:foregroundMark x1="47297" y1="2869" x2="47297" y2="2869"/>
                        <a14:foregroundMark x1="45770" y1="9293" x2="45770" y2="9293"/>
                        <a14:foregroundMark x1="43248" y1="36121" x2="45673" y2="42343"/>
                        <a14:foregroundMark x1="45673" y1="42343" x2="45673" y2="42343"/>
                        <a14:foregroundMark x1="51152" y1="31717" x2="52461" y2="36808"/>
                        <a14:foregroundMark x1="37067" y1="90141" x2="51345" y2="91152"/>
                        <a14:foregroundMark x1="62279" y1="26667" x2="63903" y2="33091"/>
                        <a14:foregroundMark x1="42327" y1="96364" x2="50230" y2="96364"/>
                        <a14:foregroundMark x1="34933" y1="95030" x2="34933" y2="95030"/>
                        <a14:foregroundMark x1="33842" y1="84889" x2="36364" y2="8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4773" r="31024"/>
          <a:stretch/>
        </p:blipFill>
        <p:spPr>
          <a:xfrm>
            <a:off x="7667238" y="356597"/>
            <a:ext cx="4804387" cy="653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B7D2F-9C58-52C0-99FE-85B6DCF7B1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291" t="11272" r="31146" b="40618"/>
          <a:stretch/>
        </p:blipFill>
        <p:spPr>
          <a:xfrm>
            <a:off x="3069881" y="1093509"/>
            <a:ext cx="5580668" cy="32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3776D97-0324-33D5-CC2B-281072032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52" b="73778"/>
          <a:stretch/>
        </p:blipFill>
        <p:spPr>
          <a:xfrm>
            <a:off x="2985101" y="4693920"/>
            <a:ext cx="1068091" cy="17983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92276" y="2093336"/>
            <a:ext cx="7742274" cy="2402464"/>
            <a:chOff x="3276599" y="2275785"/>
            <a:chExt cx="7742274" cy="2402464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07573" y="2275785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5093" y="3186914"/>
            <a:ext cx="4381500" cy="438150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91EC85-FA1B-6E7C-E110-561857E35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9" b="96364" l="9988" r="89988">
                        <a14:foregroundMark x1="34230" y1="9455" x2="34230" y2="9455"/>
                        <a14:foregroundMark x1="47297" y1="2869" x2="47297" y2="2869"/>
                        <a14:foregroundMark x1="45770" y1="9293" x2="45770" y2="9293"/>
                        <a14:foregroundMark x1="43248" y1="36121" x2="45673" y2="42343"/>
                        <a14:foregroundMark x1="45673" y1="42343" x2="45673" y2="42343"/>
                        <a14:foregroundMark x1="51152" y1="31717" x2="52461" y2="36808"/>
                        <a14:foregroundMark x1="37067" y1="90141" x2="51345" y2="91152"/>
                        <a14:foregroundMark x1="62279" y1="26667" x2="63903" y2="33091"/>
                        <a14:foregroundMark x1="42327" y1="96364" x2="50230" y2="96364"/>
                        <a14:foregroundMark x1="34933" y1="95030" x2="34933" y2="95030"/>
                        <a14:foregroundMark x1="33842" y1="84889" x2="36364" y2="8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4773" r="31024"/>
          <a:stretch/>
        </p:blipFill>
        <p:spPr>
          <a:xfrm>
            <a:off x="7846707" y="380118"/>
            <a:ext cx="4804387" cy="653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866673"/>
            <a:chOff x="3884871" y="0"/>
            <a:chExt cx="5296366" cy="114826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317271"/>
              <a:ext cx="2960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印品溜溜圆" panose="02000000000000000000" pitchFamily="2" charset="-122"/>
                  <a:cs typeface="+mn-cs"/>
                </a:rPr>
                <a:t>ĐỀ 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993E2-0C4E-49D3-A497-F62E857253A1}"/>
              </a:ext>
            </a:extLst>
          </p:cNvPr>
          <p:cNvGrpSpPr/>
          <p:nvPr/>
        </p:nvGrpSpPr>
        <p:grpSpPr>
          <a:xfrm>
            <a:off x="257908" y="2118976"/>
            <a:ext cx="11955470" cy="3164900"/>
            <a:chOff x="1688316" y="1778348"/>
            <a:chExt cx="8917126" cy="3102135"/>
          </a:xfrm>
        </p:grpSpPr>
        <p:sp>
          <p:nvSpPr>
            <p:cNvPr id="4" name="矩形 3"/>
            <p:cNvSpPr/>
            <p:nvPr/>
          </p:nvSpPr>
          <p:spPr>
            <a:xfrm>
              <a:off x="1688316" y="1810709"/>
              <a:ext cx="8915400" cy="3069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L 形 2"/>
            <p:cNvSpPr/>
            <p:nvPr/>
          </p:nvSpPr>
          <p:spPr>
            <a:xfrm>
              <a:off x="1688316" y="4223258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L 形 23"/>
            <p:cNvSpPr/>
            <p:nvPr/>
          </p:nvSpPr>
          <p:spPr>
            <a:xfrm rot="10800000">
              <a:off x="9948217" y="1800366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400" b="97002" l="61046" r="93420">
                          <a14:foregroundMark x1="82256" y1="92256" x2="88837" y2="92256"/>
                          <a14:foregroundMark x1="81904" y1="86428" x2="81727" y2="91007"/>
                          <a14:foregroundMark x1="87074" y1="85595" x2="87074" y2="87677"/>
                          <a14:backgroundMark x1="70799" y1="86261" x2="71504" y2="94588"/>
                          <a14:backgroundMark x1="62103" y1="63364" x2="69330" y2="63364"/>
                          <a14:backgroundMark x1="83549" y1="22731" x2="83255" y2="32057"/>
                          <a14:backgroundMark x1="84019" y1="44380" x2="83843" y2="53539"/>
                          <a14:backgroundMark x1="82080" y1="23730" x2="81786" y2="30391"/>
                          <a14:backgroundMark x1="82080" y1="50208" x2="82256" y2="52123"/>
                          <a14:backgroundMark x1="82256" y1="51457" x2="82374" y2="52706"/>
                          <a14:backgroundMark x1="77556" y1="22065" x2="86075" y2="26062"/>
                          <a14:backgroundMark x1="81081" y1="27061" x2="84900" y2="31890"/>
                          <a14:backgroundMark x1="81669" y1="30391" x2="83431" y2="33722"/>
                          <a14:backgroundMark x1="61986" y1="60033" x2="72679" y2="60200"/>
                          <a14:backgroundMark x1="69154" y1="58118" x2="69154" y2="65612"/>
                          <a14:backgroundMark x1="70447" y1="62531" x2="72327" y2="62281"/>
                          <a14:backgroundMark x1="82021" y1="27477" x2="83079" y2="34388"/>
                          <a14:backgroundMark x1="64395" y1="62948" x2="71328" y2="62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3" t="19167" r="5996"/>
            <a:stretch/>
          </p:blipFill>
          <p:spPr>
            <a:xfrm>
              <a:off x="8657823" y="1778348"/>
              <a:ext cx="1778414" cy="300010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EC9D33-AEB9-4A14-A1E5-83EC598A18F6}"/>
              </a:ext>
            </a:extLst>
          </p:cNvPr>
          <p:cNvSpPr txBox="1"/>
          <p:nvPr/>
        </p:nvSpPr>
        <p:spPr>
          <a:xfrm>
            <a:off x="555056" y="2534562"/>
            <a:ext cx="9025203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44B5B-CCC1-2D72-BD71-83D4E4E19D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16"/>
          <a:stretch/>
        </p:blipFill>
        <p:spPr>
          <a:xfrm>
            <a:off x="1361966" y="112759"/>
            <a:ext cx="4130610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232A2-CCE2-7A51-BD39-51A6CE8DD3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43"/>
          <a:stretch/>
        </p:blipFill>
        <p:spPr>
          <a:xfrm>
            <a:off x="1964861" y="3512077"/>
            <a:ext cx="4130610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60F05-5CE6-7BE8-100B-73502782B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66" r="750"/>
          <a:stretch/>
        </p:blipFill>
        <p:spPr>
          <a:xfrm>
            <a:off x="5525456" y="104182"/>
            <a:ext cx="4130609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510D1-D433-671D-A615-0345531BF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43"/>
          <a:stretch/>
        </p:blipFill>
        <p:spPr>
          <a:xfrm>
            <a:off x="6096530" y="3495825"/>
            <a:ext cx="4130609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77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44B5B-CCC1-2D72-BD71-83D4E4E19D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16"/>
          <a:stretch/>
        </p:blipFill>
        <p:spPr>
          <a:xfrm>
            <a:off x="1195949" y="8577"/>
            <a:ext cx="4130610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232A2-CCE2-7A51-BD39-51A6CE8DD3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343"/>
          <a:stretch/>
        </p:blipFill>
        <p:spPr>
          <a:xfrm>
            <a:off x="2135614" y="3441529"/>
            <a:ext cx="4130610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660F05-5CE6-7BE8-100B-73502782B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66" r="750"/>
          <a:stretch/>
        </p:blipFill>
        <p:spPr>
          <a:xfrm>
            <a:off x="5538369" y="46007"/>
            <a:ext cx="4130609" cy="339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510D1-D433-671D-A615-0345531BF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43"/>
          <a:stretch/>
        </p:blipFill>
        <p:spPr>
          <a:xfrm>
            <a:off x="6395696" y="3450106"/>
            <a:ext cx="4130609" cy="337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3ADF4-53CB-9971-81A1-1A2871C49454}"/>
              </a:ext>
            </a:extLst>
          </p:cNvPr>
          <p:cNvSpPr txBox="1"/>
          <p:nvPr/>
        </p:nvSpPr>
        <p:spPr>
          <a:xfrm>
            <a:off x="2067221" y="2779373"/>
            <a:ext cx="3200677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FDFDE-F525-3881-8965-03D8D77C08C0}"/>
              </a:ext>
            </a:extLst>
          </p:cNvPr>
          <p:cNvSpPr txBox="1"/>
          <p:nvPr/>
        </p:nvSpPr>
        <p:spPr>
          <a:xfrm>
            <a:off x="6395696" y="2779373"/>
            <a:ext cx="3200677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A3C49-5C10-2AE7-1D76-1FFDE29291CC}"/>
              </a:ext>
            </a:extLst>
          </p:cNvPr>
          <p:cNvSpPr txBox="1"/>
          <p:nvPr/>
        </p:nvSpPr>
        <p:spPr>
          <a:xfrm>
            <a:off x="2236888" y="6121214"/>
            <a:ext cx="429190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1D81A-5A8A-4371-1E78-08AB14EE1270}"/>
              </a:ext>
            </a:extLst>
          </p:cNvPr>
          <p:cNvSpPr txBox="1"/>
          <p:nvPr/>
        </p:nvSpPr>
        <p:spPr>
          <a:xfrm>
            <a:off x="6807641" y="6121214"/>
            <a:ext cx="429190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97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90551" y="-112092"/>
            <a:ext cx="8270481" cy="2371051"/>
            <a:chOff x="3884871" y="0"/>
            <a:chExt cx="4938935" cy="1037681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3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863055" y="223579"/>
              <a:ext cx="2960751" cy="814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DÀN Ý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44" name="组合 23">
            <a:extLst>
              <a:ext uri="{FF2B5EF4-FFF2-40B4-BE49-F238E27FC236}">
                <a16:creationId xmlns:a16="http://schemas.microsoft.com/office/drawing/2014/main" id="{7EE8A5E8-B26D-4988-AFF0-FA1FB4FD98C8}"/>
              </a:ext>
            </a:extLst>
          </p:cNvPr>
          <p:cNvGrpSpPr/>
          <p:nvPr/>
        </p:nvGrpSpPr>
        <p:grpSpPr>
          <a:xfrm>
            <a:off x="581534" y="2895600"/>
            <a:ext cx="3333208" cy="2350640"/>
            <a:chOff x="743439" y="1624364"/>
            <a:chExt cx="4598947" cy="3243263"/>
          </a:xfrm>
        </p:grpSpPr>
        <p:sp>
          <p:nvSpPr>
            <p:cNvPr id="45" name="圆角矩形 24">
              <a:extLst>
                <a:ext uri="{FF2B5EF4-FFF2-40B4-BE49-F238E27FC236}">
                  <a16:creationId xmlns:a16="http://schemas.microsoft.com/office/drawing/2014/main" id="{92967A91-5C0B-4E36-8D35-6DCBDEDB5468}"/>
                </a:ext>
              </a:extLst>
            </p:cNvPr>
            <p:cNvSpPr/>
            <p:nvPr/>
          </p:nvSpPr>
          <p:spPr>
            <a:xfrm>
              <a:off x="942975" y="1719967"/>
              <a:ext cx="4117455" cy="3052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6" name="图片 25">
              <a:extLst>
                <a:ext uri="{FF2B5EF4-FFF2-40B4-BE49-F238E27FC236}">
                  <a16:creationId xmlns:a16="http://schemas.microsoft.com/office/drawing/2014/main" id="{0E09F136-ABFA-41ED-953C-EB9FA9AF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9" y="1624364"/>
              <a:ext cx="4598947" cy="32432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3771569" y="1927232"/>
            <a:ext cx="6984511" cy="2904911"/>
            <a:chOff x="4826002" y="2235200"/>
            <a:chExt cx="5129794" cy="29049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2235200"/>
              <a:ext cx="564204" cy="91440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  <p:sp>
          <p:nvSpPr>
            <p:cNvPr id="55" name="文本框 28">
              <a:extLst>
                <a:ext uri="{FF2B5EF4-FFF2-40B4-BE49-F238E27FC236}">
                  <a16:creationId xmlns:a16="http://schemas.microsoft.com/office/drawing/2014/main" id="{F29651D6-3AF9-409A-9E70-3FEE8A5019B2}"/>
                </a:ext>
              </a:extLst>
            </p:cNvPr>
            <p:cNvSpPr txBox="1"/>
            <p:nvPr/>
          </p:nvSpPr>
          <p:spPr>
            <a:xfrm>
              <a:off x="5856099" y="3036214"/>
              <a:ext cx="40996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  <p:sp>
          <p:nvSpPr>
            <p:cNvPr id="56" name="文本框 28">
              <a:extLst>
                <a:ext uri="{FF2B5EF4-FFF2-40B4-BE49-F238E27FC236}">
                  <a16:creationId xmlns:a16="http://schemas.microsoft.com/office/drawing/2014/main" id="{7ECC2524-C854-4717-BF17-71A6F1CB52D9}"/>
                </a:ext>
              </a:extLst>
            </p:cNvPr>
            <p:cNvSpPr txBox="1"/>
            <p:nvPr/>
          </p:nvSpPr>
          <p:spPr>
            <a:xfrm>
              <a:off x="5856099" y="3693561"/>
              <a:ext cx="40996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A8D357-1B88-4023-B80E-4B4B39F98C95}"/>
              </a:ext>
            </a:extLst>
          </p:cNvPr>
          <p:cNvGrpSpPr/>
          <p:nvPr/>
        </p:nvGrpSpPr>
        <p:grpSpPr>
          <a:xfrm>
            <a:off x="3775545" y="4058412"/>
            <a:ext cx="7834921" cy="1767365"/>
            <a:chOff x="4826002" y="4038600"/>
            <a:chExt cx="6184898" cy="176736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4F72E49-BAE9-41B0-8C6F-950BAE4F9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4038600"/>
              <a:ext cx="564204" cy="914400"/>
            </a:xfrm>
            <a:prstGeom prst="rect">
              <a:avLst/>
            </a:prstGeom>
          </p:spPr>
        </p:pic>
        <p:sp>
          <p:nvSpPr>
            <p:cNvPr id="58" name="文本框 28">
              <a:extLst>
                <a:ext uri="{FF2B5EF4-FFF2-40B4-BE49-F238E27FC236}">
                  <a16:creationId xmlns:a16="http://schemas.microsoft.com/office/drawing/2014/main" id="{B0A31D35-2162-4ACB-8262-A488E5C9611A}"/>
                </a:ext>
              </a:extLst>
            </p:cNvPr>
            <p:cNvSpPr txBox="1"/>
            <p:nvPr/>
          </p:nvSpPr>
          <p:spPr>
            <a:xfrm>
              <a:off x="5463402" y="4163399"/>
              <a:ext cx="5547498" cy="1642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diễn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biến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F7B5EA-B9AC-4AF7-BDE8-BD8E951A46BF}"/>
              </a:ext>
            </a:extLst>
          </p:cNvPr>
          <p:cNvGrpSpPr/>
          <p:nvPr/>
        </p:nvGrpSpPr>
        <p:grpSpPr>
          <a:xfrm>
            <a:off x="3844928" y="5059482"/>
            <a:ext cx="6515098" cy="914400"/>
            <a:chOff x="4826002" y="5736579"/>
            <a:chExt cx="6515098" cy="9144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7994CAA-DF9C-4604-9AF5-79FD24F7C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5736579"/>
              <a:ext cx="564204" cy="914400"/>
            </a:xfrm>
            <a:prstGeom prst="rect">
              <a:avLst/>
            </a:prstGeom>
          </p:spPr>
        </p:pic>
        <p:sp>
          <p:nvSpPr>
            <p:cNvPr id="63" name="文本框 28">
              <a:extLst>
                <a:ext uri="{FF2B5EF4-FFF2-40B4-BE49-F238E27FC236}">
                  <a16:creationId xmlns:a16="http://schemas.microsoft.com/office/drawing/2014/main" id="{24498EF3-953E-41E0-B112-B39F97969AB4}"/>
                </a:ext>
              </a:extLst>
            </p:cNvPr>
            <p:cNvSpPr txBox="1"/>
            <p:nvPr/>
          </p:nvSpPr>
          <p:spPr>
            <a:xfrm>
              <a:off x="5463402" y="5861378"/>
              <a:ext cx="58776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thúc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印品溜溜圆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assroom with a chalkboard&#10;&#10;Description automatically generated with low confidence">
            <a:extLst>
              <a:ext uri="{FF2B5EF4-FFF2-40B4-BE49-F238E27FC236}">
                <a16:creationId xmlns:a16="http://schemas.microsoft.com/office/drawing/2014/main" id="{A939B226-DD9D-A327-7A4A-431C5C37A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F628A41-D955-87C5-012B-6351568DF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89976" l="6701" r="92980">
                        <a14:foregroundMark x1="12063" y1="24656" x2="13539" y2="59539"/>
                        <a14:foregroundMark x1="25352" y1="49757" x2="27238" y2="66936"/>
                        <a14:foregroundMark x1="27238" y1="66936" x2="27238" y2="66936"/>
                        <a14:foregroundMark x1="62267" y1="40178" x2="67288" y2="50808"/>
                        <a14:foregroundMark x1="67288" y1="50808" x2="67356" y2="51172"/>
                        <a14:foregroundMark x1="70990" y1="22514" x2="71127" y2="39006"/>
                        <a14:foregroundMark x1="87097" y1="45432" x2="86552" y2="77203"/>
                        <a14:foregroundMark x1="91913" y1="66451" x2="92322" y2="78618"/>
                        <a14:foregroundMark x1="92322" y1="78618" x2="92322" y2="78618"/>
                        <a14:foregroundMark x1="86688" y1="42563" x2="91254" y2="50000"/>
                        <a14:foregroundMark x1="91254" y1="50000" x2="91254" y2="50202"/>
                        <a14:foregroundMark x1="70718" y1="38036" x2="69105" y2="61439"/>
                        <a14:foregroundMark x1="72717" y1="44745" x2="74739" y2="48787"/>
                        <a14:foregroundMark x1="68560" y1="43533" x2="63062" y2="43775"/>
                        <a14:foregroundMark x1="48433" y1="47373" x2="49364" y2="58812"/>
                        <a14:foregroundMark x1="55679" y1="51172" x2="57565" y2="57154"/>
                        <a14:foregroundMark x1="35143" y1="80315" x2="35143" y2="80315"/>
                        <a14:foregroundMark x1="29646" y1="86500" x2="29646" y2="86500"/>
                        <a14:foregroundMark x1="16084" y1="74576" x2="16084" y2="74576"/>
                        <a14:foregroundMark x1="7769" y1="76031" x2="7769" y2="76031"/>
                        <a14:foregroundMark x1="9518" y1="40905" x2="10313" y2="55255"/>
                        <a14:foregroundMark x1="10313" y1="55255" x2="10313" y2="55255"/>
                        <a14:foregroundMark x1="9655" y1="48787" x2="11381" y2="60711"/>
                        <a14:foregroundMark x1="7224" y1="50930" x2="8042" y2="58569"/>
                        <a14:foregroundMark x1="65084" y1="48060" x2="72717" y2="50202"/>
                        <a14:foregroundMark x1="72058" y1="64309" x2="72853" y2="73403"/>
                        <a14:foregroundMark x1="67492" y1="66694" x2="67492" y2="74333"/>
                        <a14:foregroundMark x1="80236" y1="80315" x2="78101" y2="82700"/>
                        <a14:foregroundMark x1="81985" y1="83185" x2="80781" y2="84842"/>
                        <a14:foregroundMark x1="93003" y1="81487" x2="90300" y2="82458"/>
                        <a14:foregroundMark x1="85484" y1="85327" x2="89232" y2="85812"/>
                        <a14:foregroundMark x1="85484" y1="58084" x2="82394" y2="71948"/>
                        <a14:foregroundMark x1="82394" y1="71948" x2="82394" y2="71948"/>
                        <a14:foregroundMark x1="86143" y1="41390" x2="83462" y2="43775"/>
                        <a14:foregroundMark x1="60927" y1="35651" x2="61722" y2="40178"/>
                        <a14:foregroundMark x1="30191" y1="66451" x2="33258" y2="64066"/>
                        <a14:foregroundMark x1="32871" y1="71221" x2="33144" y2="73605"/>
                        <a14:foregroundMark x1="27760" y1="82215" x2="29100" y2="85327"/>
                        <a14:foregroundMark x1="32463" y1="79103" x2="34075" y2="80073"/>
                        <a14:foregroundMark x1="6838" y1="24899" x2="6701" y2="29669"/>
                        <a14:foregroundMark x1="9382" y1="15845" x2="8973" y2="16330"/>
                        <a14:foregroundMark x1="21854" y1="72191" x2="22672" y2="66936"/>
                        <a14:foregroundMark x1="36756" y1="70049" x2="38505" y2="72433"/>
                        <a14:foregroundMark x1="56611" y1="47373" x2="55543" y2="50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53" y="2914649"/>
            <a:ext cx="7741857" cy="43513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92051D-2CD1-3AE3-186A-D128D0CEC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3511"/>
            <a:ext cx="11934092" cy="21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39449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77</Words>
  <Application>Microsoft Office PowerPoint</Application>
  <PresentationFormat>Widescreen</PresentationFormat>
  <Paragraphs>21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等线</vt:lpstr>
      <vt:lpstr>微软雅黑</vt:lpstr>
      <vt:lpstr>Arial</vt:lpstr>
      <vt:lpstr>Averta Std CY Bold</vt:lpstr>
      <vt:lpstr>Calibri</vt:lpstr>
      <vt:lpstr>Cambria</vt:lpstr>
      <vt:lpstr>Quicksand Medium</vt:lpstr>
      <vt:lpstr>Times New Roman</vt:lpstr>
      <vt:lpstr>UTM Avo</vt:lpstr>
      <vt:lpstr>6_Office Theme</vt:lpstr>
      <vt:lpstr>Hoạt động</vt:lpstr>
      <vt:lpstr>https://www.freeppt7.com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12</cp:revision>
  <dcterms:created xsi:type="dcterms:W3CDTF">2021-07-31T03:43:26Z</dcterms:created>
  <dcterms:modified xsi:type="dcterms:W3CDTF">2025-12-07T15:38:25Z</dcterms:modified>
</cp:coreProperties>
</file>