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34" r:id="rId3"/>
    <p:sldMasterId id="2147483769" r:id="rId4"/>
    <p:sldMasterId id="2147483781" r:id="rId5"/>
  </p:sldMasterIdLst>
  <p:notesMasterIdLst>
    <p:notesMasterId r:id="rId11"/>
  </p:notesMasterIdLst>
  <p:sldIdLst>
    <p:sldId id="2634" r:id="rId6"/>
    <p:sldId id="328" r:id="rId7"/>
    <p:sldId id="297" r:id="rId8"/>
    <p:sldId id="267" r:id="rId9"/>
    <p:sldId id="4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C5345-E8FE-4E40-BB36-54DBFB28C1DE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E74E-89B7-47AE-83AC-62BA711E1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257C9-D0B9-44A8-9913-9BA315F90F2F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C4C3F1-0510-487A-9B70-42ABED53F415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7BD9D-EF2D-4803-B5DF-DD84AA5785D5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718F7A-DAFD-4AFB-A73A-8317E6C0E168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2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0975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513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52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3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327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915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E178C6-E338-4E1A-B4A9-EF88A8E7E8C3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0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432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4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01199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2337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93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25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36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04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2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F261-2C13-472D-818E-F218FE7721F7}" type="datetime1">
              <a:rPr lang="en-US" smtClean="0"/>
              <a:t>12/7/2025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3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43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67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28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6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602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03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1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34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9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1C71-7B8F-48D7-A562-E9756B03CF0B}" type="datetime1">
              <a:rPr lang="en-US" smtClean="0"/>
              <a:t>12/7/2025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0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2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4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23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1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8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73357-5128-4917-9024-184E9B167076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D711-41C3-416F-A3EC-BBEA14F10CE3}" type="datetime1">
              <a:rPr lang="en-US" smtClean="0"/>
              <a:t>12/7/2025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0F585-9D02-4FE1-8A3F-3EDBF2A8ED40}" type="datetime1">
              <a:rPr lang="en-US" smtClean="0"/>
              <a:t>12/7/2025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AD68B-CC29-49B2-8433-C430B7251E3E}" type="datetime1">
              <a:rPr lang="en-US" smtClean="0"/>
              <a:t>12/7/2025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5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287E3-E335-438E-99F3-0AD6E21F9A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345545C6-D7AC-D5C6-8A19-80CA54574DBF}"/>
              </a:ext>
            </a:extLst>
          </p:cNvPr>
          <p:cNvSpPr/>
          <p:nvPr userDrawn="1"/>
        </p:nvSpPr>
        <p:spPr>
          <a:xfrm>
            <a:off x="295275" y="342519"/>
            <a:ext cx="11601450" cy="6172962"/>
          </a:xfrm>
          <a:custGeom>
            <a:avLst/>
            <a:gdLst>
              <a:gd name="connsiteX0" fmla="*/ 0 w 11601450"/>
              <a:gd name="connsiteY0" fmla="*/ 315006 h 6172962"/>
              <a:gd name="connsiteX1" fmla="*/ 315006 w 11601450"/>
              <a:gd name="connsiteY1" fmla="*/ 0 h 6172962"/>
              <a:gd name="connsiteX2" fmla="*/ 1000721 w 11601450"/>
              <a:gd name="connsiteY2" fmla="*/ 0 h 6172962"/>
              <a:gd name="connsiteX3" fmla="*/ 1357293 w 11601450"/>
              <a:gd name="connsiteY3" fmla="*/ 0 h 6172962"/>
              <a:gd name="connsiteX4" fmla="*/ 1933293 w 11601450"/>
              <a:gd name="connsiteY4" fmla="*/ 0 h 6172962"/>
              <a:gd name="connsiteX5" fmla="*/ 2838437 w 11601450"/>
              <a:gd name="connsiteY5" fmla="*/ 0 h 6172962"/>
              <a:gd name="connsiteX6" fmla="*/ 3195008 w 11601450"/>
              <a:gd name="connsiteY6" fmla="*/ 0 h 6172962"/>
              <a:gd name="connsiteX7" fmla="*/ 3551580 w 11601450"/>
              <a:gd name="connsiteY7" fmla="*/ 0 h 6172962"/>
              <a:gd name="connsiteX8" fmla="*/ 4017866 w 11601450"/>
              <a:gd name="connsiteY8" fmla="*/ 0 h 6172962"/>
              <a:gd name="connsiteX9" fmla="*/ 4703581 w 11601450"/>
              <a:gd name="connsiteY9" fmla="*/ 0 h 6172962"/>
              <a:gd name="connsiteX10" fmla="*/ 5279582 w 11601450"/>
              <a:gd name="connsiteY10" fmla="*/ 0 h 6172962"/>
              <a:gd name="connsiteX11" fmla="*/ 5965297 w 11601450"/>
              <a:gd name="connsiteY11" fmla="*/ 0 h 6172962"/>
              <a:gd name="connsiteX12" fmla="*/ 6760726 w 11601450"/>
              <a:gd name="connsiteY12" fmla="*/ 0 h 6172962"/>
              <a:gd name="connsiteX13" fmla="*/ 7556155 w 11601450"/>
              <a:gd name="connsiteY13" fmla="*/ 0 h 6172962"/>
              <a:gd name="connsiteX14" fmla="*/ 8132156 w 11601450"/>
              <a:gd name="connsiteY14" fmla="*/ 0 h 6172962"/>
              <a:gd name="connsiteX15" fmla="*/ 8927585 w 11601450"/>
              <a:gd name="connsiteY15" fmla="*/ 0 h 6172962"/>
              <a:gd name="connsiteX16" fmla="*/ 9832728 w 11601450"/>
              <a:gd name="connsiteY16" fmla="*/ 0 h 6172962"/>
              <a:gd name="connsiteX17" fmla="*/ 11286444 w 11601450"/>
              <a:gd name="connsiteY17" fmla="*/ 0 h 6172962"/>
              <a:gd name="connsiteX18" fmla="*/ 11601450 w 11601450"/>
              <a:gd name="connsiteY18" fmla="*/ 315006 h 6172962"/>
              <a:gd name="connsiteX19" fmla="*/ 11601450 w 11601450"/>
              <a:gd name="connsiteY19" fmla="*/ 952445 h 6172962"/>
              <a:gd name="connsiteX20" fmla="*/ 11601450 w 11601450"/>
              <a:gd name="connsiteY20" fmla="*/ 1534455 h 6172962"/>
              <a:gd name="connsiteX21" fmla="*/ 11601450 w 11601450"/>
              <a:gd name="connsiteY21" fmla="*/ 2061035 h 6172962"/>
              <a:gd name="connsiteX22" fmla="*/ 11601450 w 11601450"/>
              <a:gd name="connsiteY22" fmla="*/ 2864763 h 6172962"/>
              <a:gd name="connsiteX23" fmla="*/ 11601450 w 11601450"/>
              <a:gd name="connsiteY23" fmla="*/ 3668491 h 6172962"/>
              <a:gd name="connsiteX24" fmla="*/ 11601450 w 11601450"/>
              <a:gd name="connsiteY24" fmla="*/ 4472219 h 6172962"/>
              <a:gd name="connsiteX25" fmla="*/ 11601450 w 11601450"/>
              <a:gd name="connsiteY25" fmla="*/ 5054228 h 6172962"/>
              <a:gd name="connsiteX26" fmla="*/ 11601450 w 11601450"/>
              <a:gd name="connsiteY26" fmla="*/ 5857956 h 6172962"/>
              <a:gd name="connsiteX27" fmla="*/ 11286444 w 11601450"/>
              <a:gd name="connsiteY27" fmla="*/ 6172962 h 6172962"/>
              <a:gd name="connsiteX28" fmla="*/ 10600729 w 11601450"/>
              <a:gd name="connsiteY28" fmla="*/ 6172962 h 6172962"/>
              <a:gd name="connsiteX29" fmla="*/ 10244157 w 11601450"/>
              <a:gd name="connsiteY29" fmla="*/ 6172962 h 6172962"/>
              <a:gd name="connsiteX30" fmla="*/ 9668157 w 11601450"/>
              <a:gd name="connsiteY30" fmla="*/ 6172962 h 6172962"/>
              <a:gd name="connsiteX31" fmla="*/ 8872728 w 11601450"/>
              <a:gd name="connsiteY31" fmla="*/ 6172962 h 6172962"/>
              <a:gd name="connsiteX32" fmla="*/ 8187013 w 11601450"/>
              <a:gd name="connsiteY32" fmla="*/ 6172962 h 6172962"/>
              <a:gd name="connsiteX33" fmla="*/ 7391584 w 11601450"/>
              <a:gd name="connsiteY33" fmla="*/ 6172962 h 6172962"/>
              <a:gd name="connsiteX34" fmla="*/ 6596154 w 11601450"/>
              <a:gd name="connsiteY34" fmla="*/ 6172962 h 6172962"/>
              <a:gd name="connsiteX35" fmla="*/ 5691011 w 11601450"/>
              <a:gd name="connsiteY35" fmla="*/ 6172962 h 6172962"/>
              <a:gd name="connsiteX36" fmla="*/ 4785867 w 11601450"/>
              <a:gd name="connsiteY36" fmla="*/ 6172962 h 6172962"/>
              <a:gd name="connsiteX37" fmla="*/ 4209866 w 11601450"/>
              <a:gd name="connsiteY37" fmla="*/ 6172962 h 6172962"/>
              <a:gd name="connsiteX38" fmla="*/ 3304723 w 11601450"/>
              <a:gd name="connsiteY38" fmla="*/ 6172962 h 6172962"/>
              <a:gd name="connsiteX39" fmla="*/ 2728722 w 11601450"/>
              <a:gd name="connsiteY39" fmla="*/ 6172962 h 6172962"/>
              <a:gd name="connsiteX40" fmla="*/ 1933293 w 11601450"/>
              <a:gd name="connsiteY40" fmla="*/ 6172962 h 6172962"/>
              <a:gd name="connsiteX41" fmla="*/ 1247578 w 11601450"/>
              <a:gd name="connsiteY41" fmla="*/ 6172962 h 6172962"/>
              <a:gd name="connsiteX42" fmla="*/ 315006 w 11601450"/>
              <a:gd name="connsiteY42" fmla="*/ 6172962 h 6172962"/>
              <a:gd name="connsiteX43" fmla="*/ 0 w 11601450"/>
              <a:gd name="connsiteY43" fmla="*/ 5857956 h 6172962"/>
              <a:gd name="connsiteX44" fmla="*/ 0 w 11601450"/>
              <a:gd name="connsiteY44" fmla="*/ 5054228 h 6172962"/>
              <a:gd name="connsiteX45" fmla="*/ 0 w 11601450"/>
              <a:gd name="connsiteY45" fmla="*/ 4527648 h 6172962"/>
              <a:gd name="connsiteX46" fmla="*/ 0 w 11601450"/>
              <a:gd name="connsiteY46" fmla="*/ 3890209 h 6172962"/>
              <a:gd name="connsiteX47" fmla="*/ 0 w 11601450"/>
              <a:gd name="connsiteY47" fmla="*/ 3252770 h 6172962"/>
              <a:gd name="connsiteX48" fmla="*/ 0 w 11601450"/>
              <a:gd name="connsiteY48" fmla="*/ 2670760 h 6172962"/>
              <a:gd name="connsiteX49" fmla="*/ 0 w 11601450"/>
              <a:gd name="connsiteY49" fmla="*/ 1922462 h 6172962"/>
              <a:gd name="connsiteX50" fmla="*/ 0 w 11601450"/>
              <a:gd name="connsiteY50" fmla="*/ 1174163 h 6172962"/>
              <a:gd name="connsiteX51" fmla="*/ 0 w 11601450"/>
              <a:gd name="connsiteY51" fmla="*/ 315006 h 617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01450" h="6172962" fill="none" extrusionOk="0">
                <a:moveTo>
                  <a:pt x="0" y="315006"/>
                </a:moveTo>
                <a:cubicBezTo>
                  <a:pt x="-343" y="121083"/>
                  <a:pt x="137656" y="-20272"/>
                  <a:pt x="315006" y="0"/>
                </a:cubicBezTo>
                <a:cubicBezTo>
                  <a:pt x="496606" y="-15049"/>
                  <a:pt x="687682" y="-10950"/>
                  <a:pt x="1000721" y="0"/>
                </a:cubicBezTo>
                <a:cubicBezTo>
                  <a:pt x="1313761" y="10950"/>
                  <a:pt x="1191135" y="9889"/>
                  <a:pt x="1357293" y="0"/>
                </a:cubicBezTo>
                <a:cubicBezTo>
                  <a:pt x="1523451" y="-9889"/>
                  <a:pt x="1672559" y="16133"/>
                  <a:pt x="1933293" y="0"/>
                </a:cubicBezTo>
                <a:cubicBezTo>
                  <a:pt x="2194027" y="-16133"/>
                  <a:pt x="2456550" y="-22688"/>
                  <a:pt x="2838437" y="0"/>
                </a:cubicBezTo>
                <a:cubicBezTo>
                  <a:pt x="3220324" y="22688"/>
                  <a:pt x="3055392" y="-14522"/>
                  <a:pt x="3195008" y="0"/>
                </a:cubicBezTo>
                <a:cubicBezTo>
                  <a:pt x="3334624" y="14522"/>
                  <a:pt x="3396689" y="10764"/>
                  <a:pt x="3551580" y="0"/>
                </a:cubicBezTo>
                <a:cubicBezTo>
                  <a:pt x="3706471" y="-10764"/>
                  <a:pt x="3833465" y="-5247"/>
                  <a:pt x="4017866" y="0"/>
                </a:cubicBezTo>
                <a:cubicBezTo>
                  <a:pt x="4202267" y="5247"/>
                  <a:pt x="4486409" y="16189"/>
                  <a:pt x="4703581" y="0"/>
                </a:cubicBezTo>
                <a:cubicBezTo>
                  <a:pt x="4920753" y="-16189"/>
                  <a:pt x="5064512" y="21279"/>
                  <a:pt x="5279582" y="0"/>
                </a:cubicBezTo>
                <a:cubicBezTo>
                  <a:pt x="5494652" y="-21279"/>
                  <a:pt x="5782028" y="-16888"/>
                  <a:pt x="5965297" y="0"/>
                </a:cubicBezTo>
                <a:cubicBezTo>
                  <a:pt x="6148567" y="16888"/>
                  <a:pt x="6463053" y="-13339"/>
                  <a:pt x="6760726" y="0"/>
                </a:cubicBezTo>
                <a:cubicBezTo>
                  <a:pt x="7058399" y="13339"/>
                  <a:pt x="7218508" y="-4170"/>
                  <a:pt x="7556155" y="0"/>
                </a:cubicBezTo>
                <a:cubicBezTo>
                  <a:pt x="7893802" y="4170"/>
                  <a:pt x="7900066" y="15669"/>
                  <a:pt x="8132156" y="0"/>
                </a:cubicBezTo>
                <a:cubicBezTo>
                  <a:pt x="8364246" y="-15669"/>
                  <a:pt x="8711669" y="39440"/>
                  <a:pt x="8927585" y="0"/>
                </a:cubicBezTo>
                <a:cubicBezTo>
                  <a:pt x="9143501" y="-39440"/>
                  <a:pt x="9383161" y="8524"/>
                  <a:pt x="9832728" y="0"/>
                </a:cubicBezTo>
                <a:cubicBezTo>
                  <a:pt x="10282295" y="-8524"/>
                  <a:pt x="10687978" y="4916"/>
                  <a:pt x="11286444" y="0"/>
                </a:cubicBezTo>
                <a:cubicBezTo>
                  <a:pt x="11424799" y="-19459"/>
                  <a:pt x="11596460" y="149843"/>
                  <a:pt x="11601450" y="315006"/>
                </a:cubicBezTo>
                <a:cubicBezTo>
                  <a:pt x="11595937" y="485577"/>
                  <a:pt x="11585001" y="656662"/>
                  <a:pt x="11601450" y="952445"/>
                </a:cubicBezTo>
                <a:cubicBezTo>
                  <a:pt x="11617899" y="1248228"/>
                  <a:pt x="11605988" y="1313994"/>
                  <a:pt x="11601450" y="1534455"/>
                </a:cubicBezTo>
                <a:cubicBezTo>
                  <a:pt x="11596913" y="1754916"/>
                  <a:pt x="11588642" y="1802748"/>
                  <a:pt x="11601450" y="2061035"/>
                </a:cubicBezTo>
                <a:cubicBezTo>
                  <a:pt x="11614258" y="2319322"/>
                  <a:pt x="11598476" y="2660898"/>
                  <a:pt x="11601450" y="2864763"/>
                </a:cubicBezTo>
                <a:cubicBezTo>
                  <a:pt x="11604424" y="3068628"/>
                  <a:pt x="11631035" y="3478927"/>
                  <a:pt x="11601450" y="3668491"/>
                </a:cubicBezTo>
                <a:cubicBezTo>
                  <a:pt x="11571865" y="3858055"/>
                  <a:pt x="11590976" y="4268942"/>
                  <a:pt x="11601450" y="4472219"/>
                </a:cubicBezTo>
                <a:cubicBezTo>
                  <a:pt x="11611924" y="4675496"/>
                  <a:pt x="11612467" y="4934345"/>
                  <a:pt x="11601450" y="5054228"/>
                </a:cubicBezTo>
                <a:cubicBezTo>
                  <a:pt x="11590433" y="5174111"/>
                  <a:pt x="11575177" y="5469437"/>
                  <a:pt x="11601450" y="5857956"/>
                </a:cubicBezTo>
                <a:cubicBezTo>
                  <a:pt x="11618943" y="6018636"/>
                  <a:pt x="11444304" y="6154186"/>
                  <a:pt x="11286444" y="6172962"/>
                </a:cubicBezTo>
                <a:cubicBezTo>
                  <a:pt x="11017085" y="6167731"/>
                  <a:pt x="10832757" y="6201853"/>
                  <a:pt x="10600729" y="6172962"/>
                </a:cubicBezTo>
                <a:cubicBezTo>
                  <a:pt x="10368701" y="6144071"/>
                  <a:pt x="10368093" y="6157428"/>
                  <a:pt x="10244157" y="6172962"/>
                </a:cubicBezTo>
                <a:cubicBezTo>
                  <a:pt x="10120221" y="6188496"/>
                  <a:pt x="9829871" y="6185585"/>
                  <a:pt x="9668157" y="6172962"/>
                </a:cubicBezTo>
                <a:cubicBezTo>
                  <a:pt x="9506443" y="6160339"/>
                  <a:pt x="9086033" y="6144281"/>
                  <a:pt x="8872728" y="6172962"/>
                </a:cubicBezTo>
                <a:cubicBezTo>
                  <a:pt x="8659423" y="6201643"/>
                  <a:pt x="8338845" y="6176144"/>
                  <a:pt x="8187013" y="6172962"/>
                </a:cubicBezTo>
                <a:cubicBezTo>
                  <a:pt x="8035182" y="6169780"/>
                  <a:pt x="7715204" y="6174592"/>
                  <a:pt x="7391584" y="6172962"/>
                </a:cubicBezTo>
                <a:cubicBezTo>
                  <a:pt x="7067964" y="6171332"/>
                  <a:pt x="6802217" y="6193191"/>
                  <a:pt x="6596154" y="6172962"/>
                </a:cubicBezTo>
                <a:cubicBezTo>
                  <a:pt x="6390091" y="6152734"/>
                  <a:pt x="5886669" y="6181309"/>
                  <a:pt x="5691011" y="6172962"/>
                </a:cubicBezTo>
                <a:cubicBezTo>
                  <a:pt x="5495353" y="6164615"/>
                  <a:pt x="5111416" y="6168603"/>
                  <a:pt x="4785867" y="6172962"/>
                </a:cubicBezTo>
                <a:cubicBezTo>
                  <a:pt x="4460318" y="6177321"/>
                  <a:pt x="4474019" y="6173433"/>
                  <a:pt x="4209866" y="6172962"/>
                </a:cubicBezTo>
                <a:cubicBezTo>
                  <a:pt x="3945713" y="6172491"/>
                  <a:pt x="3543719" y="6149480"/>
                  <a:pt x="3304723" y="6172962"/>
                </a:cubicBezTo>
                <a:cubicBezTo>
                  <a:pt x="3065727" y="6196444"/>
                  <a:pt x="2961313" y="6176293"/>
                  <a:pt x="2728722" y="6172962"/>
                </a:cubicBezTo>
                <a:cubicBezTo>
                  <a:pt x="2496131" y="6169631"/>
                  <a:pt x="2316770" y="6176509"/>
                  <a:pt x="1933293" y="6172962"/>
                </a:cubicBezTo>
                <a:cubicBezTo>
                  <a:pt x="1549816" y="6169415"/>
                  <a:pt x="1441644" y="6176128"/>
                  <a:pt x="1247578" y="6172962"/>
                </a:cubicBezTo>
                <a:cubicBezTo>
                  <a:pt x="1053512" y="6169796"/>
                  <a:pt x="778161" y="6182468"/>
                  <a:pt x="315006" y="6172962"/>
                </a:cubicBezTo>
                <a:cubicBezTo>
                  <a:pt x="141284" y="6177025"/>
                  <a:pt x="-1603" y="6010019"/>
                  <a:pt x="0" y="5857956"/>
                </a:cubicBezTo>
                <a:cubicBezTo>
                  <a:pt x="22910" y="5473163"/>
                  <a:pt x="-4654" y="5341549"/>
                  <a:pt x="0" y="5054228"/>
                </a:cubicBezTo>
                <a:cubicBezTo>
                  <a:pt x="4654" y="4766907"/>
                  <a:pt x="8839" y="4753538"/>
                  <a:pt x="0" y="4527648"/>
                </a:cubicBezTo>
                <a:cubicBezTo>
                  <a:pt x="-8839" y="4301758"/>
                  <a:pt x="16157" y="4115627"/>
                  <a:pt x="0" y="3890209"/>
                </a:cubicBezTo>
                <a:cubicBezTo>
                  <a:pt x="-16157" y="3664791"/>
                  <a:pt x="15864" y="3551055"/>
                  <a:pt x="0" y="3252770"/>
                </a:cubicBezTo>
                <a:cubicBezTo>
                  <a:pt x="-15864" y="2954485"/>
                  <a:pt x="18716" y="2901610"/>
                  <a:pt x="0" y="2670760"/>
                </a:cubicBezTo>
                <a:cubicBezTo>
                  <a:pt x="-18716" y="2439910"/>
                  <a:pt x="-12375" y="2248279"/>
                  <a:pt x="0" y="1922462"/>
                </a:cubicBezTo>
                <a:cubicBezTo>
                  <a:pt x="12375" y="1596645"/>
                  <a:pt x="-1061" y="1427882"/>
                  <a:pt x="0" y="1174163"/>
                </a:cubicBezTo>
                <a:cubicBezTo>
                  <a:pt x="1061" y="920444"/>
                  <a:pt x="-23947" y="564463"/>
                  <a:pt x="0" y="315006"/>
                </a:cubicBezTo>
                <a:close/>
              </a:path>
              <a:path w="11601450" h="6172962" stroke="0" extrusionOk="0">
                <a:moveTo>
                  <a:pt x="0" y="315006"/>
                </a:moveTo>
                <a:cubicBezTo>
                  <a:pt x="-16451" y="175589"/>
                  <a:pt x="169101" y="7117"/>
                  <a:pt x="315006" y="0"/>
                </a:cubicBezTo>
                <a:cubicBezTo>
                  <a:pt x="521549" y="-7242"/>
                  <a:pt x="556594" y="19642"/>
                  <a:pt x="781292" y="0"/>
                </a:cubicBezTo>
                <a:cubicBezTo>
                  <a:pt x="1005990" y="-19642"/>
                  <a:pt x="1085681" y="-17375"/>
                  <a:pt x="1357293" y="0"/>
                </a:cubicBezTo>
                <a:cubicBezTo>
                  <a:pt x="1628905" y="17375"/>
                  <a:pt x="1949848" y="-16757"/>
                  <a:pt x="2262436" y="0"/>
                </a:cubicBezTo>
                <a:cubicBezTo>
                  <a:pt x="2575024" y="16757"/>
                  <a:pt x="2858002" y="5574"/>
                  <a:pt x="3057866" y="0"/>
                </a:cubicBezTo>
                <a:cubicBezTo>
                  <a:pt x="3257730" y="-5574"/>
                  <a:pt x="3681930" y="-3262"/>
                  <a:pt x="3963009" y="0"/>
                </a:cubicBezTo>
                <a:cubicBezTo>
                  <a:pt x="4244088" y="3262"/>
                  <a:pt x="4315984" y="-18080"/>
                  <a:pt x="4429295" y="0"/>
                </a:cubicBezTo>
                <a:cubicBezTo>
                  <a:pt x="4542606" y="18080"/>
                  <a:pt x="4879893" y="13804"/>
                  <a:pt x="5005296" y="0"/>
                </a:cubicBezTo>
                <a:cubicBezTo>
                  <a:pt x="5130699" y="-13804"/>
                  <a:pt x="5426940" y="31298"/>
                  <a:pt x="5800725" y="0"/>
                </a:cubicBezTo>
                <a:cubicBezTo>
                  <a:pt x="6174510" y="-31298"/>
                  <a:pt x="6008137" y="16395"/>
                  <a:pt x="6157297" y="0"/>
                </a:cubicBezTo>
                <a:cubicBezTo>
                  <a:pt x="6306457" y="-16395"/>
                  <a:pt x="6422618" y="5019"/>
                  <a:pt x="6623583" y="0"/>
                </a:cubicBezTo>
                <a:cubicBezTo>
                  <a:pt x="6824548" y="-5019"/>
                  <a:pt x="7152909" y="10008"/>
                  <a:pt x="7528726" y="0"/>
                </a:cubicBezTo>
                <a:cubicBezTo>
                  <a:pt x="7904543" y="-10008"/>
                  <a:pt x="7761402" y="-10778"/>
                  <a:pt x="7885298" y="0"/>
                </a:cubicBezTo>
                <a:cubicBezTo>
                  <a:pt x="8009194" y="10778"/>
                  <a:pt x="8411896" y="23012"/>
                  <a:pt x="8571013" y="0"/>
                </a:cubicBezTo>
                <a:cubicBezTo>
                  <a:pt x="8730130" y="-23012"/>
                  <a:pt x="8900301" y="12935"/>
                  <a:pt x="9037299" y="0"/>
                </a:cubicBezTo>
                <a:cubicBezTo>
                  <a:pt x="9174297" y="-12935"/>
                  <a:pt x="9659826" y="28664"/>
                  <a:pt x="9832728" y="0"/>
                </a:cubicBezTo>
                <a:cubicBezTo>
                  <a:pt x="10005630" y="-28664"/>
                  <a:pt x="10729574" y="54340"/>
                  <a:pt x="11286444" y="0"/>
                </a:cubicBezTo>
                <a:cubicBezTo>
                  <a:pt x="11460002" y="15213"/>
                  <a:pt x="11605532" y="159544"/>
                  <a:pt x="11601450" y="315006"/>
                </a:cubicBezTo>
                <a:cubicBezTo>
                  <a:pt x="11591994" y="493798"/>
                  <a:pt x="11616448" y="742758"/>
                  <a:pt x="11601450" y="1063304"/>
                </a:cubicBezTo>
                <a:cubicBezTo>
                  <a:pt x="11586452" y="1383850"/>
                  <a:pt x="11570517" y="1472866"/>
                  <a:pt x="11601450" y="1700744"/>
                </a:cubicBezTo>
                <a:cubicBezTo>
                  <a:pt x="11632383" y="1928622"/>
                  <a:pt x="11618351" y="2165960"/>
                  <a:pt x="11601450" y="2282753"/>
                </a:cubicBezTo>
                <a:cubicBezTo>
                  <a:pt x="11584549" y="2399546"/>
                  <a:pt x="11620929" y="2681087"/>
                  <a:pt x="11601450" y="2864763"/>
                </a:cubicBezTo>
                <a:cubicBezTo>
                  <a:pt x="11581972" y="3048439"/>
                  <a:pt x="11625158" y="3293654"/>
                  <a:pt x="11601450" y="3446773"/>
                </a:cubicBezTo>
                <a:cubicBezTo>
                  <a:pt x="11577743" y="3599892"/>
                  <a:pt x="11627984" y="3863895"/>
                  <a:pt x="11601450" y="4084212"/>
                </a:cubicBezTo>
                <a:cubicBezTo>
                  <a:pt x="11574916" y="4304529"/>
                  <a:pt x="11608068" y="4541985"/>
                  <a:pt x="11601450" y="4721651"/>
                </a:cubicBezTo>
                <a:cubicBezTo>
                  <a:pt x="11594832" y="4901317"/>
                  <a:pt x="11553945" y="5314584"/>
                  <a:pt x="11601450" y="5857956"/>
                </a:cubicBezTo>
                <a:cubicBezTo>
                  <a:pt x="11581888" y="6036427"/>
                  <a:pt x="11485719" y="6170921"/>
                  <a:pt x="11286444" y="6172962"/>
                </a:cubicBezTo>
                <a:cubicBezTo>
                  <a:pt x="10928072" y="6207938"/>
                  <a:pt x="10729163" y="6211720"/>
                  <a:pt x="10381300" y="6172962"/>
                </a:cubicBezTo>
                <a:cubicBezTo>
                  <a:pt x="10033437" y="6134204"/>
                  <a:pt x="9823425" y="6195890"/>
                  <a:pt x="9585871" y="6172962"/>
                </a:cubicBezTo>
                <a:cubicBezTo>
                  <a:pt x="9348317" y="6150034"/>
                  <a:pt x="8980210" y="6159995"/>
                  <a:pt x="8680727" y="6172962"/>
                </a:cubicBezTo>
                <a:cubicBezTo>
                  <a:pt x="8381244" y="6185929"/>
                  <a:pt x="8428808" y="6155940"/>
                  <a:pt x="8324156" y="6172962"/>
                </a:cubicBezTo>
                <a:cubicBezTo>
                  <a:pt x="8219504" y="6189984"/>
                  <a:pt x="7921464" y="6133931"/>
                  <a:pt x="7528726" y="6172962"/>
                </a:cubicBezTo>
                <a:cubicBezTo>
                  <a:pt x="7135988" y="6211994"/>
                  <a:pt x="6940158" y="6206482"/>
                  <a:pt x="6733297" y="6172962"/>
                </a:cubicBezTo>
                <a:cubicBezTo>
                  <a:pt x="6526436" y="6139442"/>
                  <a:pt x="6226593" y="6164610"/>
                  <a:pt x="5937868" y="6172962"/>
                </a:cubicBezTo>
                <a:cubicBezTo>
                  <a:pt x="5649143" y="6181314"/>
                  <a:pt x="5593791" y="6166716"/>
                  <a:pt x="5361867" y="6172962"/>
                </a:cubicBezTo>
                <a:cubicBezTo>
                  <a:pt x="5129943" y="6179208"/>
                  <a:pt x="4869694" y="6151754"/>
                  <a:pt x="4676153" y="6172962"/>
                </a:cubicBezTo>
                <a:cubicBezTo>
                  <a:pt x="4482612" y="6194170"/>
                  <a:pt x="4438994" y="6183079"/>
                  <a:pt x="4319581" y="6172962"/>
                </a:cubicBezTo>
                <a:cubicBezTo>
                  <a:pt x="4200168" y="6162845"/>
                  <a:pt x="4072808" y="6181228"/>
                  <a:pt x="3963009" y="6172962"/>
                </a:cubicBezTo>
                <a:cubicBezTo>
                  <a:pt x="3853210" y="6164696"/>
                  <a:pt x="3342949" y="6130753"/>
                  <a:pt x="3057866" y="6172962"/>
                </a:cubicBezTo>
                <a:cubicBezTo>
                  <a:pt x="2772783" y="6215171"/>
                  <a:pt x="2731861" y="6191231"/>
                  <a:pt x="2481865" y="6172962"/>
                </a:cubicBezTo>
                <a:cubicBezTo>
                  <a:pt x="2231869" y="6154693"/>
                  <a:pt x="1811175" y="6130446"/>
                  <a:pt x="1576721" y="6172962"/>
                </a:cubicBezTo>
                <a:cubicBezTo>
                  <a:pt x="1342267" y="6215478"/>
                  <a:pt x="867211" y="6110479"/>
                  <a:pt x="315006" y="6172962"/>
                </a:cubicBezTo>
                <a:cubicBezTo>
                  <a:pt x="176816" y="6169597"/>
                  <a:pt x="8288" y="6047894"/>
                  <a:pt x="0" y="5857956"/>
                </a:cubicBezTo>
                <a:cubicBezTo>
                  <a:pt x="1775" y="5708858"/>
                  <a:pt x="-23195" y="5457009"/>
                  <a:pt x="0" y="5165087"/>
                </a:cubicBezTo>
                <a:cubicBezTo>
                  <a:pt x="23195" y="4873165"/>
                  <a:pt x="-7063" y="4765530"/>
                  <a:pt x="0" y="4416789"/>
                </a:cubicBezTo>
                <a:cubicBezTo>
                  <a:pt x="7063" y="4068048"/>
                  <a:pt x="-35369" y="3956451"/>
                  <a:pt x="0" y="3668491"/>
                </a:cubicBezTo>
                <a:cubicBezTo>
                  <a:pt x="35369" y="3380531"/>
                  <a:pt x="-29619" y="3251737"/>
                  <a:pt x="0" y="2920193"/>
                </a:cubicBezTo>
                <a:cubicBezTo>
                  <a:pt x="29619" y="2588649"/>
                  <a:pt x="22916" y="2381361"/>
                  <a:pt x="0" y="2227324"/>
                </a:cubicBezTo>
                <a:cubicBezTo>
                  <a:pt x="-22916" y="2073287"/>
                  <a:pt x="-14510" y="1738418"/>
                  <a:pt x="0" y="1479025"/>
                </a:cubicBezTo>
                <a:cubicBezTo>
                  <a:pt x="14510" y="1219632"/>
                  <a:pt x="-39060" y="763867"/>
                  <a:pt x="0" y="315006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57253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25B22BDA-B439-4EB5-962F-80AA59BDD072}"/>
              </a:ext>
            </a:extLst>
          </p:cNvPr>
          <p:cNvSpPr txBox="1"/>
          <p:nvPr/>
        </p:nvSpPr>
        <p:spPr>
          <a:xfrm>
            <a:off x="3735370" y="1063830"/>
            <a:ext cx="52418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…..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067" b="0" i="0" u="none" strike="noStrike" kern="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665665-9D8A-4A54-B93A-121DBE2C2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367" y="2410642"/>
            <a:ext cx="7346317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ý thuyết ôn chữ hoa g tiếng việt 3">
            <a:extLst>
              <a:ext uri="{FF2B5EF4-FFF2-40B4-BE49-F238E27FC236}">
                <a16:creationId xmlns:a16="http://schemas.microsoft.com/office/drawing/2014/main" id="{2C211F4B-2A0E-4689-8CF2-A1002553D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 bwMode="auto">
          <a:xfrm>
            <a:off x="2434111" y="624622"/>
            <a:ext cx="4315162" cy="59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22FCECC0-7311-48E7-AB51-FDE45AC8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850" y="2132106"/>
            <a:ext cx="2140039" cy="36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24805" y="1856209"/>
            <a:ext cx="8225296" cy="1318437"/>
            <a:chOff x="3485750" y="2171792"/>
            <a:chExt cx="4545106" cy="1393566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853" y="2514654"/>
              <a:ext cx="4005369" cy="105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tục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485750" y="2171792"/>
              <a:ext cx="4545106" cy="1259293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517521" y="3499024"/>
            <a:ext cx="9239864" cy="1335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nhuộm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517521" y="5151497"/>
            <a:ext cx="9239864" cy="1335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người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người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3075" y="929881"/>
            <a:ext cx="6966169" cy="51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83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117</Words>
  <Application>Microsoft Office PowerPoint</Application>
  <PresentationFormat>Widescreen</PresentationFormat>
  <Paragraphs>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Cambria</vt:lpstr>
      <vt:lpstr>Coiny</vt:lpstr>
      <vt:lpstr>Modak</vt:lpstr>
      <vt:lpstr>Nunito</vt:lpstr>
      <vt:lpstr>Roboto Condensed Light</vt:lpstr>
      <vt:lpstr>1_Office Theme</vt:lpstr>
      <vt:lpstr>1_Office 主题​​</vt:lpstr>
      <vt:lpstr>2_Literacy Subject for Pre-K: Holding a Pencil, Marker or Crayon Correctly by Slidesgo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32</cp:revision>
  <dcterms:created xsi:type="dcterms:W3CDTF">2021-07-29T04:27:54Z</dcterms:created>
  <dcterms:modified xsi:type="dcterms:W3CDTF">2025-12-07T16:28:02Z</dcterms:modified>
</cp:coreProperties>
</file>