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713" r:id="rId2"/>
    <p:sldMasterId id="2147483732" r:id="rId3"/>
    <p:sldMasterId id="2147483756" r:id="rId4"/>
  </p:sldMasterIdLst>
  <p:notesMasterIdLst>
    <p:notesMasterId r:id="rId20"/>
  </p:notesMasterIdLst>
  <p:sldIdLst>
    <p:sldId id="366" r:id="rId5"/>
    <p:sldId id="261" r:id="rId6"/>
    <p:sldId id="260" r:id="rId7"/>
    <p:sldId id="256" r:id="rId8"/>
    <p:sldId id="324" r:id="rId9"/>
    <p:sldId id="360" r:id="rId10"/>
    <p:sldId id="367" r:id="rId11"/>
    <p:sldId id="361" r:id="rId12"/>
    <p:sldId id="358" r:id="rId13"/>
    <p:sldId id="326" r:id="rId14"/>
    <p:sldId id="327" r:id="rId15"/>
    <p:sldId id="363" r:id="rId16"/>
    <p:sldId id="364" r:id="rId17"/>
    <p:sldId id="365" r:id="rId18"/>
    <p:sldId id="32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 varScale="1">
        <p:scale>
          <a:sx n="60" d="100"/>
          <a:sy n="60" d="100"/>
        </p:scale>
        <p:origin x="908" y="3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9AC898-10C9-42A7-9E5B-C59D7BB89F87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65EDFF-BCF8-4D50-83CD-FF513EFF4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226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67532962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75171483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64126162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09350-700E-4B0C-A3E5-C1D9554BB8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5FB096-5C12-4D67-9A50-27E1F7F99E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5A4A05-0477-4D9E-A8DB-731A2BD50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325E0-8F25-4BC0-ADD0-87EF17F80CAD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C7CB5D-2637-421C-B549-485DE900B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F9F00F-B768-4068-B350-E434E40B8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A58AF-24B6-4497-A32B-0C9CE7E8C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821898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9F497-ADE5-44AD-9B5C-12C5D94BE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E5E7B7-14A7-4AEE-A40D-9DFA2CA515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13D514-E1C1-4667-91D0-8A7B2C58A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325E0-8F25-4BC0-ADD0-87EF17F80CAD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7B63D8-9E4F-43DA-8B36-53E5D4405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1707D3-F83F-45BB-86AA-F8CDC32CD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A58AF-24B6-4497-A32B-0C9CE7E8C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260832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D43F2-68F2-451B-936B-7E740A9E0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4629C5-A859-4AC2-B016-6B053451CA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E89A62-E802-4D13-8A76-2A7646437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325E0-8F25-4BC0-ADD0-87EF17F80CAD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4A9199-291E-44A7-BED3-C6263BAC1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A6A6BC-FCBB-4D8C-AA6A-EA9B8E2FA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A58AF-24B6-4497-A32B-0C9CE7E8C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174173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A10B5-DB23-4E33-B736-161657400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C0811-2C17-492A-BE42-FB301509C4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5FA9F3-2A5C-4E0E-B47B-0E6381F1B0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631903-ED01-49C1-A7AE-569F4B353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325E0-8F25-4BC0-ADD0-87EF17F80CAD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563C52-21EF-4DC5-BA8A-FB7687386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8D0B79-BF35-4E75-B826-37157BC60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A58AF-24B6-4497-A32B-0C9CE7E8C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686987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9DE74-8031-4332-8E16-3409E2C7E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9FDC92-24BF-48A5-AB77-35421E2D84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C0D8D8-D2AD-4D40-A50E-F5FDC9765A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379F8E-2343-4787-8CB2-CA9F4B1BF6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671229-BFD5-4122-8DEB-286482231E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CD559C-289E-406C-A9F8-0B8D213ED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325E0-8F25-4BC0-ADD0-87EF17F80CAD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8DC19D-B160-4B22-B4E6-7B87291FA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E00B05-62D7-4898-9CC6-471BC0294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A58AF-24B6-4497-A32B-0C9CE7E8C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307901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E807E-ECD4-4B27-A799-A20627211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0F5F57-B950-4801-9F75-A326E47F3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325E0-8F25-4BC0-ADD0-87EF17F80CAD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8A790C-CE61-4CFE-9EC7-F541DC9F4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DBEF2D-B19A-48C9-BB06-72983D20A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A58AF-24B6-4497-A32B-0C9CE7E8C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12886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C0122E-0E2E-46B0-A3DC-0A42EC85C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325E0-8F25-4BC0-ADD0-87EF17F80CAD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FA9ECA-94A7-4F30-A71D-D8716A85B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CD885A-E635-4E4B-91BD-42210EBBF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A58AF-24B6-4497-A32B-0C9CE7E8C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685282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6D3D8-330B-40CF-BAA1-832D9582D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1E54ED-B6B5-49DC-ADF0-8B0B36BB4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36CEA5-8091-4C7C-B74E-6705BC2EBF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783EA5-A629-487C-9BE5-597FDEF32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325E0-8F25-4BC0-ADD0-87EF17F80CAD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9D0DD7-D414-4006-910E-3BF43BA79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0D499A-5565-4E7B-A65F-AF9E5A16C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A58AF-24B6-4497-A32B-0C9CE7E8C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296018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7169891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A9340-D308-4C9F-BFD3-B349FE80B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A6672E-850B-4ADC-8B76-F56BB091F7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921A86-6D7D-4587-A214-3230EB881B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291C2F-4234-4789-AE81-88F08EEEC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325E0-8F25-4BC0-ADD0-87EF17F80CAD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A54AAD-31FB-4CD5-B625-1A83C7D38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D839D6-E2CC-453D-A3DD-C72759025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A58AF-24B6-4497-A32B-0C9CE7E8C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001579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17A70-5DF0-4706-BE97-83CEB6072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79E524-5B41-4E0F-B34D-657C6152FC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66EED4-FE8F-471A-B4C5-9F11D9177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325E0-8F25-4BC0-ADD0-87EF17F80CAD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CD0A23-611E-4FF7-A46E-75C1BA08A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8C4916-7F47-4A0E-AFCA-3213F13F8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A58AF-24B6-4497-A32B-0C9CE7E8C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475125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E23A9D7-7BB4-4421-88D5-027FE48D16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D12F70-FBF9-4564-8CBD-5D21E1650B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7164B2-7A17-4FC3-95C7-182EBA991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325E0-8F25-4BC0-ADD0-87EF17F80CAD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91C72C-44BD-44E1-9058-C64C8CB5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DDA14B-2151-42B8-A27C-F14E1DA47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A58AF-24B6-4497-A32B-0C9CE7E8C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522899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CCC7F-4802-6EEB-801C-E27CAA24A0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C4F85C-A108-D31E-17B0-032250FB0E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E1390E-CDA1-6261-0B38-C6B3FF85EE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F1F7DCB-AF61-43A1-ACC2-BC07373AB104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AA9797-E4C2-FD41-0924-FC616E292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0FBE64-FAC3-CB58-A569-ADA80A964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C94A1-0B00-4DE0-B5EF-381D0C58864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2">
            <a:extLst>
              <a:ext uri="{FF2B5EF4-FFF2-40B4-BE49-F238E27FC236}">
                <a16:creationId xmlns:a16="http://schemas.microsoft.com/office/drawing/2014/main" id="{20CE31A6-424F-683E-0FA6-B96192609ED3}"/>
              </a:ext>
            </a:extLst>
          </p:cNvPr>
          <p:cNvSpPr/>
          <p:nvPr userDrawn="1"/>
        </p:nvSpPr>
        <p:spPr>
          <a:xfrm>
            <a:off x="6248" y="-61495"/>
            <a:ext cx="12211635" cy="6919495"/>
          </a:xfrm>
          <a:custGeom>
            <a:avLst/>
            <a:gdLst/>
            <a:ahLst/>
            <a:cxnLst/>
            <a:rect l="l" t="t" r="r" b="b"/>
            <a:pathLst>
              <a:path w="17895281" h="10060930">
                <a:moveTo>
                  <a:pt x="0" y="0"/>
                </a:moveTo>
                <a:lnTo>
                  <a:pt x="17895281" y="0"/>
                </a:lnTo>
                <a:lnTo>
                  <a:pt x="17895281" y="10060930"/>
                </a:lnTo>
                <a:lnTo>
                  <a:pt x="0" y="1006093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480" t="-1449" b="-3891"/>
            </a:stretch>
          </a:blip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011588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C8713-EE7C-60FA-89DB-C7313EA8F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A2762B-F82C-7AA9-CDF7-304E5B00D9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D0513F-CE61-E2E5-801F-F7AB53FDA0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F1F7DCB-AF61-43A1-ACC2-BC07373AB104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93F5A4-9340-EDCA-9515-461705625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53581C-83A8-A0A8-DFCF-10EC41627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C94A1-0B00-4DE0-B5EF-381D0C58864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164789FF-9BA2-E369-AC9C-BA3DBCC361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517" t="27354" r="19795" b="5469"/>
          <a:stretch/>
        </p:blipFill>
        <p:spPr>
          <a:xfrm>
            <a:off x="0" y="-122861"/>
            <a:ext cx="12192000" cy="7103722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F4ADBA6-955F-3120-AC94-F688AE206245}"/>
              </a:ext>
            </a:extLst>
          </p:cNvPr>
          <p:cNvSpPr/>
          <p:nvPr userDrawn="1"/>
        </p:nvSpPr>
        <p:spPr>
          <a:xfrm>
            <a:off x="314826" y="209048"/>
            <a:ext cx="11562347" cy="6439903"/>
          </a:xfrm>
          <a:prstGeom prst="roundRect">
            <a:avLst>
              <a:gd name="adj" fmla="val 6958"/>
            </a:avLst>
          </a:prstGeom>
          <a:solidFill>
            <a:schemeClr val="bg1"/>
          </a:solidFill>
          <a:ln>
            <a:solidFill>
              <a:srgbClr val="36603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613226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250C7-F462-3B95-3549-B01898DEE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0EFF90-43A7-0AF0-F932-3569C6F68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117F3F-9BD2-167E-49EE-6CFD129F08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F1F7DCB-AF61-43A1-ACC2-BC07373AB104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B7F29B-A034-0752-5D25-B8DADD97D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F30AA7-5B67-8CBB-48A9-A511454D7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C94A1-0B00-4DE0-B5EF-381D0C588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79272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03F43-9ED5-FE85-75CC-09ED97920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6A0E31-E636-85B9-F724-C3454A7054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2A12E5-A768-8822-45C7-8A6833590C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F1E845-B375-42D0-0A87-D8BCDB6F63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F1F7DCB-AF61-43A1-ACC2-BC07373AB104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2181EB-7414-513B-4363-4FFDFD842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4D6A16-5824-D1C1-EE27-95B37C3CC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C94A1-0B00-4DE0-B5EF-381D0C588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92441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9BCFF-37C5-742D-1D90-1173EAF15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B4770C-129C-7A9E-67F1-4D08D6ABDD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E77AD3-9EE3-AB90-D46C-0AB6798066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839BCA-6DB3-7242-1D7D-31700A0163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1E1451-3674-FB1E-18B2-250BD7C52B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BF85C1-14CF-0C1B-EC92-86958A134B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F1F7DCB-AF61-43A1-ACC2-BC07373AB104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7160B5-EC7F-1968-5350-B29061ECC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75D0AF-4B44-9460-19E5-ABB6A0BA5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C94A1-0B00-4DE0-B5EF-381D0C588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103100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59FD4-5DE9-D267-D948-CD107E69D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83806C-937D-026B-FB7C-6FA72518A7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F1F7DCB-AF61-43A1-ACC2-BC07373AB104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01862A-F58A-EDFB-73E3-8DEE8EE04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F480D4-4541-35CF-0768-458E1358C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C94A1-0B00-4DE0-B5EF-381D0C58864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776F2712-12ED-3167-A653-18796F1D8C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3296" b="10454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039048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7408CF-451A-1B25-3995-C52605D7ED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F1F7DCB-AF61-43A1-ACC2-BC07373AB104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4E4718-EA00-1736-ED96-76553BA97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F3C814-77C2-F54D-7582-BC962AB61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C94A1-0B00-4DE0-B5EF-381D0C58864C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873D4A-4E36-8FDE-DEA6-10F1D6DA55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401892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0100258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DF532-B047-D972-D633-F5D71C0A0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B9B07E-3350-59A1-82C5-9B2B9FE462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071601-703F-A582-8D0F-F911B56719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44DA5E-2575-2B2B-04CB-94DEA5DA0D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F1F7DCB-AF61-43A1-ACC2-BC07373AB104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257C51-A800-F91C-4613-F9A38D0F7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EFF40C-DB04-07A3-8284-E623EE66B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C94A1-0B00-4DE0-B5EF-381D0C588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20105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E0903-295B-B1E4-96A0-C10248E00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7CA5C7-FABD-86AC-4349-3D68DF0528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734A80-BF9A-AA37-C055-8CB607377B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5BBCC1-1448-52E8-EB33-6B8A2E1F6F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F1F7DCB-AF61-43A1-ACC2-BC07373AB104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1DFD4B-85A4-F9D2-5653-D390D2866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A1D158-B382-C625-9B0C-7EEDBFCD4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C94A1-0B00-4DE0-B5EF-381D0C588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849892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C0CA1-DEF7-237F-5480-C2DC1C258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8E88F3-85AD-1165-C726-D100BA8263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CFAC21-8A0C-E354-E9FD-5D28BB61C2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F1F7DCB-AF61-43A1-ACC2-BC07373AB104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53CFD4-1803-C30B-A13B-9D4FB3850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DA2435-EF40-E1F5-590C-B350CFE5F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C94A1-0B00-4DE0-B5EF-381D0C588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809445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5D3FA62-434E-7841-E411-D46FA575E5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5D338F-EAB5-A185-E679-718C13EC8F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AEE212-E1B8-1F17-742D-399BB1DEB7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F1F7DCB-AF61-43A1-ACC2-BC07373AB104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410B22-1B2E-73CE-A0C4-7B4B13F7C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C84CCA-653F-BE40-1C28-630802F44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C94A1-0B00-4DE0-B5EF-381D0C588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24060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CCC7F-4802-6EEB-801C-E27CAA24A0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C4F85C-A108-D31E-17B0-032250FB0E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E1390E-CDA1-6261-0B38-C6B3FF85EE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F1F7DCB-AF61-43A1-ACC2-BC07373AB104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AA9797-E4C2-FD41-0924-FC616E292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0FBE64-FAC3-CB58-A569-ADA80A964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C94A1-0B00-4DE0-B5EF-381D0C58864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2">
            <a:extLst>
              <a:ext uri="{FF2B5EF4-FFF2-40B4-BE49-F238E27FC236}">
                <a16:creationId xmlns:a16="http://schemas.microsoft.com/office/drawing/2014/main" id="{20CE31A6-424F-683E-0FA6-B96192609ED3}"/>
              </a:ext>
            </a:extLst>
          </p:cNvPr>
          <p:cNvSpPr/>
          <p:nvPr userDrawn="1"/>
        </p:nvSpPr>
        <p:spPr>
          <a:xfrm>
            <a:off x="6248" y="-61495"/>
            <a:ext cx="12211635" cy="6919495"/>
          </a:xfrm>
          <a:custGeom>
            <a:avLst/>
            <a:gdLst/>
            <a:ahLst/>
            <a:cxnLst/>
            <a:rect l="l" t="t" r="r" b="b"/>
            <a:pathLst>
              <a:path w="17895281" h="10060930">
                <a:moveTo>
                  <a:pt x="0" y="0"/>
                </a:moveTo>
                <a:lnTo>
                  <a:pt x="17895281" y="0"/>
                </a:lnTo>
                <a:lnTo>
                  <a:pt x="17895281" y="10060930"/>
                </a:lnTo>
                <a:lnTo>
                  <a:pt x="0" y="1006093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480" t="-1449" b="-3891"/>
            </a:stretch>
          </a:blip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422822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C8713-EE7C-60FA-89DB-C7313EA8F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A2762B-F82C-7AA9-CDF7-304E5B00D9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D0513F-CE61-E2E5-801F-F7AB53FDA0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F1F7DCB-AF61-43A1-ACC2-BC07373AB104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93F5A4-9340-EDCA-9515-461705625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53581C-83A8-A0A8-DFCF-10EC41627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C94A1-0B00-4DE0-B5EF-381D0C58864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164789FF-9BA2-E369-AC9C-BA3DBCC361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517" t="27354" r="19795" b="5469"/>
          <a:stretch/>
        </p:blipFill>
        <p:spPr>
          <a:xfrm>
            <a:off x="0" y="-122861"/>
            <a:ext cx="12192000" cy="7103722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F4ADBA6-955F-3120-AC94-F688AE206245}"/>
              </a:ext>
            </a:extLst>
          </p:cNvPr>
          <p:cNvSpPr/>
          <p:nvPr userDrawn="1"/>
        </p:nvSpPr>
        <p:spPr>
          <a:xfrm>
            <a:off x="314826" y="209048"/>
            <a:ext cx="11562347" cy="6439903"/>
          </a:xfrm>
          <a:prstGeom prst="roundRect">
            <a:avLst>
              <a:gd name="adj" fmla="val 6958"/>
            </a:avLst>
          </a:prstGeom>
          <a:solidFill>
            <a:schemeClr val="bg1"/>
          </a:solidFill>
          <a:ln>
            <a:solidFill>
              <a:srgbClr val="36603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174822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250C7-F462-3B95-3549-B01898DEE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0EFF90-43A7-0AF0-F932-3569C6F68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117F3F-9BD2-167E-49EE-6CFD129F08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F1F7DCB-AF61-43A1-ACC2-BC07373AB104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B7F29B-A034-0752-5D25-B8DADD97D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F30AA7-5B67-8CBB-48A9-A511454D7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C94A1-0B00-4DE0-B5EF-381D0C588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290011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03F43-9ED5-FE85-75CC-09ED97920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6A0E31-E636-85B9-F724-C3454A7054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2A12E5-A768-8822-45C7-8A6833590C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F1E845-B375-42D0-0A87-D8BCDB6F63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F1F7DCB-AF61-43A1-ACC2-BC07373AB104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2181EB-7414-513B-4363-4FFDFD842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4D6A16-5824-D1C1-EE27-95B37C3CC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C94A1-0B00-4DE0-B5EF-381D0C588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687190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9BCFF-37C5-742D-1D90-1173EAF15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B4770C-129C-7A9E-67F1-4D08D6ABDD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E77AD3-9EE3-AB90-D46C-0AB6798066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839BCA-6DB3-7242-1D7D-31700A0163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1E1451-3674-FB1E-18B2-250BD7C52B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BF85C1-14CF-0C1B-EC92-86958A134B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F1F7DCB-AF61-43A1-ACC2-BC07373AB104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7160B5-EC7F-1968-5350-B29061ECC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75D0AF-4B44-9460-19E5-ABB6A0BA5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C94A1-0B00-4DE0-B5EF-381D0C588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425031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59FD4-5DE9-D267-D948-CD107E69D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83806C-937D-026B-FB7C-6FA72518A7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F1F7DCB-AF61-43A1-ACC2-BC07373AB104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01862A-F58A-EDFB-73E3-8DEE8EE04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F480D4-4541-35CF-0768-458E1358C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C94A1-0B00-4DE0-B5EF-381D0C58864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776F2712-12ED-3167-A653-18796F1D8C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3296" b="10454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991297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8240091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7408CF-451A-1B25-3995-C52605D7ED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F1F7DCB-AF61-43A1-ACC2-BC07373AB104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4E4718-EA00-1736-ED96-76553BA97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F3C814-77C2-F54D-7582-BC962AB61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C94A1-0B00-4DE0-B5EF-381D0C58864C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873D4A-4E36-8FDE-DEA6-10F1D6DA55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710294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DF532-B047-D972-D633-F5D71C0A0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B9B07E-3350-59A1-82C5-9B2B9FE462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071601-703F-A582-8D0F-F911B56719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44DA5E-2575-2B2B-04CB-94DEA5DA0D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F1F7DCB-AF61-43A1-ACC2-BC07373AB104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257C51-A800-F91C-4613-F9A38D0F7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EFF40C-DB04-07A3-8284-E623EE66B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C94A1-0B00-4DE0-B5EF-381D0C588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59155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E0903-295B-B1E4-96A0-C10248E00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7CA5C7-FABD-86AC-4349-3D68DF0528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734A80-BF9A-AA37-C055-8CB607377B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5BBCC1-1448-52E8-EB33-6B8A2E1F6F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F1F7DCB-AF61-43A1-ACC2-BC07373AB104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1DFD4B-85A4-F9D2-5653-D390D2866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A1D158-B382-C625-9B0C-7EEDBFCD4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C94A1-0B00-4DE0-B5EF-381D0C588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712989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C0CA1-DEF7-237F-5480-C2DC1C258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8E88F3-85AD-1165-C726-D100BA8263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CFAC21-8A0C-E354-E9FD-5D28BB61C2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F1F7DCB-AF61-43A1-ACC2-BC07373AB104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53CFD4-1803-C30B-A13B-9D4FB3850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DA2435-EF40-E1F5-590C-B350CFE5F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C94A1-0B00-4DE0-B5EF-381D0C588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449620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5D3FA62-434E-7841-E411-D46FA575E5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5D338F-EAB5-A185-E679-718C13EC8F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AEE212-E1B8-1F17-742D-399BB1DEB7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F1F7DCB-AF61-43A1-ACC2-BC07373AB104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410B22-1B2E-73CE-A0C4-7B4B13F7C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C84CCA-653F-BE40-1C28-630802F44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C94A1-0B00-4DE0-B5EF-381D0C588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417045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31814835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42325033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2889507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912154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6427336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290323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ransition>
    <p:fade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9Slide.vn - 2019">
            <a:extLst>
              <a:ext uri="{FF2B5EF4-FFF2-40B4-BE49-F238E27FC236}">
                <a16:creationId xmlns:a16="http://schemas.microsoft.com/office/drawing/2014/main" id="{8E070DC5-10CD-4C1E-AA6C-12C9C495AC4C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93B65D-6905-4436-B008-309F5580E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218471-A023-4997-A3CC-A775C02785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F0CE99-F86D-4D30-93D0-B7BCB2BE15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6325E0-8F25-4BC0-ADD0-87EF17F80CAD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816C23-6405-4FA7-87DB-C944DB9733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779DC0-A053-4865-B989-7CF0C0035A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AA58AF-24B6-4497-A32B-0C9CE7E8C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701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816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0328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A6EB38F-C3A3-4C1F-B164-043A3D9D72F4}"/>
              </a:ext>
            </a:extLst>
          </p:cNvPr>
          <p:cNvGrpSpPr/>
          <p:nvPr/>
        </p:nvGrpSpPr>
        <p:grpSpPr>
          <a:xfrm>
            <a:off x="1893125" y="1586659"/>
            <a:ext cx="6712395" cy="3230011"/>
            <a:chOff x="1893125" y="1586659"/>
            <a:chExt cx="5498275" cy="3230011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FA171096-98BB-4214-82DD-A71C5639EA50}"/>
                </a:ext>
              </a:extLst>
            </p:cNvPr>
            <p:cNvGrpSpPr/>
            <p:nvPr/>
          </p:nvGrpSpPr>
          <p:grpSpPr>
            <a:xfrm>
              <a:off x="6312725" y="1586659"/>
              <a:ext cx="1078675" cy="3230011"/>
              <a:chOff x="6435289" y="1586659"/>
              <a:chExt cx="1078675" cy="3230011"/>
            </a:xfrm>
          </p:grpSpPr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B2C93620-BB5F-435D-B9C1-E2D1461C77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501351">
                <a:off x="6435289" y="1586659"/>
                <a:ext cx="451556" cy="462844"/>
              </a:xfrm>
              <a:prstGeom prst="rect">
                <a:avLst/>
              </a:prstGeom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AF05B9F6-33C4-4EC0-BE8A-A2CFAEC929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4125720">
                <a:off x="7056764" y="2888711"/>
                <a:ext cx="451556" cy="462844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E182F274-D8E6-4D0C-9CB1-B9954B0177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6374567">
                <a:off x="6507052" y="4359470"/>
                <a:ext cx="451556" cy="462844"/>
              </a:xfrm>
              <a:prstGeom prst="rect">
                <a:avLst/>
              </a:prstGeom>
            </p:spPr>
          </p:pic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2B19F82E-F323-4447-ABDC-6E6C66BE38C1}"/>
                </a:ext>
              </a:extLst>
            </p:cNvPr>
            <p:cNvGrpSpPr/>
            <p:nvPr/>
          </p:nvGrpSpPr>
          <p:grpSpPr>
            <a:xfrm flipH="1">
              <a:off x="1893125" y="1586659"/>
              <a:ext cx="1078675" cy="3230011"/>
              <a:chOff x="6435289" y="1586659"/>
              <a:chExt cx="1078675" cy="3230011"/>
            </a:xfrm>
          </p:grpSpPr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9C10372A-5B32-444C-B792-85CA625918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501351">
                <a:off x="6435289" y="1586659"/>
                <a:ext cx="451556" cy="462844"/>
              </a:xfrm>
              <a:prstGeom prst="rect">
                <a:avLst/>
              </a:prstGeom>
            </p:spPr>
          </p:pic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E046219D-E348-437B-8C77-E800F6C13A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4125720">
                <a:off x="7056764" y="2888711"/>
                <a:ext cx="451556" cy="462844"/>
              </a:xfrm>
              <a:prstGeom prst="rect">
                <a:avLst/>
              </a:prstGeom>
            </p:spPr>
          </p:pic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F8D34A32-493C-472D-BF0E-0DBACAE0BA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6374567">
                <a:off x="6507052" y="4359470"/>
                <a:ext cx="451556" cy="462844"/>
              </a:xfrm>
              <a:prstGeom prst="rect">
                <a:avLst/>
              </a:prstGeom>
            </p:spPr>
          </p:pic>
        </p:grpSp>
      </p:grpSp>
      <p:pic>
        <p:nvPicPr>
          <p:cNvPr id="6" name="Picture 5" descr="A close up of a text&#10;&#10;Description automatically generated">
            <a:extLst>
              <a:ext uri="{FF2B5EF4-FFF2-40B4-BE49-F238E27FC236}">
                <a16:creationId xmlns:a16="http://schemas.microsoft.com/office/drawing/2014/main" id="{2C52B118-4CDA-4D38-DE8D-D5CC0794A0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343" y="1734739"/>
            <a:ext cx="7097041" cy="2471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89794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26554C8-C6D5-41BF-881A-0A507BEA22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4601" y="1524000"/>
            <a:ext cx="7467600" cy="341010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6ABC6A7-5520-4D24-A8C4-A755CA558BFD}"/>
              </a:ext>
            </a:extLst>
          </p:cNvPr>
          <p:cNvSpPr txBox="1"/>
          <p:nvPr/>
        </p:nvSpPr>
        <p:spPr>
          <a:xfrm>
            <a:off x="2643680" y="1924298"/>
            <a:ext cx="716093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Bạn bè cần quan tâm, chia sẻ với nhau, sẵn sang hỗ trợ nhau và biết xin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lỗi,cảm ơn nhau.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6379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5179DC-0911-4537-BF13-D10F678DBE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800" y="502075"/>
            <a:ext cx="9296400" cy="58538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E3A047E-76DB-4743-92B6-259D7FFCA051}"/>
              </a:ext>
            </a:extLst>
          </p:cNvPr>
          <p:cNvSpPr txBox="1"/>
          <p:nvPr/>
        </p:nvSpPr>
        <p:spPr>
          <a:xfrm>
            <a:off x="1887195" y="2338390"/>
            <a:ext cx="64487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Mở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rộng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và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tổng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kết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glow rad="228600">
                  <a:srgbClr val="FFC000">
                    <a:satMod val="175000"/>
                    <a:alpha val="40000"/>
                  </a:srgbClr>
                </a:glow>
              </a:effectLst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80524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553565F6-62CA-4907-8748-75690FD4B75B}"/>
              </a:ext>
            </a:extLst>
          </p:cNvPr>
          <p:cNvSpPr txBox="1"/>
          <p:nvPr/>
        </p:nvSpPr>
        <p:spPr>
          <a:xfrm>
            <a:off x="860323" y="2533760"/>
            <a:ext cx="6705248" cy="2586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ngồi vòng tròn theo nhóm, mỗi nhóm sẽ lắng nghe câu chuyện của một bạn kể hoặc chơi trò chơi đố vui theo nhóm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C5B0D90-DCAF-45E3-8405-D57AAAAE3B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721" y="804180"/>
            <a:ext cx="9559357" cy="151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97979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F05EBE59-6458-40F2-9EFF-212C108A6CD2}"/>
              </a:ext>
            </a:extLst>
          </p:cNvPr>
          <p:cNvSpPr/>
          <p:nvPr/>
        </p:nvSpPr>
        <p:spPr>
          <a:xfrm>
            <a:off x="1682750" y="121813"/>
            <a:ext cx="7302500" cy="955873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3600" b="1" dirty="0">
                <a:solidFill>
                  <a:srgbClr val="0070C0"/>
                </a:solidFill>
              </a:rPr>
              <a:t>Ai biết nghe không ngắt lời?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E8AAC050-6CB2-469E-8A54-3F3C4BA8CD69}"/>
              </a:ext>
            </a:extLst>
          </p:cNvPr>
          <p:cNvSpPr/>
          <p:nvPr/>
        </p:nvSpPr>
        <p:spPr>
          <a:xfrm>
            <a:off x="1563008" y="1391792"/>
            <a:ext cx="6993164" cy="955873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3600" b="1" dirty="0">
                <a:solidFill>
                  <a:srgbClr val="0070C0"/>
                </a:solidFill>
              </a:rPr>
              <a:t>Ai biết nhìn bạn chăm chú?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718FBFB2-9025-41E6-AE08-9F03B2790B23}"/>
              </a:ext>
            </a:extLst>
          </p:cNvPr>
          <p:cNvSpPr/>
          <p:nvPr/>
        </p:nvSpPr>
        <p:spPr>
          <a:xfrm>
            <a:off x="1563007" y="2569519"/>
            <a:ext cx="6861049" cy="1131624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3600" b="1">
                <a:solidFill>
                  <a:srgbClr val="0070C0"/>
                </a:solidFill>
              </a:rPr>
              <a:t>Ai biết gật đầu cổ vũ, động viên bạn?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BEEA2734-61F1-4D85-A8AE-791B8A587463}"/>
              </a:ext>
            </a:extLst>
          </p:cNvPr>
          <p:cNvSpPr/>
          <p:nvPr/>
        </p:nvSpPr>
        <p:spPr>
          <a:xfrm>
            <a:off x="1563006" y="3997831"/>
            <a:ext cx="6861049" cy="1131624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3600" b="1" dirty="0">
                <a:solidFill>
                  <a:srgbClr val="0070C0"/>
                </a:solidFill>
              </a:rPr>
              <a:t>Ai biết đặt câu hỏi cho bạn khi bạn kể xong?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81226085-D0DA-4C4C-B71E-BF6EAD907867}"/>
              </a:ext>
            </a:extLst>
          </p:cNvPr>
          <p:cNvSpPr/>
          <p:nvPr/>
        </p:nvSpPr>
        <p:spPr>
          <a:xfrm>
            <a:off x="1655536" y="5351309"/>
            <a:ext cx="6861049" cy="1131624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3600" b="1" dirty="0">
                <a:solidFill>
                  <a:srgbClr val="0070C0"/>
                </a:solidFill>
              </a:rPr>
              <a:t>Ai biết chia sẻ với bạn, góp ý hay đồng tình với bạn?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22667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26554C8-C6D5-41BF-881A-0A507BEA22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4601" y="1524000"/>
            <a:ext cx="7467600" cy="341010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6ABC6A7-5520-4D24-A8C4-A755CA558BFD}"/>
              </a:ext>
            </a:extLst>
          </p:cNvPr>
          <p:cNvSpPr txBox="1"/>
          <p:nvPr/>
        </p:nvSpPr>
        <p:spPr>
          <a:xfrm>
            <a:off x="3061947" y="2142013"/>
            <a:ext cx="65045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558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Để bạn hiểu mình và mình hiểu bạn, em hãy trở thành người biết “lắng nghe tích cực”.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558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60609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44006AC3-16D2-4A74-87D4-4F91FB05F757}"/>
              </a:ext>
            </a:extLst>
          </p:cNvPr>
          <p:cNvGrpSpPr/>
          <p:nvPr/>
        </p:nvGrpSpPr>
        <p:grpSpPr>
          <a:xfrm>
            <a:off x="4211597" y="918749"/>
            <a:ext cx="7860660" cy="2510251"/>
            <a:chOff x="4436414" y="1551563"/>
            <a:chExt cx="7327378" cy="4327762"/>
          </a:xfrm>
        </p:grpSpPr>
        <p:sp>
          <p:nvSpPr>
            <p:cNvPr id="16" name="Rectangle: Diagonal Corners Rounded 15">
              <a:extLst>
                <a:ext uri="{FF2B5EF4-FFF2-40B4-BE49-F238E27FC236}">
                  <a16:creationId xmlns:a16="http://schemas.microsoft.com/office/drawing/2014/main" id="{BC3944D7-32E0-4A4A-B993-DB413703505C}"/>
                </a:ext>
              </a:extLst>
            </p:cNvPr>
            <p:cNvSpPr/>
            <p:nvPr/>
          </p:nvSpPr>
          <p:spPr>
            <a:xfrm flipH="1">
              <a:off x="4572001" y="1676401"/>
              <a:ext cx="7191791" cy="4202924"/>
            </a:xfrm>
            <a:prstGeom prst="round2DiagRect">
              <a:avLst>
                <a:gd name="adj1" fmla="val 34172"/>
                <a:gd name="adj2" fmla="val 717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angle: Diagonal Corners Rounded 16">
              <a:extLst>
                <a:ext uri="{FF2B5EF4-FFF2-40B4-BE49-F238E27FC236}">
                  <a16:creationId xmlns:a16="http://schemas.microsoft.com/office/drawing/2014/main" id="{AEB7E186-BE47-4E74-8843-B0262F4F29BC}"/>
                </a:ext>
              </a:extLst>
            </p:cNvPr>
            <p:cNvSpPr/>
            <p:nvPr/>
          </p:nvSpPr>
          <p:spPr>
            <a:xfrm flipH="1">
              <a:off x="4436414" y="1551563"/>
              <a:ext cx="7155053" cy="4133089"/>
            </a:xfrm>
            <a:prstGeom prst="round2DiagRect">
              <a:avLst>
                <a:gd name="adj1" fmla="val 30812"/>
                <a:gd name="adj2" fmla="val 7179"/>
              </a:avLst>
            </a:prstGeom>
            <a:noFill/>
            <a:ln w="76200">
              <a:solidFill>
                <a:srgbClr val="FFC23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A528142F-AC1E-4F8B-977E-003797E3D3E6}"/>
              </a:ext>
            </a:extLst>
          </p:cNvPr>
          <p:cNvSpPr txBox="1"/>
          <p:nvPr/>
        </p:nvSpPr>
        <p:spPr>
          <a:xfrm>
            <a:off x="4390321" y="1202694"/>
            <a:ext cx="7211103" cy="1908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Về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nhà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chia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sẻ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5858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623DC73-8F69-55CA-DE51-05D645FABF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547" y="937819"/>
            <a:ext cx="11126164" cy="215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4143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6F284D8-D4A4-6246-B58C-CD9B56F2F468}"/>
              </a:ext>
            </a:extLst>
          </p:cNvPr>
          <p:cNvSpPr/>
          <p:nvPr/>
        </p:nvSpPr>
        <p:spPr>
          <a:xfrm>
            <a:off x="901233" y="1296825"/>
            <a:ext cx="10648510" cy="2012432"/>
          </a:xfrm>
          <a:prstGeom prst="roundRect">
            <a:avLst>
              <a:gd name="adj" fmla="val 13777"/>
            </a:avLst>
          </a:prstGeom>
          <a:solidFill>
            <a:srgbClr val="FAECEC"/>
          </a:solidFill>
          <a:ln>
            <a:solidFill>
              <a:srgbClr val="D13F3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lvl="0" indent="-571500" algn="just">
              <a:buFontTx/>
              <a:buChar char="-"/>
              <a:defRPr/>
            </a:pPr>
            <a:r>
              <a:rPr lang="vi-VN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 nhóm cùng lắng nghe tiếng hô của GV (người quản trò).</a:t>
            </a:r>
            <a:endParaRPr lang="en-US" sz="28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71500" lvl="0" indent="-571500" algn="just">
              <a:buFontTx/>
              <a:buChar char="-"/>
              <a:defRPr/>
            </a:pPr>
            <a:r>
              <a:rPr lang="vi-VN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GV hô số chân như thế nào thì các nhóm (2 người hoặc 3 người) phải co chân lên, sao cho tổng số chân của cả nhóm bằng với con số trong hiệu lệnh.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17C55C2-2B4F-140D-91EC-BE6CD79EB1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3323" y="0"/>
            <a:ext cx="3688400" cy="11583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8131C43-1AB8-65AE-6181-6B1D258ED7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4778" y="3558268"/>
            <a:ext cx="7529187" cy="2853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4912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FB1AC44-C5AC-7254-B9D1-53577738D5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883" y="1742852"/>
            <a:ext cx="6309907" cy="251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5561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A6EB38F-C3A3-4C1F-B164-043A3D9D72F4}"/>
              </a:ext>
            </a:extLst>
          </p:cNvPr>
          <p:cNvGrpSpPr/>
          <p:nvPr/>
        </p:nvGrpSpPr>
        <p:grpSpPr>
          <a:xfrm>
            <a:off x="1893125" y="1586659"/>
            <a:ext cx="6712395" cy="3230011"/>
            <a:chOff x="1893125" y="1586659"/>
            <a:chExt cx="5498275" cy="3230011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FA171096-98BB-4214-82DD-A71C5639EA50}"/>
                </a:ext>
              </a:extLst>
            </p:cNvPr>
            <p:cNvGrpSpPr/>
            <p:nvPr/>
          </p:nvGrpSpPr>
          <p:grpSpPr>
            <a:xfrm>
              <a:off x="6312725" y="1586659"/>
              <a:ext cx="1078675" cy="3230011"/>
              <a:chOff x="6435289" y="1586659"/>
              <a:chExt cx="1078675" cy="3230011"/>
            </a:xfrm>
          </p:grpSpPr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B2C93620-BB5F-435D-B9C1-E2D1461C77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501351">
                <a:off x="6435289" y="1586659"/>
                <a:ext cx="451556" cy="462844"/>
              </a:xfrm>
              <a:prstGeom prst="rect">
                <a:avLst/>
              </a:prstGeom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AF05B9F6-33C4-4EC0-BE8A-A2CFAEC929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4125720">
                <a:off x="7056764" y="2888711"/>
                <a:ext cx="451556" cy="462844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E182F274-D8E6-4D0C-9CB1-B9954B0177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6374567">
                <a:off x="6507052" y="4359470"/>
                <a:ext cx="451556" cy="462844"/>
              </a:xfrm>
              <a:prstGeom prst="rect">
                <a:avLst/>
              </a:prstGeom>
            </p:spPr>
          </p:pic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2B19F82E-F323-4447-ABDC-6E6C66BE38C1}"/>
                </a:ext>
              </a:extLst>
            </p:cNvPr>
            <p:cNvGrpSpPr/>
            <p:nvPr/>
          </p:nvGrpSpPr>
          <p:grpSpPr>
            <a:xfrm flipH="1">
              <a:off x="1893125" y="1586659"/>
              <a:ext cx="1078675" cy="3230011"/>
              <a:chOff x="6435289" y="1586659"/>
              <a:chExt cx="1078675" cy="3230011"/>
            </a:xfrm>
          </p:grpSpPr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9C10372A-5B32-444C-B792-85CA625918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501351">
                <a:off x="6435289" y="1586659"/>
                <a:ext cx="451556" cy="462844"/>
              </a:xfrm>
              <a:prstGeom prst="rect">
                <a:avLst/>
              </a:prstGeom>
            </p:spPr>
          </p:pic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E046219D-E348-437B-8C77-E800F6C13A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4125720">
                <a:off x="7056764" y="2888711"/>
                <a:ext cx="451556" cy="462844"/>
              </a:xfrm>
              <a:prstGeom prst="rect">
                <a:avLst/>
              </a:prstGeom>
            </p:spPr>
          </p:pic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F8D34A32-493C-472D-BF0E-0DBACAE0BA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6374567">
                <a:off x="6507052" y="4359470"/>
                <a:ext cx="451556" cy="462844"/>
              </a:xfrm>
              <a:prstGeom prst="rect">
                <a:avLst/>
              </a:prstGeom>
            </p:spPr>
          </p:pic>
        </p:grpSp>
      </p:grpSp>
      <p:pic>
        <p:nvPicPr>
          <p:cNvPr id="7" name="Picture 6" descr="A neon colored word on a black background&#10;&#10;Description automatically generated">
            <a:extLst>
              <a:ext uri="{FF2B5EF4-FFF2-40B4-BE49-F238E27FC236}">
                <a16:creationId xmlns:a16="http://schemas.microsoft.com/office/drawing/2014/main" id="{32CFB4DE-8886-2E23-6C3F-8A5862D0D0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860" y="2144485"/>
            <a:ext cx="6293689" cy="2139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9807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F05EBE59-6458-40F2-9EFF-212C108A6CD2}"/>
              </a:ext>
            </a:extLst>
          </p:cNvPr>
          <p:cNvSpPr/>
          <p:nvPr/>
        </p:nvSpPr>
        <p:spPr>
          <a:xfrm>
            <a:off x="2133600" y="1541043"/>
            <a:ext cx="7302500" cy="2438400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sz="6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Sắm vai xử lí tình huống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2185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>
            <a:extLst>
              <a:ext uri="{FF2B5EF4-FFF2-40B4-BE49-F238E27FC236}">
                <a16:creationId xmlns:a16="http://schemas.microsoft.com/office/drawing/2014/main" id="{FA3A6D4F-9D67-4B20-B500-8294818B73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0029" y="-3830874"/>
            <a:ext cx="8751940" cy="117814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25FA937B-5AA6-47C9-A540-2227B4250C78}"/>
              </a:ext>
            </a:extLst>
          </p:cNvPr>
          <p:cNvGrpSpPr/>
          <p:nvPr/>
        </p:nvGrpSpPr>
        <p:grpSpPr>
          <a:xfrm>
            <a:off x="206829" y="152399"/>
            <a:ext cx="11800114" cy="1498518"/>
            <a:chOff x="1905000" y="450289"/>
            <a:chExt cx="8382000" cy="153091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96785F7-945F-4188-8562-550076C4A763}"/>
                </a:ext>
              </a:extLst>
            </p:cNvPr>
            <p:cNvGrpSpPr/>
            <p:nvPr/>
          </p:nvGrpSpPr>
          <p:grpSpPr>
            <a:xfrm>
              <a:off x="1905000" y="450289"/>
              <a:ext cx="8382000" cy="1530911"/>
              <a:chOff x="2368419" y="-1613946"/>
              <a:chExt cx="7346706" cy="1338735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5" name="Rectangle: Diagonal Corners Rounded 4">
                <a:extLst>
                  <a:ext uri="{FF2B5EF4-FFF2-40B4-BE49-F238E27FC236}">
                    <a16:creationId xmlns:a16="http://schemas.microsoft.com/office/drawing/2014/main" id="{904F1DB8-4EB6-4756-9B94-F17BA31994BF}"/>
                  </a:ext>
                </a:extLst>
              </p:cNvPr>
              <p:cNvSpPr/>
              <p:nvPr/>
            </p:nvSpPr>
            <p:spPr>
              <a:xfrm>
                <a:off x="2453058" y="-1512534"/>
                <a:ext cx="7262067" cy="1237323"/>
              </a:xfrm>
              <a:prstGeom prst="round2DiagRect">
                <a:avLst>
                  <a:gd name="adj1" fmla="val 50000"/>
                  <a:gd name="adj2" fmla="val 1334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" name="Rectangle: Diagonal Corners Rounded 39">
                <a:extLst>
                  <a:ext uri="{FF2B5EF4-FFF2-40B4-BE49-F238E27FC236}">
                    <a16:creationId xmlns:a16="http://schemas.microsoft.com/office/drawing/2014/main" id="{BD0EAFBE-2AE9-489B-9B30-E923BA2D6D06}"/>
                  </a:ext>
                </a:extLst>
              </p:cNvPr>
              <p:cNvSpPr/>
              <p:nvPr/>
            </p:nvSpPr>
            <p:spPr>
              <a:xfrm>
                <a:off x="2368419" y="-1613946"/>
                <a:ext cx="7262067" cy="1237323"/>
              </a:xfrm>
              <a:prstGeom prst="round2DiagRect">
                <a:avLst>
                  <a:gd name="adj1" fmla="val 50000"/>
                  <a:gd name="adj2" fmla="val 13343"/>
                </a:avLst>
              </a:prstGeom>
              <a:noFill/>
              <a:ln w="50800">
                <a:solidFill>
                  <a:srgbClr val="FFC2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E409B3E-F450-4FFE-8A25-9B7B5F82D1F8}"/>
                </a:ext>
              </a:extLst>
            </p:cNvPr>
            <p:cNvSpPr txBox="1"/>
            <p:nvPr/>
          </p:nvSpPr>
          <p:spPr>
            <a:xfrm>
              <a:off x="2438400" y="653225"/>
              <a:ext cx="7338266" cy="113194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3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Tình huống 1: Bút bạn hỏng, em ngồi cạnh biết được, em sẽ nói gì?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37846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>
            <a:extLst>
              <a:ext uri="{FF2B5EF4-FFF2-40B4-BE49-F238E27FC236}">
                <a16:creationId xmlns:a16="http://schemas.microsoft.com/office/drawing/2014/main" id="{FA3A6D4F-9D67-4B20-B500-8294818B73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0029" y="-3830874"/>
            <a:ext cx="8751940" cy="117814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25FA937B-5AA6-47C9-A540-2227B4250C78}"/>
              </a:ext>
            </a:extLst>
          </p:cNvPr>
          <p:cNvGrpSpPr/>
          <p:nvPr/>
        </p:nvGrpSpPr>
        <p:grpSpPr>
          <a:xfrm>
            <a:off x="206829" y="152399"/>
            <a:ext cx="11800114" cy="1498518"/>
            <a:chOff x="1905000" y="450289"/>
            <a:chExt cx="8382000" cy="153091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96785F7-945F-4188-8562-550076C4A763}"/>
                </a:ext>
              </a:extLst>
            </p:cNvPr>
            <p:cNvGrpSpPr/>
            <p:nvPr/>
          </p:nvGrpSpPr>
          <p:grpSpPr>
            <a:xfrm>
              <a:off x="1905000" y="450289"/>
              <a:ext cx="8382000" cy="1530911"/>
              <a:chOff x="2368419" y="-1613946"/>
              <a:chExt cx="7346706" cy="1338735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5" name="Rectangle: Diagonal Corners Rounded 4">
                <a:extLst>
                  <a:ext uri="{FF2B5EF4-FFF2-40B4-BE49-F238E27FC236}">
                    <a16:creationId xmlns:a16="http://schemas.microsoft.com/office/drawing/2014/main" id="{904F1DB8-4EB6-4756-9B94-F17BA31994BF}"/>
                  </a:ext>
                </a:extLst>
              </p:cNvPr>
              <p:cNvSpPr/>
              <p:nvPr/>
            </p:nvSpPr>
            <p:spPr>
              <a:xfrm>
                <a:off x="2453058" y="-1512534"/>
                <a:ext cx="7262067" cy="1237323"/>
              </a:xfrm>
              <a:prstGeom prst="round2DiagRect">
                <a:avLst>
                  <a:gd name="adj1" fmla="val 50000"/>
                  <a:gd name="adj2" fmla="val 1334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" name="Rectangle: Diagonal Corners Rounded 39">
                <a:extLst>
                  <a:ext uri="{FF2B5EF4-FFF2-40B4-BE49-F238E27FC236}">
                    <a16:creationId xmlns:a16="http://schemas.microsoft.com/office/drawing/2014/main" id="{BD0EAFBE-2AE9-489B-9B30-E923BA2D6D06}"/>
                  </a:ext>
                </a:extLst>
              </p:cNvPr>
              <p:cNvSpPr/>
              <p:nvPr/>
            </p:nvSpPr>
            <p:spPr>
              <a:xfrm>
                <a:off x="2368419" y="-1613946"/>
                <a:ext cx="7262067" cy="1237323"/>
              </a:xfrm>
              <a:prstGeom prst="round2DiagRect">
                <a:avLst>
                  <a:gd name="adj1" fmla="val 50000"/>
                  <a:gd name="adj2" fmla="val 13343"/>
                </a:avLst>
              </a:prstGeom>
              <a:noFill/>
              <a:ln w="50800">
                <a:solidFill>
                  <a:srgbClr val="FFC2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E409B3E-F450-4FFE-8A25-9B7B5F82D1F8}"/>
                </a:ext>
              </a:extLst>
            </p:cNvPr>
            <p:cNvSpPr txBox="1"/>
            <p:nvPr/>
          </p:nvSpPr>
          <p:spPr>
            <a:xfrm>
              <a:off x="2438400" y="653225"/>
              <a:ext cx="7338266" cy="113194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3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Tình huống 2: Thấy bạn mệt, em ngồi cạnh bạn, em sẽ nói gì, làm gì?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134860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F05EBE59-6458-40F2-9EFF-212C108A6CD2}"/>
              </a:ext>
            </a:extLst>
          </p:cNvPr>
          <p:cNvSpPr/>
          <p:nvPr/>
        </p:nvSpPr>
        <p:spPr>
          <a:xfrm>
            <a:off x="1867807" y="1177727"/>
            <a:ext cx="7302500" cy="1693443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3600" b="1" dirty="0">
                <a:solidFill>
                  <a:srgbClr val="0070C0"/>
                </a:solidFill>
              </a:rPr>
              <a:t>Em đã từng gặp tình huống thật như vậy chưa?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DDEF43DA-4AA3-4217-AF62-6ADE5A6C9FF7}"/>
              </a:ext>
            </a:extLst>
          </p:cNvPr>
          <p:cNvSpPr/>
          <p:nvPr/>
        </p:nvSpPr>
        <p:spPr>
          <a:xfrm>
            <a:off x="1642382" y="3282328"/>
            <a:ext cx="7302500" cy="1693443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3600" b="1">
                <a:solidFill>
                  <a:srgbClr val="0070C0"/>
                </a:solidFill>
              </a:rPr>
              <a:t>Sau khi giúp bạn, bạn cảm ơn em, em cảm thấy thế nào?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4187023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274</Words>
  <Application>Microsoft Office PowerPoint</Application>
  <PresentationFormat>Widescreen</PresentationFormat>
  <Paragraphs>18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Calibri</vt:lpstr>
      <vt:lpstr>Calibri Light</vt:lpstr>
      <vt:lpstr>Cambria</vt:lpstr>
      <vt:lpstr>Coiny</vt:lpstr>
      <vt:lpstr>2_Office Theme</vt:lpstr>
      <vt:lpstr>1_Office Theme</vt:lpstr>
      <vt:lpstr>3_Office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Administrator</cp:lastModifiedBy>
  <cp:revision>30</cp:revision>
  <dcterms:created xsi:type="dcterms:W3CDTF">2021-06-11T14:30:21Z</dcterms:created>
  <dcterms:modified xsi:type="dcterms:W3CDTF">2025-12-07T15:37:37Z</dcterms:modified>
</cp:coreProperties>
</file>