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  <p:sldMasterId id="2147483717" r:id="rId4"/>
  </p:sldMasterIdLst>
  <p:notesMasterIdLst>
    <p:notesMasterId r:id="rId17"/>
  </p:notesMasterIdLst>
  <p:sldIdLst>
    <p:sldId id="257" r:id="rId5"/>
    <p:sldId id="366" r:id="rId6"/>
    <p:sldId id="372" r:id="rId7"/>
    <p:sldId id="258" r:id="rId8"/>
    <p:sldId id="370" r:id="rId9"/>
    <p:sldId id="356" r:id="rId10"/>
    <p:sldId id="369" r:id="rId11"/>
    <p:sldId id="375" r:id="rId12"/>
    <p:sldId id="376" r:id="rId13"/>
    <p:sldId id="377" r:id="rId14"/>
    <p:sldId id="378" r:id="rId15"/>
    <p:sldId id="3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69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26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84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93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0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9147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33" y="3297958"/>
            <a:ext cx="12192000" cy="355956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3600" y="4344400"/>
            <a:ext cx="7168800" cy="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513600" y="5115891"/>
            <a:ext cx="71688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433092" y="71116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58853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9509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45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0733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4" y="5686627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 flipH="1">
            <a:off x="9635064" y="6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9309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0" y="4594068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7"/>
          <p:cNvSpPr/>
          <p:nvPr/>
        </p:nvSpPr>
        <p:spPr>
          <a:xfrm flipH="1">
            <a:off x="-58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8101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0763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49569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963041" y="-140"/>
            <a:ext cx="9228888" cy="419304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49" y="5465701"/>
            <a:ext cx="2726088" cy="139238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752933" y="597408"/>
            <a:ext cx="34136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50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3527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3001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110734" y="1638233"/>
            <a:ext cx="12413259" cy="42799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" name="Google Shape;77;p13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9508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9508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247648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1351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3571351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1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1919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61919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732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12433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8812433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776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2905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2318660" y="2617041"/>
            <a:ext cx="6985733" cy="16238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5281214" y="-48016"/>
            <a:ext cx="6875069" cy="6954029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7576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87367" y="4208670"/>
            <a:ext cx="4525376" cy="273669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38772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6406248" y="10497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8010567" y="71916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8010567" y="119159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6406248" y="304796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8010567" y="271738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8010567" y="3189815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6406248" y="5043133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8010567" y="4712551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8010567" y="5184981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3459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3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2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0" y="1730972"/>
            <a:ext cx="3742800" cy="25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0" y="4291429"/>
            <a:ext cx="374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6645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43" y="1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10954758" y="1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2297300" y="1707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2297300" y="2185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6846700" y="1707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6846700" y="2185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2297300" y="4211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2297300" y="4689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6846700" y="4211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6846700" y="4689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5548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4499107" y="-1032800"/>
            <a:ext cx="3197493" cy="123357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4499158" y="-838650"/>
            <a:ext cx="3197493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5521466" y="-5521325"/>
            <a:ext cx="1144425" cy="12187089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950800" y="2506555"/>
            <a:ext cx="3243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950800" y="2846877"/>
            <a:ext cx="3243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4474400" y="2506555"/>
            <a:ext cx="3243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4474400" y="2846877"/>
            <a:ext cx="3243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7998000" y="2506555"/>
            <a:ext cx="3243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7998000" y="2846877"/>
            <a:ext cx="3243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950800" y="4971755"/>
            <a:ext cx="3243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950800" y="5312077"/>
            <a:ext cx="3243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4474400" y="4971755"/>
            <a:ext cx="3243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4474400" y="5312077"/>
            <a:ext cx="3243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7998000" y="4971755"/>
            <a:ext cx="3243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7998000" y="5312077"/>
            <a:ext cx="3243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262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8394181" y="1"/>
            <a:ext cx="3797820" cy="312779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5120833" y="593367"/>
            <a:ext cx="612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4354684" y="1871957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4354684" y="2355456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7627851" y="1871957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7627851" y="2355456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5307033" y="4294991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5307033" y="4772889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8580200" y="4294991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8580200" y="4772889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0356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4080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10" y="-30"/>
            <a:ext cx="7861991" cy="413931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498267" y="1782967"/>
            <a:ext cx="37428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7498267" y="3172993"/>
            <a:ext cx="3742800" cy="1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8768808" y="4741392"/>
            <a:ext cx="3440712" cy="214292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8861910" y="4818023"/>
            <a:ext cx="3367357" cy="209587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05842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4939001" y="-11"/>
            <a:ext cx="7252999" cy="685797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211826" y="-37631"/>
            <a:ext cx="7055441" cy="693326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242500" y="593367"/>
            <a:ext cx="39988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241700" y="4807800"/>
            <a:ext cx="41240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467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4269805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29F22D-DA32-44E6-9B8E-EF7F7173FB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1" y="284922"/>
            <a:ext cx="1191569" cy="11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88D899-EC9D-416D-8F43-22484C9A33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1" y="284922"/>
            <a:ext cx="1191569" cy="11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698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transition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层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1160"/>
            <a:ext cx="12185227" cy="4130040"/>
          </a:xfrm>
          <a:prstGeom prst="rect">
            <a:avLst/>
          </a:prstGeom>
        </p:spPr>
      </p:pic>
      <p:sp>
        <p:nvSpPr>
          <p:cNvPr id="22" name="Google Shape;200;p25"/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0182" y="-38099"/>
            <a:ext cx="12224793" cy="2762009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527618" y="2391588"/>
            <a:ext cx="3952175" cy="4277606"/>
            <a:chOff x="6179" y="658"/>
            <a:chExt cx="6567" cy="6538"/>
          </a:xfrm>
        </p:grpSpPr>
        <p:sp>
          <p:nvSpPr>
            <p:cNvPr id="5" name="Google Shape;196;p25"/>
            <p:cNvSpPr/>
            <p:nvPr/>
          </p:nvSpPr>
          <p:spPr>
            <a:xfrm>
              <a:off x="6179" y="658"/>
              <a:ext cx="6567" cy="6538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5" name="图片 34" descr="D:\资料\图片3.png图片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780" y="1339"/>
              <a:ext cx="5366" cy="5360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006757" y="203976"/>
            <a:ext cx="10772488" cy="5195887"/>
            <a:chOff x="882" y="-306"/>
            <a:chExt cx="17393" cy="8389"/>
          </a:xfrm>
        </p:grpSpPr>
        <p:grpSp>
          <p:nvGrpSpPr>
            <p:cNvPr id="38" name="组合 37"/>
            <p:cNvGrpSpPr/>
            <p:nvPr/>
          </p:nvGrpSpPr>
          <p:grpSpPr>
            <a:xfrm>
              <a:off x="882" y="-306"/>
              <a:ext cx="13434" cy="4452"/>
              <a:chOff x="882" y="-306"/>
              <a:chExt cx="13434" cy="4452"/>
            </a:xfrm>
          </p:grpSpPr>
          <p:pic>
            <p:nvPicPr>
              <p:cNvPr id="39" name="image 10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2901" y="-306"/>
                <a:ext cx="1415" cy="1415"/>
              </a:xfrm>
              <a:prstGeom prst="rect">
                <a:avLst/>
              </a:prstGeom>
            </p:spPr>
          </p:pic>
          <p:pic>
            <p:nvPicPr>
              <p:cNvPr id="40" name="image 10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7703" y="-58"/>
                <a:ext cx="920" cy="920"/>
              </a:xfrm>
              <a:prstGeom prst="rect">
                <a:avLst/>
              </a:prstGeom>
            </p:spPr>
          </p:pic>
          <p:pic>
            <p:nvPicPr>
              <p:cNvPr id="41" name="image 10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882" y="3226"/>
                <a:ext cx="920" cy="920"/>
              </a:xfrm>
              <a:prstGeom prst="rect">
                <a:avLst/>
              </a:prstGeom>
            </p:spPr>
          </p:pic>
        </p:grpSp>
        <p:pic>
          <p:nvPicPr>
            <p:cNvPr id="42" name="image 10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774" y="6779"/>
              <a:ext cx="1304" cy="1304"/>
            </a:xfrm>
            <a:prstGeom prst="rect">
              <a:avLst/>
            </a:prstGeom>
          </p:spPr>
        </p:pic>
        <p:pic>
          <p:nvPicPr>
            <p:cNvPr id="43" name="image 10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6971" y="3226"/>
              <a:ext cx="1304" cy="130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967B69-405B-4434-9CD3-166867D41A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187" y="165486"/>
            <a:ext cx="7047587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F570D-3E0B-4BA1-889E-A4D907BAB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665" y="1522274"/>
            <a:ext cx="7882811" cy="42127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92" descr="D:\资料\组 4.png组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 rot="5400000">
            <a:off x="2838726" y="-2108875"/>
            <a:ext cx="6675165" cy="11664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AB45E20-F312-41F2-991E-CBA89DC7EEA9}"/>
              </a:ext>
            </a:extLst>
          </p:cNvPr>
          <p:cNvSpPr txBox="1"/>
          <p:nvPr/>
        </p:nvSpPr>
        <p:spPr>
          <a:xfrm>
            <a:off x="1594783" y="219416"/>
            <a:ext cx="916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phiếu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mua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hàng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C833E2-3585-45E6-9677-15E76073D487}"/>
              </a:ext>
            </a:extLst>
          </p:cNvPr>
          <p:cNvSpPr txBox="1"/>
          <p:nvPr/>
        </p:nvSpPr>
        <p:spPr>
          <a:xfrm>
            <a:off x="1209675" y="1751969"/>
            <a:ext cx="986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A2FCC-6248-4122-AE5A-9A4F59C9D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212" y="2336744"/>
            <a:ext cx="4519613" cy="31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59052"/>
          <a:stretch>
            <a:fillRect/>
          </a:stretch>
        </p:blipFill>
        <p:spPr>
          <a:xfrm flipV="1">
            <a:off x="1120140" y="0"/>
            <a:ext cx="9952567" cy="1581573"/>
          </a:xfrm>
          <a:prstGeom prst="rect">
            <a:avLst/>
          </a:prstGeom>
        </p:spPr>
      </p:pic>
      <p:pic>
        <p:nvPicPr>
          <p:cNvPr id="12" name="图片 11" descr="10+2021.10.22+PS+4000x4000px+原创折扇和桃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74" y="549487"/>
            <a:ext cx="1942253" cy="19422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0160" y="-38100"/>
            <a:ext cx="12225020" cy="2761827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66856E-BEC0-4D72-A6C1-993956064D7B}"/>
              </a:ext>
            </a:extLst>
          </p:cNvPr>
          <p:cNvGrpSpPr/>
          <p:nvPr/>
        </p:nvGrpSpPr>
        <p:grpSpPr>
          <a:xfrm>
            <a:off x="1363797" y="587586"/>
            <a:ext cx="9121931" cy="1581574"/>
            <a:chOff x="1612744" y="1604813"/>
            <a:chExt cx="9121931" cy="2097567"/>
          </a:xfrm>
        </p:grpSpPr>
        <p:sp>
          <p:nvSpPr>
            <p:cNvPr id="617" name="Google Shape;617;p36"/>
            <p:cNvSpPr/>
            <p:nvPr/>
          </p:nvSpPr>
          <p:spPr>
            <a:xfrm>
              <a:off x="1619250" y="1821180"/>
              <a:ext cx="9115425" cy="18812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rgbClr val="FEB44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C000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46F4079-5C75-42D5-AC45-E2FCFCA9A52D}"/>
                </a:ext>
              </a:extLst>
            </p:cNvPr>
            <p:cNvGrpSpPr/>
            <p:nvPr/>
          </p:nvGrpSpPr>
          <p:grpSpPr>
            <a:xfrm>
              <a:off x="1612744" y="1604813"/>
              <a:ext cx="8579006" cy="1881200"/>
              <a:chOff x="1612744" y="1604813"/>
              <a:chExt cx="8579006" cy="1881200"/>
            </a:xfrm>
          </p:grpSpPr>
          <p:sp>
            <p:nvSpPr>
              <p:cNvPr id="618" name="Google Shape;618;p36"/>
              <p:cNvSpPr/>
              <p:nvPr/>
            </p:nvSpPr>
            <p:spPr>
              <a:xfrm>
                <a:off x="1612744" y="1604813"/>
                <a:ext cx="8579006" cy="1881200"/>
              </a:xfrm>
              <a:prstGeom prst="roundRect">
                <a:avLst>
                  <a:gd name="adj" fmla="val 2800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BC00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0" name="Google Shape;480;p33"/>
              <p:cNvSpPr txBox="1"/>
              <p:nvPr/>
            </p:nvSpPr>
            <p:spPr>
              <a:xfrm>
                <a:off x="1947824" y="1663194"/>
                <a:ext cx="7908845" cy="1281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324485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món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món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13" name="组合 35">
            <a:extLst>
              <a:ext uri="{FF2B5EF4-FFF2-40B4-BE49-F238E27FC236}">
                <a16:creationId xmlns:a16="http://schemas.microsoft.com/office/drawing/2014/main" id="{896C23FB-F568-48D3-8D1B-83A7385170C5}"/>
              </a:ext>
            </a:extLst>
          </p:cNvPr>
          <p:cNvGrpSpPr/>
          <p:nvPr/>
        </p:nvGrpSpPr>
        <p:grpSpPr>
          <a:xfrm>
            <a:off x="10080171" y="4537134"/>
            <a:ext cx="2134689" cy="2304014"/>
            <a:chOff x="6179" y="658"/>
            <a:chExt cx="6567" cy="6538"/>
          </a:xfrm>
        </p:grpSpPr>
        <p:sp>
          <p:nvSpPr>
            <p:cNvPr id="14" name="Google Shape;196;p25">
              <a:extLst>
                <a:ext uri="{FF2B5EF4-FFF2-40B4-BE49-F238E27FC236}">
                  <a16:creationId xmlns:a16="http://schemas.microsoft.com/office/drawing/2014/main" id="{8525B812-68E2-4697-A7A9-A125BED680CD}"/>
                </a:ext>
              </a:extLst>
            </p:cNvPr>
            <p:cNvSpPr/>
            <p:nvPr/>
          </p:nvSpPr>
          <p:spPr>
            <a:xfrm>
              <a:off x="6179" y="658"/>
              <a:ext cx="6567" cy="6538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" name="图片 34" descr="D:\资料\图片3.png图片3">
              <a:extLst>
                <a:ext uri="{FF2B5EF4-FFF2-40B4-BE49-F238E27FC236}">
                  <a16:creationId xmlns:a16="http://schemas.microsoft.com/office/drawing/2014/main" id="{7D7D3F03-8396-4004-92B2-0868C394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780" y="1339"/>
              <a:ext cx="5366" cy="536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8C049-C5DA-4B7B-B47F-97FBFF898116}"/>
              </a:ext>
            </a:extLst>
          </p:cNvPr>
          <p:cNvGrpSpPr/>
          <p:nvPr/>
        </p:nvGrpSpPr>
        <p:grpSpPr>
          <a:xfrm>
            <a:off x="1370303" y="2480789"/>
            <a:ext cx="9121931" cy="1581574"/>
            <a:chOff x="1612744" y="1604813"/>
            <a:chExt cx="9121931" cy="2097567"/>
          </a:xfrm>
        </p:grpSpPr>
        <p:sp>
          <p:nvSpPr>
            <p:cNvPr id="19" name="Google Shape;617;p36">
              <a:extLst>
                <a:ext uri="{FF2B5EF4-FFF2-40B4-BE49-F238E27FC236}">
                  <a16:creationId xmlns:a16="http://schemas.microsoft.com/office/drawing/2014/main" id="{25DA55BA-3345-48A9-AFF6-D5C6D7F25834}"/>
                </a:ext>
              </a:extLst>
            </p:cNvPr>
            <p:cNvSpPr/>
            <p:nvPr/>
          </p:nvSpPr>
          <p:spPr>
            <a:xfrm>
              <a:off x="1619250" y="1821180"/>
              <a:ext cx="9115425" cy="18812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rgbClr val="FEB44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C000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9C519CD-1085-4BE0-8295-ED46E2D91B7D}"/>
                </a:ext>
              </a:extLst>
            </p:cNvPr>
            <p:cNvGrpSpPr/>
            <p:nvPr/>
          </p:nvGrpSpPr>
          <p:grpSpPr>
            <a:xfrm>
              <a:off x="1612744" y="1604813"/>
              <a:ext cx="8579006" cy="1881200"/>
              <a:chOff x="1612744" y="1604813"/>
              <a:chExt cx="8579006" cy="1881200"/>
            </a:xfrm>
          </p:grpSpPr>
          <p:sp>
            <p:nvSpPr>
              <p:cNvPr id="21" name="Google Shape;618;p36">
                <a:extLst>
                  <a:ext uri="{FF2B5EF4-FFF2-40B4-BE49-F238E27FC236}">
                    <a16:creationId xmlns:a16="http://schemas.microsoft.com/office/drawing/2014/main" id="{979F4287-CD3F-4819-AE3E-1F5BC2EBEFFA}"/>
                  </a:ext>
                </a:extLst>
              </p:cNvPr>
              <p:cNvSpPr/>
              <p:nvPr/>
            </p:nvSpPr>
            <p:spPr>
              <a:xfrm>
                <a:off x="1612744" y="1604813"/>
                <a:ext cx="8579006" cy="1881200"/>
              </a:xfrm>
              <a:prstGeom prst="roundRect">
                <a:avLst>
                  <a:gd name="adj" fmla="val 2800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BC00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480;p33">
                <a:extLst>
                  <a:ext uri="{FF2B5EF4-FFF2-40B4-BE49-F238E27FC236}">
                    <a16:creationId xmlns:a16="http://schemas.microsoft.com/office/drawing/2014/main" id="{609532FF-605D-4246-BE6E-0D976CF26EC5}"/>
                  </a:ext>
                </a:extLst>
              </p:cNvPr>
              <p:cNvSpPr txBox="1"/>
              <p:nvPr/>
            </p:nvSpPr>
            <p:spPr>
              <a:xfrm>
                <a:off x="1947824" y="1663193"/>
                <a:ext cx="8243926" cy="1281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324485" algn="just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đã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chi bao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nhiêu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tiền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?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tính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tiền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nhầm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lẫn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gì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290477-10AB-4977-9A53-6C14678E43B0}"/>
              </a:ext>
            </a:extLst>
          </p:cNvPr>
          <p:cNvGrpSpPr/>
          <p:nvPr/>
        </p:nvGrpSpPr>
        <p:grpSpPr>
          <a:xfrm>
            <a:off x="1376809" y="4230032"/>
            <a:ext cx="9121931" cy="2040382"/>
            <a:chOff x="1612744" y="1604813"/>
            <a:chExt cx="9121931" cy="2097567"/>
          </a:xfrm>
        </p:grpSpPr>
        <p:sp>
          <p:nvSpPr>
            <p:cNvPr id="25" name="Google Shape;617;p36">
              <a:extLst>
                <a:ext uri="{FF2B5EF4-FFF2-40B4-BE49-F238E27FC236}">
                  <a16:creationId xmlns:a16="http://schemas.microsoft.com/office/drawing/2014/main" id="{95F940BD-CE0C-4D1F-A5A7-85580008BFE1}"/>
                </a:ext>
              </a:extLst>
            </p:cNvPr>
            <p:cNvSpPr/>
            <p:nvPr/>
          </p:nvSpPr>
          <p:spPr>
            <a:xfrm>
              <a:off x="1619250" y="1821180"/>
              <a:ext cx="9115425" cy="18812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rgbClr val="FEB44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C000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D05F4D-0434-42D8-AA19-47DB856881A1}"/>
                </a:ext>
              </a:extLst>
            </p:cNvPr>
            <p:cNvGrpSpPr/>
            <p:nvPr/>
          </p:nvGrpSpPr>
          <p:grpSpPr>
            <a:xfrm>
              <a:off x="1612744" y="1604813"/>
              <a:ext cx="8579006" cy="1881200"/>
              <a:chOff x="1612744" y="1604813"/>
              <a:chExt cx="8579006" cy="1881200"/>
            </a:xfrm>
          </p:grpSpPr>
          <p:sp>
            <p:nvSpPr>
              <p:cNvPr id="27" name="Google Shape;618;p36">
                <a:extLst>
                  <a:ext uri="{FF2B5EF4-FFF2-40B4-BE49-F238E27FC236}">
                    <a16:creationId xmlns:a16="http://schemas.microsoft.com/office/drawing/2014/main" id="{FE0EDC52-3C2F-4D9D-B365-7ABE495D0C90}"/>
                  </a:ext>
                </a:extLst>
              </p:cNvPr>
              <p:cNvSpPr/>
              <p:nvPr/>
            </p:nvSpPr>
            <p:spPr>
              <a:xfrm>
                <a:off x="1612744" y="1604813"/>
                <a:ext cx="8579006" cy="1881200"/>
              </a:xfrm>
              <a:prstGeom prst="roundRect">
                <a:avLst>
                  <a:gd name="adj" fmla="val 2800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BC00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480;p33">
                <a:extLst>
                  <a:ext uri="{FF2B5EF4-FFF2-40B4-BE49-F238E27FC236}">
                    <a16:creationId xmlns:a16="http://schemas.microsoft.com/office/drawing/2014/main" id="{DB35510E-F78F-4E1A-815F-D6D43942D176}"/>
                  </a:ext>
                </a:extLst>
              </p:cNvPr>
              <p:cNvSpPr txBox="1"/>
              <p:nvPr/>
            </p:nvSpPr>
            <p:spPr>
              <a:xfrm>
                <a:off x="1947824" y="1663193"/>
                <a:ext cx="8243926" cy="1281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321945" algn="just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kiểm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tra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hàng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khi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mua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không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?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để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tiền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đâu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?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mang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túi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mua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hàng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không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5504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 animBg="1"/>
      <p:bldP spid="618" grpId="0" animBg="1"/>
      <p:bldP spid="19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20140" y="0"/>
            <a:ext cx="9951720" cy="6858000"/>
            <a:chOff x="1323" y="0"/>
            <a:chExt cx="11754" cy="8100"/>
          </a:xfrm>
        </p:grpSpPr>
        <p:pic>
          <p:nvPicPr>
            <p:cNvPr id="85" name="图片 84" descr="组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 b="59052"/>
            <a:stretch>
              <a:fillRect/>
            </a:stretch>
          </p:blipFill>
          <p:spPr>
            <a:xfrm flipV="1">
              <a:off x="1323" y="0"/>
              <a:ext cx="11755" cy="1868"/>
            </a:xfrm>
            <a:prstGeom prst="rect">
              <a:avLst/>
            </a:prstGeom>
          </p:spPr>
        </p:pic>
        <p:pic>
          <p:nvPicPr>
            <p:cNvPr id="14" name="图片 13" descr="组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 b="59052"/>
            <a:stretch>
              <a:fillRect/>
            </a:stretch>
          </p:blipFill>
          <p:spPr>
            <a:xfrm>
              <a:off x="1323" y="6232"/>
              <a:ext cx="11755" cy="1868"/>
            </a:xfrm>
            <a:prstGeom prst="rect">
              <a:avLst/>
            </a:prstGeom>
          </p:spPr>
        </p:pic>
      </p:grpSp>
      <p:pic>
        <p:nvPicPr>
          <p:cNvPr id="12" name="图片 11" descr="10+2021.10.22+PS+4000x4000px+原创折扇和桃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74" y="549487"/>
            <a:ext cx="1942253" cy="194225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28793" y="328507"/>
            <a:ext cx="7729431" cy="6859915"/>
            <a:chOff x="1324" y="1081"/>
            <a:chExt cx="7662" cy="6902"/>
          </a:xfrm>
        </p:grpSpPr>
        <p:pic>
          <p:nvPicPr>
            <p:cNvPr id="3" name="图片 2" descr="D:\资料\组 4.png组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 rot="5400000">
              <a:off x="1713" y="692"/>
              <a:ext cx="6883" cy="7662"/>
            </a:xfrm>
            <a:prstGeom prst="rect">
              <a:avLst/>
            </a:prstGeom>
          </p:spPr>
        </p:pic>
        <p:sp>
          <p:nvSpPr>
            <p:cNvPr id="602" name="Google Shape;602;p35"/>
            <p:cNvSpPr txBox="1"/>
            <p:nvPr/>
          </p:nvSpPr>
          <p:spPr>
            <a:xfrm>
              <a:off x="2113" y="3270"/>
              <a:ext cx="6083" cy="47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loo 2"/>
                <a:buNone/>
                <a:defRPr sz="1600" b="0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984250" algn="l"/>
                </a:tabLst>
              </a:pP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sức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lao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endParaRPr lang="en-US" sz="36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984250" algn="l"/>
                </a:tabLst>
              </a:pP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endParaRPr lang="en-US" sz="36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984250" algn="l"/>
                </a:tabLst>
              </a:pP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giữ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gìn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trọng</a:t>
              </a:r>
              <a:endParaRPr lang="en-US" sz="36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984250" algn="l"/>
                </a:tabLst>
              </a:pP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solidFill>
                    <a:srgbClr val="FFFF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endParaRPr lang="en-US" sz="36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55" y="1520613"/>
            <a:ext cx="5008880" cy="500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9891D-6810-4D08-9C80-A9F633842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5306" y="705574"/>
            <a:ext cx="5883150" cy="1249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00;p25"/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0182" y="-38099"/>
            <a:ext cx="12224793" cy="2762009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160155" y="2319867"/>
            <a:ext cx="4174913" cy="4538133"/>
            <a:chOff x="7193" y="1247"/>
            <a:chExt cx="4931" cy="5360"/>
          </a:xfrm>
        </p:grpSpPr>
        <p:sp>
          <p:nvSpPr>
            <p:cNvPr id="5" name="Google Shape;196;p25"/>
            <p:cNvSpPr/>
            <p:nvPr/>
          </p:nvSpPr>
          <p:spPr>
            <a:xfrm>
              <a:off x="7193" y="1370"/>
              <a:ext cx="4931" cy="490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5" name="图片 34" descr="D:\资料\图片5.png图片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flipH="1">
              <a:off x="7541" y="1247"/>
              <a:ext cx="4129" cy="536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006758" y="452963"/>
            <a:ext cx="10504925" cy="5032373"/>
            <a:chOff x="882" y="96"/>
            <a:chExt cx="16961" cy="8125"/>
          </a:xfrm>
        </p:grpSpPr>
        <p:grpSp>
          <p:nvGrpSpPr>
            <p:cNvPr id="19" name="组合 18"/>
            <p:cNvGrpSpPr/>
            <p:nvPr/>
          </p:nvGrpSpPr>
          <p:grpSpPr>
            <a:xfrm>
              <a:off x="882" y="96"/>
              <a:ext cx="11027" cy="4050"/>
              <a:chOff x="882" y="96"/>
              <a:chExt cx="11027" cy="4050"/>
            </a:xfrm>
          </p:grpSpPr>
          <p:pic>
            <p:nvPicPr>
              <p:cNvPr id="23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0494" y="96"/>
                <a:ext cx="1415" cy="1415"/>
              </a:xfrm>
              <a:prstGeom prst="rect">
                <a:avLst/>
              </a:prstGeom>
            </p:spPr>
          </p:pic>
          <p:pic>
            <p:nvPicPr>
              <p:cNvPr id="24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703" y="407"/>
                <a:ext cx="920" cy="920"/>
              </a:xfrm>
              <a:prstGeom prst="rect">
                <a:avLst/>
              </a:prstGeom>
            </p:spPr>
          </p:pic>
          <p:pic>
            <p:nvPicPr>
              <p:cNvPr id="25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882" y="3226"/>
                <a:ext cx="920" cy="920"/>
              </a:xfrm>
              <a:prstGeom prst="rect">
                <a:avLst/>
              </a:prstGeom>
            </p:spPr>
          </p:pic>
        </p:grpSp>
        <p:pic>
          <p:nvPicPr>
            <p:cNvPr id="26" name="image 10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04" y="6917"/>
              <a:ext cx="1304" cy="1304"/>
            </a:xfrm>
            <a:prstGeom prst="rect">
              <a:avLst/>
            </a:prstGeom>
          </p:spPr>
        </p:pic>
        <p:pic>
          <p:nvPicPr>
            <p:cNvPr id="27" name="image 10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39" y="3762"/>
              <a:ext cx="1304" cy="130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4AFCC3-55B6-4A9D-94D3-614AFBFCD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955" y="2284535"/>
            <a:ext cx="7584081" cy="2566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20140" y="0"/>
            <a:ext cx="9951720" cy="6858000"/>
            <a:chOff x="1323" y="0"/>
            <a:chExt cx="11754" cy="8100"/>
          </a:xfrm>
        </p:grpSpPr>
        <p:pic>
          <p:nvPicPr>
            <p:cNvPr id="85" name="图片 84" descr="组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rcRect b="59052"/>
            <a:stretch>
              <a:fillRect/>
            </a:stretch>
          </p:blipFill>
          <p:spPr>
            <a:xfrm flipV="1">
              <a:off x="1323" y="0"/>
              <a:ext cx="11755" cy="1868"/>
            </a:xfrm>
            <a:prstGeom prst="rect">
              <a:avLst/>
            </a:prstGeom>
          </p:spPr>
        </p:pic>
        <p:pic>
          <p:nvPicPr>
            <p:cNvPr id="14" name="图片 13" descr="组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b="59052"/>
            <a:stretch>
              <a:fillRect/>
            </a:stretch>
          </p:blipFill>
          <p:spPr>
            <a:xfrm>
              <a:off x="1323" y="6232"/>
              <a:ext cx="11755" cy="1868"/>
            </a:xfrm>
            <a:prstGeom prst="rect">
              <a:avLst/>
            </a:prstGeom>
          </p:spPr>
        </p:pic>
      </p:grpSp>
      <p:pic>
        <p:nvPicPr>
          <p:cNvPr id="12" name="图片 11" descr="10+2021.10.22+PS+4000x4000px+原创折扇和桃花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74" y="549487"/>
            <a:ext cx="1942253" cy="19422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0160" y="-38100"/>
            <a:ext cx="12225020" cy="2761827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152314">
            <a:off x="447457" y="317890"/>
            <a:ext cx="11604414" cy="6698788"/>
            <a:chOff x="2509" y="1475"/>
            <a:chExt cx="9690" cy="4972"/>
          </a:xfrm>
        </p:grpSpPr>
        <p:sp>
          <p:nvSpPr>
            <p:cNvPr id="7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8094" y="4964853"/>
            <a:ext cx="11205633" cy="1791547"/>
            <a:chOff x="476" y="5864"/>
            <a:chExt cx="13235" cy="2116"/>
          </a:xfrm>
        </p:grpSpPr>
        <p:pic>
          <p:nvPicPr>
            <p:cNvPr id="29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76" y="6772"/>
              <a:ext cx="954" cy="954"/>
            </a:xfrm>
            <a:prstGeom prst="rect">
              <a:avLst/>
            </a:prstGeom>
          </p:spPr>
        </p:pic>
        <p:pic>
          <p:nvPicPr>
            <p:cNvPr id="30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565" y="5864"/>
              <a:ext cx="954" cy="954"/>
            </a:xfrm>
            <a:prstGeom prst="rect">
              <a:avLst/>
            </a:prstGeom>
          </p:spPr>
        </p:pic>
        <p:pic>
          <p:nvPicPr>
            <p:cNvPr id="31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757" y="6091"/>
              <a:ext cx="954" cy="954"/>
            </a:xfrm>
            <a:prstGeom prst="rect">
              <a:avLst/>
            </a:prstGeom>
          </p:spPr>
        </p:pic>
        <p:pic>
          <p:nvPicPr>
            <p:cNvPr id="32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730" y="7026"/>
              <a:ext cx="954" cy="954"/>
            </a:xfrm>
            <a:prstGeom prst="rect">
              <a:avLst/>
            </a:prstGeom>
          </p:spPr>
        </p:pic>
      </p:grpSp>
      <p:sp>
        <p:nvSpPr>
          <p:cNvPr id="19" name="Rectangle 8">
            <a:extLst>
              <a:ext uri="{FF2B5EF4-FFF2-40B4-BE49-F238E27FC236}">
                <a16:creationId xmlns:a16="http://schemas.microsoft.com/office/drawing/2014/main" id="{F1071858-2417-438E-A3E1-88DED206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469" y="549487"/>
            <a:ext cx="8833061" cy="781752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1. </a:t>
            </a:r>
            <a:r>
              <a:rPr lang="en-US" altLang="en-US" sz="4000" b="1" dirty="0" err="1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Tìm</a:t>
            </a: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hiểu</a:t>
            </a: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về</a:t>
            </a: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đồng</a:t>
            </a: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tiền</a:t>
            </a: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việt</a:t>
            </a:r>
            <a:r>
              <a:rPr lang="en-US" altLang="en-US" sz="4000" b="1" dirty="0">
                <a:solidFill>
                  <a:srgbClr val="003849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Nam.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76008-B217-403C-B6A6-56DDAA5DB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0406" y="1278589"/>
            <a:ext cx="7919336" cy="2178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BAC275-F1B7-4B55-AF18-6F3009BB28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643" y="3885818"/>
            <a:ext cx="4189340" cy="21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6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层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31160"/>
            <a:ext cx="12185227" cy="4130040"/>
          </a:xfrm>
          <a:prstGeom prst="rect">
            <a:avLst/>
          </a:prstGeom>
        </p:spPr>
      </p:pic>
      <p:pic>
        <p:nvPicPr>
          <p:cNvPr id="93" name="图片 92" descr="D:\资料\组 4.png组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 rot="5400000">
            <a:off x="3625321" y="-1463039"/>
            <a:ext cx="5135033" cy="105079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4386050" y="177800"/>
            <a:ext cx="3413125" cy="1796256"/>
            <a:chOff x="4386050" y="177800"/>
            <a:chExt cx="3413125" cy="1796256"/>
          </a:xfrm>
        </p:grpSpPr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AB45E20-F312-41F2-991E-CBA89DC7EEA9}"/>
              </a:ext>
            </a:extLst>
          </p:cNvPr>
          <p:cNvSpPr txBox="1"/>
          <p:nvPr/>
        </p:nvSpPr>
        <p:spPr>
          <a:xfrm>
            <a:off x="1771650" y="2495550"/>
            <a:ext cx="9163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cs typeface="Pattaya" panose="00000500000000000000" pitchFamily="2" charset="-34"/>
              </a:rPr>
              <a:t>Q</a:t>
            </a:r>
            <a:r>
              <a:rPr lang="vi-VN" sz="4000" dirty="0">
                <a:solidFill>
                  <a:srgbClr val="FFFF00"/>
                </a:solidFill>
                <a:cs typeface="Pattaya" panose="00000500000000000000" pitchFamily="2" charset="-34"/>
              </a:rPr>
              <a:t>uan sát đồng tiền và mô tả các hình ảnh trên mặt trước và mặt sau tờ tiền đó (hình ảnh Bác Hồ, danh lam thắng cảnh,...).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00;p25"/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0182" y="-38099"/>
            <a:ext cx="12224793" cy="2762009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6709483" y="1361955"/>
            <a:ext cx="5560060" cy="5535507"/>
            <a:chOff x="6179" y="658"/>
            <a:chExt cx="6567" cy="6538"/>
          </a:xfrm>
        </p:grpSpPr>
        <p:sp>
          <p:nvSpPr>
            <p:cNvPr id="5" name="Google Shape;196;p25"/>
            <p:cNvSpPr/>
            <p:nvPr/>
          </p:nvSpPr>
          <p:spPr>
            <a:xfrm>
              <a:off x="6179" y="658"/>
              <a:ext cx="6567" cy="6538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5" name="图片 34" descr="D:\资料\图片3.png图片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780" y="1339"/>
              <a:ext cx="5366" cy="5360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006757" y="357580"/>
            <a:ext cx="10772488" cy="5926742"/>
            <a:chOff x="882" y="-58"/>
            <a:chExt cx="17393" cy="9569"/>
          </a:xfrm>
        </p:grpSpPr>
        <p:grpSp>
          <p:nvGrpSpPr>
            <p:cNvPr id="38" name="组合 37"/>
            <p:cNvGrpSpPr/>
            <p:nvPr/>
          </p:nvGrpSpPr>
          <p:grpSpPr>
            <a:xfrm>
              <a:off x="882" y="-58"/>
              <a:ext cx="7741" cy="4204"/>
              <a:chOff x="882" y="-58"/>
              <a:chExt cx="7741" cy="4204"/>
            </a:xfrm>
          </p:grpSpPr>
          <p:pic>
            <p:nvPicPr>
              <p:cNvPr id="39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002" y="-58"/>
                <a:ext cx="1415" cy="1415"/>
              </a:xfrm>
              <a:prstGeom prst="rect">
                <a:avLst/>
              </a:prstGeom>
            </p:spPr>
          </p:pic>
          <p:pic>
            <p:nvPicPr>
              <p:cNvPr id="40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703" y="-58"/>
                <a:ext cx="920" cy="920"/>
              </a:xfrm>
              <a:prstGeom prst="rect">
                <a:avLst/>
              </a:prstGeom>
            </p:spPr>
          </p:pic>
          <p:pic>
            <p:nvPicPr>
              <p:cNvPr id="41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882" y="3226"/>
                <a:ext cx="920" cy="920"/>
              </a:xfrm>
              <a:prstGeom prst="rect">
                <a:avLst/>
              </a:prstGeom>
            </p:spPr>
          </p:pic>
        </p:grpSp>
        <p:pic>
          <p:nvPicPr>
            <p:cNvPr id="42" name="image 10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951" y="8207"/>
              <a:ext cx="1304" cy="1304"/>
            </a:xfrm>
            <a:prstGeom prst="rect">
              <a:avLst/>
            </a:prstGeom>
          </p:spPr>
        </p:pic>
        <p:pic>
          <p:nvPicPr>
            <p:cNvPr id="43" name="image 10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971" y="3226"/>
              <a:ext cx="1304" cy="130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AC9F66-D1FA-401E-9709-26A73FAD5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757" y="2073337"/>
            <a:ext cx="5791702" cy="2938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20140" y="0"/>
            <a:ext cx="9951720" cy="6858000"/>
            <a:chOff x="1323" y="0"/>
            <a:chExt cx="11754" cy="8100"/>
          </a:xfrm>
        </p:grpSpPr>
        <p:pic>
          <p:nvPicPr>
            <p:cNvPr id="85" name="图片 84" descr="组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rcRect b="59052"/>
            <a:stretch>
              <a:fillRect/>
            </a:stretch>
          </p:blipFill>
          <p:spPr>
            <a:xfrm flipV="1">
              <a:off x="1323" y="0"/>
              <a:ext cx="11755" cy="1868"/>
            </a:xfrm>
            <a:prstGeom prst="rect">
              <a:avLst/>
            </a:prstGeom>
          </p:spPr>
        </p:pic>
        <p:pic>
          <p:nvPicPr>
            <p:cNvPr id="14" name="图片 13" descr="组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b="59052"/>
            <a:stretch>
              <a:fillRect/>
            </a:stretch>
          </p:blipFill>
          <p:spPr>
            <a:xfrm>
              <a:off x="1323" y="6232"/>
              <a:ext cx="11755" cy="1868"/>
            </a:xfrm>
            <a:prstGeom prst="rect">
              <a:avLst/>
            </a:prstGeom>
          </p:spPr>
        </p:pic>
      </p:grpSp>
      <p:pic>
        <p:nvPicPr>
          <p:cNvPr id="12" name="图片 11" descr="10+2021.10.22+PS+4000x4000px+原创折扇和桃花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74" y="549487"/>
            <a:ext cx="1942253" cy="19422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0160" y="-38100"/>
            <a:ext cx="12225020" cy="2761827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162403">
            <a:off x="2135292" y="333375"/>
            <a:ext cx="9648613" cy="5571279"/>
            <a:chOff x="2509" y="1475"/>
            <a:chExt cx="9690" cy="4972"/>
          </a:xfrm>
        </p:grpSpPr>
        <p:sp>
          <p:nvSpPr>
            <p:cNvPr id="7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8094" y="4964853"/>
            <a:ext cx="11205633" cy="1791547"/>
            <a:chOff x="476" y="5864"/>
            <a:chExt cx="13235" cy="2116"/>
          </a:xfrm>
        </p:grpSpPr>
        <p:pic>
          <p:nvPicPr>
            <p:cNvPr id="29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76" y="6772"/>
              <a:ext cx="954" cy="954"/>
            </a:xfrm>
            <a:prstGeom prst="rect">
              <a:avLst/>
            </a:prstGeom>
          </p:spPr>
        </p:pic>
        <p:pic>
          <p:nvPicPr>
            <p:cNvPr id="30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565" y="5864"/>
              <a:ext cx="954" cy="954"/>
            </a:xfrm>
            <a:prstGeom prst="rect">
              <a:avLst/>
            </a:prstGeom>
          </p:spPr>
        </p:pic>
        <p:pic>
          <p:nvPicPr>
            <p:cNvPr id="31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757" y="6091"/>
              <a:ext cx="954" cy="954"/>
            </a:xfrm>
            <a:prstGeom prst="rect">
              <a:avLst/>
            </a:prstGeom>
          </p:spPr>
        </p:pic>
        <p:pic>
          <p:nvPicPr>
            <p:cNvPr id="32" name="image 10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730" y="7026"/>
              <a:ext cx="954" cy="954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994" y="2181014"/>
            <a:ext cx="3740573" cy="37405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59052"/>
          <a:stretch>
            <a:fillRect/>
          </a:stretch>
        </p:blipFill>
        <p:spPr>
          <a:xfrm flipV="1">
            <a:off x="1120140" y="0"/>
            <a:ext cx="9952567" cy="1581573"/>
          </a:xfrm>
          <a:prstGeom prst="rect">
            <a:avLst/>
          </a:prstGeom>
        </p:spPr>
      </p:pic>
      <p:pic>
        <p:nvPicPr>
          <p:cNvPr id="12" name="图片 11" descr="10+2021.10.22+PS+4000x4000px+原创折扇和桃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74" y="549487"/>
            <a:ext cx="1942253" cy="19422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0160" y="-38100"/>
            <a:ext cx="12225020" cy="2761827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66856E-BEC0-4D72-A6C1-993956064D7B}"/>
              </a:ext>
            </a:extLst>
          </p:cNvPr>
          <p:cNvGrpSpPr/>
          <p:nvPr/>
        </p:nvGrpSpPr>
        <p:grpSpPr>
          <a:xfrm>
            <a:off x="1612744" y="1328057"/>
            <a:ext cx="9121931" cy="2374323"/>
            <a:chOff x="1612744" y="1604813"/>
            <a:chExt cx="9121931" cy="2097567"/>
          </a:xfrm>
        </p:grpSpPr>
        <p:sp>
          <p:nvSpPr>
            <p:cNvPr id="617" name="Google Shape;617;p36"/>
            <p:cNvSpPr/>
            <p:nvPr/>
          </p:nvSpPr>
          <p:spPr>
            <a:xfrm>
              <a:off x="1619250" y="1821180"/>
              <a:ext cx="9115425" cy="18812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rgbClr val="FEB44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i="0" u="none" strike="noStrike" kern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46F4079-5C75-42D5-AC45-E2FCFCA9A52D}"/>
                </a:ext>
              </a:extLst>
            </p:cNvPr>
            <p:cNvGrpSpPr/>
            <p:nvPr/>
          </p:nvGrpSpPr>
          <p:grpSpPr>
            <a:xfrm>
              <a:off x="1612744" y="1604813"/>
              <a:ext cx="8579006" cy="1881200"/>
              <a:chOff x="1612744" y="1604813"/>
              <a:chExt cx="8579006" cy="1881200"/>
            </a:xfrm>
          </p:grpSpPr>
          <p:sp>
            <p:nvSpPr>
              <p:cNvPr id="618" name="Google Shape;618;p36"/>
              <p:cNvSpPr/>
              <p:nvPr/>
            </p:nvSpPr>
            <p:spPr>
              <a:xfrm>
                <a:off x="1612744" y="1604813"/>
                <a:ext cx="8579006" cy="1881200"/>
              </a:xfrm>
              <a:prstGeom prst="roundRect">
                <a:avLst>
                  <a:gd name="adj" fmla="val 2800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i="0" u="none" strike="noStrike" kern="0" normalizeH="0" baseline="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0" name="Google Shape;480;p33"/>
              <p:cNvSpPr txBox="1"/>
              <p:nvPr/>
            </p:nvSpPr>
            <p:spPr>
              <a:xfrm>
                <a:off x="1924050" y="1776940"/>
                <a:ext cx="7908845" cy="1281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lvl="0" algn="just" defTabSz="914377">
                  <a:defRPr/>
                </a:pPr>
                <a:r>
                  <a:rPr lang="vi-VN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Trên các đồng tiền Việt Nam, có một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vi-VN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mặt giống nhau: hình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vi-VN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Bác Hồ, dòng chữ “Cộng hoà xã hội chủ nghĩa Việt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vi-VN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Nam” và mệnh giá tiền (chữ và số).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endParaRPr kumimoji="0" lang="en-US" sz="2800" i="0" u="none" strike="noStrike" kern="120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cs typeface="iCiel Cucho" pitchFamily="50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36DCA4-A501-4760-8FA2-38E5899E1939}"/>
              </a:ext>
            </a:extLst>
          </p:cNvPr>
          <p:cNvGrpSpPr/>
          <p:nvPr/>
        </p:nvGrpSpPr>
        <p:grpSpPr>
          <a:xfrm>
            <a:off x="1612744" y="4103213"/>
            <a:ext cx="8960006" cy="2105934"/>
            <a:chOff x="1612744" y="4103213"/>
            <a:chExt cx="8960006" cy="210593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0B9578B-2441-47A3-A479-3302E1D0974F}"/>
                </a:ext>
              </a:extLst>
            </p:cNvPr>
            <p:cNvGrpSpPr/>
            <p:nvPr/>
          </p:nvGrpSpPr>
          <p:grpSpPr>
            <a:xfrm>
              <a:off x="1612744" y="4103213"/>
              <a:ext cx="8960006" cy="2105934"/>
              <a:chOff x="1612744" y="4103213"/>
              <a:chExt cx="8960006" cy="2105934"/>
            </a:xfrm>
          </p:grpSpPr>
          <p:sp>
            <p:nvSpPr>
              <p:cNvPr id="614" name="Google Shape;614;p36"/>
              <p:cNvSpPr/>
              <p:nvPr/>
            </p:nvSpPr>
            <p:spPr>
              <a:xfrm>
                <a:off x="1612744" y="4327947"/>
                <a:ext cx="8960006" cy="1881200"/>
              </a:xfrm>
              <a:prstGeom prst="roundRect">
                <a:avLst>
                  <a:gd name="adj" fmla="val 28003"/>
                </a:avLst>
              </a:prstGeom>
              <a:noFill/>
              <a:ln w="28575" cap="flat" cmpd="sng">
                <a:solidFill>
                  <a:srgbClr val="FEB44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i="0" u="none" strike="noStrike" kern="0" normalizeH="0" baseline="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>
                <a:off x="1619250" y="4103213"/>
                <a:ext cx="8572500" cy="1881200"/>
              </a:xfrm>
              <a:prstGeom prst="roundRect">
                <a:avLst>
                  <a:gd name="adj" fmla="val 2800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i="0" u="none" strike="noStrike" kern="0" normalizeH="0" baseline="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781387" y="4132580"/>
              <a:ext cx="8057728" cy="1307253"/>
              <a:chOff x="1026" y="2117"/>
              <a:chExt cx="9517" cy="1544"/>
            </a:xfrm>
          </p:grpSpPr>
          <p:sp>
            <p:nvSpPr>
              <p:cNvPr id="16" name="Google Shape;479;p33"/>
              <p:cNvSpPr txBox="1"/>
              <p:nvPr/>
            </p:nvSpPr>
            <p:spPr>
              <a:xfrm>
                <a:off x="1716" y="2117"/>
                <a:ext cx="2464" cy="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altLang="en-GB" sz="2800" i="0" u="none" strike="noStrike" kern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  <p:sp>
            <p:nvSpPr>
              <p:cNvPr id="4" name="Google Shape;480;p33"/>
              <p:cNvSpPr txBox="1"/>
              <p:nvPr/>
            </p:nvSpPr>
            <p:spPr>
              <a:xfrm>
                <a:off x="1026" y="2147"/>
                <a:ext cx="9517" cy="1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vi-VN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Trên mặt khác, ngoài dòng chữ “Ngân hàng Nhà nước Việt Nam”, mệnh giá tiền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còn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có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các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hình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ảnh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ở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các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tờ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tiền</a:t>
                </a:r>
                <a:r>
                  <a:rPr lang="en-US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iCiel Cucho" pitchFamily="50" charset="0"/>
                  </a:rPr>
                  <a:t>.</a:t>
                </a:r>
                <a:endParaRPr kumimoji="0" lang="en-GB" sz="2800" i="0" u="none" strike="noStrike" kern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ea typeface="思源黑体 CN Light" panose="020B0300000000000000" charset="-122"/>
                  <a:cs typeface="Baloo 2"/>
                  <a:sym typeface="Baloo 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 animBg="1"/>
      <p:bldP spid="618" grpId="0" animBg="1"/>
      <p:bldP spid="614" grpId="0" animBg="1"/>
      <p:bldP spid="6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00;p25"/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0182" y="-38099"/>
            <a:ext cx="12224793" cy="2762009"/>
            <a:chOff x="-7637" y="-28575"/>
            <a:chExt cx="9168595" cy="2071507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37" y="-28575"/>
              <a:ext cx="2060898" cy="204293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060" y="0"/>
              <a:ext cx="2060898" cy="2042932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160155" y="2319867"/>
            <a:ext cx="4174913" cy="4538133"/>
            <a:chOff x="7193" y="1247"/>
            <a:chExt cx="4931" cy="5360"/>
          </a:xfrm>
        </p:grpSpPr>
        <p:sp>
          <p:nvSpPr>
            <p:cNvPr id="5" name="Google Shape;196;p25"/>
            <p:cNvSpPr/>
            <p:nvPr/>
          </p:nvSpPr>
          <p:spPr>
            <a:xfrm>
              <a:off x="7193" y="1370"/>
              <a:ext cx="4931" cy="490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5" name="图片 34" descr="D:\资料\图片5.png图片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flipH="1">
              <a:off x="7541" y="1247"/>
              <a:ext cx="4129" cy="536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006758" y="452963"/>
            <a:ext cx="10504925" cy="5032373"/>
            <a:chOff x="882" y="96"/>
            <a:chExt cx="16961" cy="8125"/>
          </a:xfrm>
        </p:grpSpPr>
        <p:grpSp>
          <p:nvGrpSpPr>
            <p:cNvPr id="19" name="组合 18"/>
            <p:cNvGrpSpPr/>
            <p:nvPr/>
          </p:nvGrpSpPr>
          <p:grpSpPr>
            <a:xfrm>
              <a:off x="882" y="96"/>
              <a:ext cx="11027" cy="4050"/>
              <a:chOff x="882" y="96"/>
              <a:chExt cx="11027" cy="4050"/>
            </a:xfrm>
          </p:grpSpPr>
          <p:pic>
            <p:nvPicPr>
              <p:cNvPr id="23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0494" y="96"/>
                <a:ext cx="1415" cy="1415"/>
              </a:xfrm>
              <a:prstGeom prst="rect">
                <a:avLst/>
              </a:prstGeom>
            </p:spPr>
          </p:pic>
          <p:pic>
            <p:nvPicPr>
              <p:cNvPr id="24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703" y="407"/>
                <a:ext cx="920" cy="920"/>
              </a:xfrm>
              <a:prstGeom prst="rect">
                <a:avLst/>
              </a:prstGeom>
            </p:spPr>
          </p:pic>
          <p:pic>
            <p:nvPicPr>
              <p:cNvPr id="25" name="image 104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882" y="3226"/>
                <a:ext cx="920" cy="920"/>
              </a:xfrm>
              <a:prstGeom prst="rect">
                <a:avLst/>
              </a:prstGeom>
            </p:spPr>
          </p:pic>
        </p:grpSp>
        <p:pic>
          <p:nvPicPr>
            <p:cNvPr id="26" name="image 10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04" y="6917"/>
              <a:ext cx="1304" cy="1304"/>
            </a:xfrm>
            <a:prstGeom prst="rect">
              <a:avLst/>
            </a:prstGeom>
          </p:spPr>
        </p:pic>
        <p:pic>
          <p:nvPicPr>
            <p:cNvPr id="27" name="image 10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39" y="3762"/>
              <a:ext cx="1304" cy="130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DF2D48-105B-4E08-AE1B-1AC51E7EA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4152" y="2270445"/>
            <a:ext cx="648670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92" descr="D:\资料\组 4.png组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 rot="5400000">
            <a:off x="2838726" y="-2108875"/>
            <a:ext cx="6675165" cy="116649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4C833E2-3585-45E6-9677-15E76073D487}"/>
              </a:ext>
            </a:extLst>
          </p:cNvPr>
          <p:cNvSpPr txBox="1"/>
          <p:nvPr/>
        </p:nvSpPr>
        <p:spPr>
          <a:xfrm>
            <a:off x="1828800" y="1570994"/>
            <a:ext cx="9163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FF00"/>
                </a:solidFill>
                <a:cs typeface="Pattaya" panose="00000500000000000000" pitchFamily="2" charset="-34"/>
              </a:rPr>
              <a:t>Sắm vai người mua hàng, người bán hàng</a:t>
            </a:r>
            <a:endParaRPr lang="en-US" sz="2800" b="1" dirty="0">
              <a:solidFill>
                <a:srgbClr val="FFFF00"/>
              </a:solidFill>
              <a:cs typeface="Pattaya" panose="00000500000000000000" pitchFamily="2" charset="-3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cs typeface="Pattaya" panose="00000500000000000000" pitchFamily="2" charset="-34"/>
              </a:rPr>
              <a:t>D</a:t>
            </a:r>
            <a:r>
              <a:rPr lang="vi-VN" sz="2800" b="1" dirty="0">
                <a:solidFill>
                  <a:srgbClr val="FFFF00"/>
                </a:solidFill>
                <a:cs typeface="Pattaya" panose="00000500000000000000" pitchFamily="2" charset="-34"/>
              </a:rPr>
              <a:t>ùng thẻ ghi tiền để mua hàng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AC1B2B-C6C9-48C0-B45F-ACA5EF6FA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630" y="-59554"/>
            <a:ext cx="9163082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41FEB-1C66-4F07-A167-C6852F36F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433" y="2734885"/>
            <a:ext cx="7905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2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485,&quot;width&quot;:786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485,&quot;width&quot;:786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485,&quot;width&quot;:786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485,&quot;width&quot;:786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51,&quot;width&quot;:19200}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225</Words>
  <Application>Microsoft Office PowerPoint</Application>
  <PresentationFormat>Widescreen</PresentationFormat>
  <Paragraphs>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Averta Std CY Bold</vt:lpstr>
      <vt:lpstr>Baloo 2</vt:lpstr>
      <vt:lpstr>Calibri</vt:lpstr>
      <vt:lpstr>Calibri Light</vt:lpstr>
      <vt:lpstr>iCiel Cucho</vt:lpstr>
      <vt:lpstr>Pangolin</vt:lpstr>
      <vt:lpstr>Pattaya</vt:lpstr>
      <vt:lpstr>Quicksand Medium</vt:lpstr>
      <vt:lpstr>思源黑体 CN Light</vt:lpstr>
      <vt:lpstr>思源黑体 CN Medium</vt:lpstr>
      <vt:lpstr>9_www.33ppt.com</vt:lpstr>
      <vt:lpstr>Hoạt động</vt:lpstr>
      <vt:lpstr>4_Office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23</cp:revision>
  <dcterms:created xsi:type="dcterms:W3CDTF">2021-06-11T04:16:36Z</dcterms:created>
  <dcterms:modified xsi:type="dcterms:W3CDTF">2025-12-07T16:19:20Z</dcterms:modified>
</cp:coreProperties>
</file>