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94" r:id="rId3"/>
  </p:sldMasterIdLst>
  <p:notesMasterIdLst>
    <p:notesMasterId r:id="rId13"/>
  </p:notesMasterIdLst>
  <p:handoutMasterIdLst>
    <p:handoutMasterId r:id="rId14"/>
  </p:handoutMasterIdLst>
  <p:sldIdLst>
    <p:sldId id="282" r:id="rId4"/>
    <p:sldId id="2007577233" r:id="rId5"/>
    <p:sldId id="281" r:id="rId6"/>
    <p:sldId id="2007577235" r:id="rId7"/>
    <p:sldId id="265" r:id="rId8"/>
    <p:sldId id="2007577236" r:id="rId9"/>
    <p:sldId id="2007577237" r:id="rId10"/>
    <p:sldId id="2007577238" r:id="rId11"/>
    <p:sldId id="200757723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20CC034-A4A7-420F-B1B7-32CA15D6BD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962A08-1D26-4F38-B561-E1F11B9C8E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50711-C28A-4D73-A08F-7A70DC854425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648240-8ACE-4ECC-9A5D-AA49BC3965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492AC-6860-4240-A6A6-EFA100753A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4D46-B158-45DF-A76A-DF4FF683A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30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FC83-E508-41B2-B77B-96F61D9CC578}" type="datetimeFigureOut">
              <a:rPr lang="en-US" smtClean="0"/>
              <a:t>12/7/2025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CEB3C-CD62-4215-890E-8260E4ED8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889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F194D-43FE-4C02-9FF7-BAF0A7A92D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136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BCEB3C-CD62-4215-890E-8260E4ED8B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041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7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0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5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6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04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81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889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98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3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503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2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6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3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38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66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1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0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3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7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4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9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66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8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6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2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27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0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0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3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>
            <a:extLst>
              <a:ext uri="{FF2B5EF4-FFF2-40B4-BE49-F238E27FC236}">
                <a16:creationId xmlns:a16="http://schemas.microsoft.com/office/drawing/2014/main" id="{BDA7E3E7-BE2B-462C-979A-AF886EE6B7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822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>
            <a:extLst>
              <a:ext uri="{FF2B5EF4-FFF2-40B4-BE49-F238E27FC236}">
                <a16:creationId xmlns:a16="http://schemas.microsoft.com/office/drawing/2014/main" id="{74743DCE-5B48-4EF0-B57B-4BAFA672F8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3650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>
            <a:extLst>
              <a:ext uri="{FF2B5EF4-FFF2-40B4-BE49-F238E27FC236}">
                <a16:creationId xmlns:a16="http://schemas.microsoft.com/office/drawing/2014/main" id="{2BC507DB-745E-4E90-8D14-79D733C76CB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075" y="2695575"/>
            <a:ext cx="1919288" cy="1466850"/>
          </a:xfrm>
          <a:custGeom>
            <a:avLst/>
            <a:gdLst>
              <a:gd name="connsiteX0" fmla="*/ 0 w 1919288"/>
              <a:gd name="connsiteY0" fmla="*/ 0 h 1466850"/>
              <a:gd name="connsiteX1" fmla="*/ 1919288 w 1919288"/>
              <a:gd name="connsiteY1" fmla="*/ 0 h 1466850"/>
              <a:gd name="connsiteX2" fmla="*/ 1919288 w 1919288"/>
              <a:gd name="connsiteY2" fmla="*/ 1466850 h 1466850"/>
              <a:gd name="connsiteX3" fmla="*/ 0 w 1919288"/>
              <a:gd name="connsiteY3" fmla="*/ 146685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9288" h="1466850">
                <a:moveTo>
                  <a:pt x="0" y="0"/>
                </a:moveTo>
                <a:lnTo>
                  <a:pt x="1919288" y="0"/>
                </a:lnTo>
                <a:lnTo>
                  <a:pt x="1919288" y="1466850"/>
                </a:lnTo>
                <a:lnTo>
                  <a:pt x="0" y="14668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986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0C44F12E-31DB-46D2-AC7B-F4D338E9C2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14625" y="1924050"/>
            <a:ext cx="2476500" cy="2476500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05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8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>
            <a:extLst>
              <a:ext uri="{FF2B5EF4-FFF2-40B4-BE49-F238E27FC236}">
                <a16:creationId xmlns:a16="http://schemas.microsoft.com/office/drawing/2014/main" id="{967FD0FC-77F3-452D-8DE7-C61B511F6EA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03900" y="1893086"/>
            <a:ext cx="2327022" cy="2747008"/>
          </a:xfrm>
          <a:custGeom>
            <a:avLst/>
            <a:gdLst>
              <a:gd name="connsiteX0" fmla="*/ 243523 w 2327022"/>
              <a:gd name="connsiteY0" fmla="*/ 0 h 2747008"/>
              <a:gd name="connsiteX1" fmla="*/ 2083499 w 2327022"/>
              <a:gd name="connsiteY1" fmla="*/ 0 h 2747008"/>
              <a:gd name="connsiteX2" fmla="*/ 2327022 w 2327022"/>
              <a:gd name="connsiteY2" fmla="*/ 243523 h 2747008"/>
              <a:gd name="connsiteX3" fmla="*/ 2327022 w 2327022"/>
              <a:gd name="connsiteY3" fmla="*/ 2503485 h 2747008"/>
              <a:gd name="connsiteX4" fmla="*/ 2083499 w 2327022"/>
              <a:gd name="connsiteY4" fmla="*/ 2747008 h 2747008"/>
              <a:gd name="connsiteX5" fmla="*/ 243523 w 2327022"/>
              <a:gd name="connsiteY5" fmla="*/ 2747008 h 2747008"/>
              <a:gd name="connsiteX6" fmla="*/ 0 w 2327022"/>
              <a:gd name="connsiteY6" fmla="*/ 2503485 h 2747008"/>
              <a:gd name="connsiteX7" fmla="*/ 0 w 2327022"/>
              <a:gd name="connsiteY7" fmla="*/ 243523 h 2747008"/>
              <a:gd name="connsiteX8" fmla="*/ 243523 w 2327022"/>
              <a:gd name="connsiteY8" fmla="*/ 0 h 27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7022" h="2747008">
                <a:moveTo>
                  <a:pt x="243523" y="0"/>
                </a:moveTo>
                <a:lnTo>
                  <a:pt x="2083499" y="0"/>
                </a:lnTo>
                <a:cubicBezTo>
                  <a:pt x="2217993" y="0"/>
                  <a:pt x="2327022" y="109029"/>
                  <a:pt x="2327022" y="243523"/>
                </a:cubicBezTo>
                <a:lnTo>
                  <a:pt x="2327022" y="2503485"/>
                </a:lnTo>
                <a:cubicBezTo>
                  <a:pt x="2327022" y="2637979"/>
                  <a:pt x="2217993" y="2747008"/>
                  <a:pt x="2083499" y="2747008"/>
                </a:cubicBezTo>
                <a:lnTo>
                  <a:pt x="243523" y="2747008"/>
                </a:lnTo>
                <a:cubicBezTo>
                  <a:pt x="109029" y="2747008"/>
                  <a:pt x="0" y="2637979"/>
                  <a:pt x="0" y="2503485"/>
                </a:cubicBezTo>
                <a:lnTo>
                  <a:pt x="0" y="243523"/>
                </a:lnTo>
                <a:cubicBezTo>
                  <a:pt x="0" y="109029"/>
                  <a:pt x="109029" y="0"/>
                  <a:pt x="2435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165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f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49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D406ACE-23EA-45E8-B63F-D9A2B9C4A55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9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925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F3E475-8B88-64F3-D7FF-E7397D716B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06EC3A-97F9-4167-95CB-FF12A51F8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289" y="2512881"/>
            <a:ext cx="7254869" cy="22801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5AC384-7A7E-4C4D-8E72-8A40F617900F}"/>
              </a:ext>
            </a:extLst>
          </p:cNvPr>
          <p:cNvSpPr txBox="1"/>
          <p:nvPr/>
        </p:nvSpPr>
        <p:spPr>
          <a:xfrm>
            <a:off x="3520060" y="1046017"/>
            <a:ext cx="6724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DE1D08-AC6B-430D-9A13-9E59FB6E3A4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912138" y="1683753"/>
            <a:ext cx="2834886" cy="8291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273A12-A851-44D9-8530-7ACC42C9C6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79" y="4569808"/>
            <a:ext cx="5563448" cy="2288192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957B56A-A750-256B-20B2-583ED707B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626CF45-7DB9-D64D-9621-F2471E18DC44}"/>
              </a:ext>
            </a:extLst>
          </p:cNvPr>
          <p:cNvGrpSpPr/>
          <p:nvPr/>
        </p:nvGrpSpPr>
        <p:grpSpPr>
          <a:xfrm>
            <a:off x="2661557" y="0"/>
            <a:ext cx="9182100" cy="2242457"/>
            <a:chOff x="4312101" y="545951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139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những việc nên làm để thể hiện tình yêu quê hương?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B82A81C-0586-3A1D-2688-D7C275580A00}"/>
              </a:ext>
            </a:extLst>
          </p:cNvPr>
          <p:cNvSpPr txBox="1"/>
          <p:nvPr/>
        </p:nvSpPr>
        <p:spPr>
          <a:xfrm>
            <a:off x="3842657" y="2416629"/>
            <a:ext cx="76308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Tự hào về những cảnh đẹp và những đổi mới, thành tựu của quê hương.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Ủng hộ xây dựng quê hương.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Về quê thăm ông bà, họ hàng thường xuyên.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Giúp đỡ mọi người ở quê.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Tìm hiểu và lưu giữ truyền thống tốt đẹp ở quê hương.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Luôn có ý thức giữ gìn sự sạch đẹp ở quê hương.</a:t>
            </a:r>
          </a:p>
        </p:txBody>
      </p:sp>
    </p:spTree>
    <p:extLst>
      <p:ext uri="{BB962C8B-B14F-4D97-AF65-F5344CB8AC3E}">
        <p14:creationId xmlns:p14="http://schemas.microsoft.com/office/powerpoint/2010/main" val="9788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626CF45-7DB9-D64D-9621-F2471E18DC44}"/>
              </a:ext>
            </a:extLst>
          </p:cNvPr>
          <p:cNvGrpSpPr/>
          <p:nvPr/>
        </p:nvGrpSpPr>
        <p:grpSpPr>
          <a:xfrm>
            <a:off x="2661557" y="0"/>
            <a:ext cx="9182100" cy="2242457"/>
            <a:chOff x="4312101" y="545951"/>
            <a:chExt cx="5774633" cy="5774633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309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những việc cần làm thể hiện sự kính trọng thầy giáo, cô giáo?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B82A81C-0586-3A1D-2688-D7C275580A00}"/>
              </a:ext>
            </a:extLst>
          </p:cNvPr>
          <p:cNvSpPr txBox="1"/>
          <p:nvPr/>
        </p:nvSpPr>
        <p:spPr>
          <a:xfrm>
            <a:off x="3842657" y="2416629"/>
            <a:ext cx="763088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Khi gặp thầy, cô giáo phải chào hỏi.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Luôn nghe lời làm theo lời cô giáo, thầy giáo dạy bảo.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Luôn biết giúp đỡ thầy cô.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Cố gắng học tập thật tốt.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+ Tặng quà thầy cô nhân dịp ngày lễ đặc biệt để thể hiện sự biết ơn với công lao thầy cô đã dạy dỗ mình.</a:t>
            </a:r>
          </a:p>
        </p:txBody>
      </p:sp>
    </p:spTree>
    <p:extLst>
      <p:ext uri="{BB962C8B-B14F-4D97-AF65-F5344CB8AC3E}">
        <p14:creationId xmlns:p14="http://schemas.microsoft.com/office/powerpoint/2010/main" val="186793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189A76A-1BBE-4062-B2D7-DB8496F8E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89" r="84088" b="15002"/>
          <a:stretch/>
        </p:blipFill>
        <p:spPr>
          <a:xfrm rot="5400000">
            <a:off x="1899521" y="-1338166"/>
            <a:ext cx="1384587" cy="4060919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CF203EDE-36CD-454A-BBFF-19F767E23994}"/>
              </a:ext>
            </a:extLst>
          </p:cNvPr>
          <p:cNvSpPr/>
          <p:nvPr/>
        </p:nvSpPr>
        <p:spPr>
          <a:xfrm rot="19497725">
            <a:off x="3821189" y="5226929"/>
            <a:ext cx="1883349" cy="1956017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椭圆 5"/>
          <p:cNvSpPr/>
          <p:nvPr/>
        </p:nvSpPr>
        <p:spPr>
          <a:xfrm rot="19497725">
            <a:off x="10952511" y="157505"/>
            <a:ext cx="1183537" cy="1229203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椭圆 5"/>
          <p:cNvSpPr/>
          <p:nvPr/>
        </p:nvSpPr>
        <p:spPr>
          <a:xfrm rot="19497725">
            <a:off x="9860263" y="91439"/>
            <a:ext cx="841122" cy="873576"/>
          </a:xfrm>
          <a:prstGeom prst="ellipse">
            <a:avLst/>
          </a:prstGeom>
          <a:gradFill>
            <a:gsLst>
              <a:gs pos="0">
                <a:srgbClr val="299AD9">
                  <a:alpha val="22000"/>
                </a:srgbClr>
              </a:gs>
              <a:gs pos="69000">
                <a:srgbClr val="2D80D7">
                  <a:alpha val="64000"/>
                </a:srgbClr>
              </a:gs>
              <a:gs pos="86000">
                <a:srgbClr val="2E73D6">
                  <a:alpha val="79000"/>
                </a:srgbClr>
              </a:gs>
              <a:gs pos="100000">
                <a:srgbClr val="2F6DD5">
                  <a:alpha val="7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6F5BDD-8EC5-4EC7-AC8F-78BF2C1B52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18059"/>
            <a:ext cx="8718036" cy="3785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3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36D23F3D-59A7-443E-A368-F792D5D3EB4D}"/>
              </a:ext>
            </a:extLst>
          </p:cNvPr>
          <p:cNvGrpSpPr/>
          <p:nvPr/>
        </p:nvGrpSpPr>
        <p:grpSpPr>
          <a:xfrm>
            <a:off x="1637212" y="1161039"/>
            <a:ext cx="10315302" cy="3219371"/>
            <a:chOff x="0" y="0"/>
            <a:chExt cx="4394598" cy="1316322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CA4C4F1A-3A3F-2CE2-19D9-B96BB6971B3C}"/>
                </a:ext>
              </a:extLst>
            </p:cNvPr>
            <p:cNvSpPr/>
            <p:nvPr/>
          </p:nvSpPr>
          <p:spPr>
            <a:xfrm>
              <a:off x="0" y="0"/>
              <a:ext cx="4394598" cy="1316322"/>
            </a:xfrm>
            <a:custGeom>
              <a:avLst/>
              <a:gdLst/>
              <a:ahLst/>
              <a:cxnLst/>
              <a:rect l="l" t="t" r="r" b="b"/>
              <a:pathLst>
                <a:path w="4236295" h="1316322">
                  <a:moveTo>
                    <a:pt x="24547" y="0"/>
                  </a:moveTo>
                  <a:lnTo>
                    <a:pt x="4211748" y="0"/>
                  </a:lnTo>
                  <a:cubicBezTo>
                    <a:pt x="4218258" y="0"/>
                    <a:pt x="4224501" y="2586"/>
                    <a:pt x="4229105" y="7190"/>
                  </a:cubicBezTo>
                  <a:cubicBezTo>
                    <a:pt x="4233709" y="11793"/>
                    <a:pt x="4236295" y="18037"/>
                    <a:pt x="4236295" y="24547"/>
                  </a:cubicBezTo>
                  <a:lnTo>
                    <a:pt x="4236295" y="1291775"/>
                  </a:lnTo>
                  <a:cubicBezTo>
                    <a:pt x="4236295" y="1298285"/>
                    <a:pt x="4233709" y="1304529"/>
                    <a:pt x="4229105" y="1309132"/>
                  </a:cubicBezTo>
                  <a:cubicBezTo>
                    <a:pt x="4224501" y="1313736"/>
                    <a:pt x="4218258" y="1316322"/>
                    <a:pt x="4211748" y="1316322"/>
                  </a:cubicBezTo>
                  <a:lnTo>
                    <a:pt x="24547" y="1316322"/>
                  </a:lnTo>
                  <a:cubicBezTo>
                    <a:pt x="18037" y="1316322"/>
                    <a:pt x="11793" y="1313736"/>
                    <a:pt x="7190" y="1309132"/>
                  </a:cubicBezTo>
                  <a:cubicBezTo>
                    <a:pt x="2586" y="1304529"/>
                    <a:pt x="0" y="1298285"/>
                    <a:pt x="0" y="1291775"/>
                  </a:cubicBezTo>
                  <a:lnTo>
                    <a:pt x="0" y="24547"/>
                  </a:lnTo>
                  <a:cubicBezTo>
                    <a:pt x="0" y="18037"/>
                    <a:pt x="2586" y="11793"/>
                    <a:pt x="7190" y="7190"/>
                  </a:cubicBezTo>
                  <a:cubicBezTo>
                    <a:pt x="11793" y="2586"/>
                    <a:pt x="18037" y="0"/>
                    <a:pt x="24547" y="0"/>
                  </a:cubicBezTo>
                  <a:close/>
                </a:path>
              </a:pathLst>
            </a:custGeom>
            <a:solidFill>
              <a:srgbClr val="E0F19C"/>
            </a:solidFill>
          </p:spPr>
          <p:txBody>
            <a:bodyPr/>
            <a:lstStyle/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- Tình huống 1: </a:t>
              </a:r>
              <a:r>
                <a:rPr lang="nl-NL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Bố mẹ rủ em cuối tuần về thăm ông bà ở quê mà hôm đấy em lại hẹn bạn đi chơi.</a:t>
              </a:r>
              <a:endPara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  <a:p>
              <a:pPr algn="just"/>
              <a:r>
                <a:rPr lang="nl-NL" sz="40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- Tình huống 2: </a:t>
              </a:r>
              <a:r>
                <a:rPr lang="nl-NL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Cô giáo đang giảng bài mà Lan và Mai đang mải nói chuyện riêng trong lớp.</a:t>
              </a:r>
              <a:endPara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709880-FCE6-B80B-2EEE-5673EE229BC7}"/>
                </a:ext>
              </a:extLst>
            </p:cNvPr>
            <p:cNvSpPr txBox="1"/>
            <p:nvPr/>
          </p:nvSpPr>
          <p:spPr>
            <a:xfrm>
              <a:off x="0" y="28575"/>
              <a:ext cx="4236295" cy="12877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81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EAA78E2-6883-0EC1-42EC-1FAFA36AAE60}"/>
              </a:ext>
            </a:extLst>
          </p:cNvPr>
          <p:cNvSpPr txBox="1"/>
          <p:nvPr/>
        </p:nvSpPr>
        <p:spPr>
          <a:xfrm>
            <a:off x="2438400" y="130629"/>
            <a:ext cx="851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 sẽ làm gì trong các tình huống sau?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8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2B36C1D-668E-3287-2D8A-C26126DAD2D5}"/>
              </a:ext>
            </a:extLst>
          </p:cNvPr>
          <p:cNvGrpSpPr/>
          <p:nvPr/>
        </p:nvGrpSpPr>
        <p:grpSpPr>
          <a:xfrm>
            <a:off x="880946" y="1025911"/>
            <a:ext cx="4326674" cy="4795025"/>
            <a:chOff x="8356076" y="787053"/>
            <a:chExt cx="8903224" cy="8623647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183A7A9A-389E-7A38-1E04-ACE385A2CF0D}"/>
                </a:ext>
              </a:extLst>
            </p:cNvPr>
            <p:cNvGrpSpPr/>
            <p:nvPr/>
          </p:nvGrpSpPr>
          <p:grpSpPr>
            <a:xfrm>
              <a:off x="8356076" y="1181100"/>
              <a:ext cx="8903224" cy="8229600"/>
              <a:chOff x="0" y="0"/>
              <a:chExt cx="2344882" cy="2167467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EE18E09C-DC67-C4E0-FD11-D23CBC995A8E}"/>
                  </a:ext>
                </a:extLst>
              </p:cNvPr>
              <p:cNvSpPr/>
              <p:nvPr/>
            </p:nvSpPr>
            <p:spPr>
              <a:xfrm>
                <a:off x="0" y="0"/>
                <a:ext cx="234488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44882" h="2167467">
                    <a:moveTo>
                      <a:pt x="44348" y="0"/>
                    </a:moveTo>
                    <a:lnTo>
                      <a:pt x="2300534" y="0"/>
                    </a:lnTo>
                    <a:cubicBezTo>
                      <a:pt x="2312296" y="0"/>
                      <a:pt x="2323576" y="4672"/>
                      <a:pt x="2331893" y="12989"/>
                    </a:cubicBezTo>
                    <a:cubicBezTo>
                      <a:pt x="2340210" y="21306"/>
                      <a:pt x="2344882" y="32586"/>
                      <a:pt x="2344882" y="44348"/>
                    </a:cubicBezTo>
                    <a:lnTo>
                      <a:pt x="2344882" y="2123119"/>
                    </a:lnTo>
                    <a:cubicBezTo>
                      <a:pt x="2344882" y="2147612"/>
                      <a:pt x="2325027" y="2167467"/>
                      <a:pt x="2300534" y="2167467"/>
                    </a:cubicBezTo>
                    <a:lnTo>
                      <a:pt x="44348" y="2167467"/>
                    </a:lnTo>
                    <a:cubicBezTo>
                      <a:pt x="32586" y="2167467"/>
                      <a:pt x="21306" y="2162794"/>
                      <a:pt x="12989" y="2154478"/>
                    </a:cubicBezTo>
                    <a:cubicBezTo>
                      <a:pt x="4672" y="2146161"/>
                      <a:pt x="0" y="2134881"/>
                      <a:pt x="0" y="2123119"/>
                    </a:cubicBezTo>
                    <a:lnTo>
                      <a:pt x="0" y="44348"/>
                    </a:lnTo>
                    <a:cubicBezTo>
                      <a:pt x="0" y="19855"/>
                      <a:pt x="19855" y="0"/>
                      <a:pt x="44348" y="0"/>
                    </a:cubicBezTo>
                    <a:close/>
                  </a:path>
                </a:pathLst>
              </a:custGeom>
              <a:solidFill>
                <a:srgbClr val="FEEDA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DF83E4-E578-951D-9358-C8E81B2E8FF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44882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BC733CCD-5E27-807D-DFF1-16F1ABD0A150}"/>
                </a:ext>
              </a:extLst>
            </p:cNvPr>
            <p:cNvSpPr/>
            <p:nvPr/>
          </p:nvSpPr>
          <p:spPr>
            <a:xfrm>
              <a:off x="11004276" y="787053"/>
              <a:ext cx="3606824" cy="1023027"/>
            </a:xfrm>
            <a:custGeom>
              <a:avLst/>
              <a:gdLst/>
              <a:ahLst/>
              <a:cxnLst/>
              <a:rect l="l" t="t" r="r" b="b"/>
              <a:pathLst>
                <a:path w="3606824" h="1023027">
                  <a:moveTo>
                    <a:pt x="0" y="0"/>
                  </a:moveTo>
                  <a:lnTo>
                    <a:pt x="3606824" y="0"/>
                  </a:lnTo>
                  <a:lnTo>
                    <a:pt x="3606824" y="1023027"/>
                  </a:lnTo>
                  <a:lnTo>
                    <a:pt x="0" y="102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956E2C-786C-063A-F25C-41FE2C570E21}"/>
              </a:ext>
            </a:extLst>
          </p:cNvPr>
          <p:cNvGrpSpPr/>
          <p:nvPr/>
        </p:nvGrpSpPr>
        <p:grpSpPr>
          <a:xfrm>
            <a:off x="6629400" y="1048213"/>
            <a:ext cx="4834055" cy="4795025"/>
            <a:chOff x="8356076" y="787053"/>
            <a:chExt cx="8903224" cy="8623647"/>
          </a:xfrm>
        </p:grpSpPr>
        <p:grpSp>
          <p:nvGrpSpPr>
            <p:cNvPr id="12" name="Group 7">
              <a:extLst>
                <a:ext uri="{FF2B5EF4-FFF2-40B4-BE49-F238E27FC236}">
                  <a16:creationId xmlns:a16="http://schemas.microsoft.com/office/drawing/2014/main" id="{073251F0-71EF-881A-1B9B-C0774782AC8B}"/>
                </a:ext>
              </a:extLst>
            </p:cNvPr>
            <p:cNvGrpSpPr/>
            <p:nvPr/>
          </p:nvGrpSpPr>
          <p:grpSpPr>
            <a:xfrm>
              <a:off x="8356076" y="1181100"/>
              <a:ext cx="8903224" cy="8229600"/>
              <a:chOff x="0" y="0"/>
              <a:chExt cx="2344882" cy="2167467"/>
            </a:xfrm>
          </p:grpSpPr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16BC103C-6002-3B4D-CF7B-E7E58B606048}"/>
                  </a:ext>
                </a:extLst>
              </p:cNvPr>
              <p:cNvSpPr/>
              <p:nvPr/>
            </p:nvSpPr>
            <p:spPr>
              <a:xfrm>
                <a:off x="0" y="0"/>
                <a:ext cx="2344882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2344882" h="2167467">
                    <a:moveTo>
                      <a:pt x="44348" y="0"/>
                    </a:moveTo>
                    <a:lnTo>
                      <a:pt x="2300534" y="0"/>
                    </a:lnTo>
                    <a:cubicBezTo>
                      <a:pt x="2312296" y="0"/>
                      <a:pt x="2323576" y="4672"/>
                      <a:pt x="2331893" y="12989"/>
                    </a:cubicBezTo>
                    <a:cubicBezTo>
                      <a:pt x="2340210" y="21306"/>
                      <a:pt x="2344882" y="32586"/>
                      <a:pt x="2344882" y="44348"/>
                    </a:cubicBezTo>
                    <a:lnTo>
                      <a:pt x="2344882" y="2123119"/>
                    </a:lnTo>
                    <a:cubicBezTo>
                      <a:pt x="2344882" y="2147612"/>
                      <a:pt x="2325027" y="2167467"/>
                      <a:pt x="2300534" y="2167467"/>
                    </a:cubicBezTo>
                    <a:lnTo>
                      <a:pt x="44348" y="2167467"/>
                    </a:lnTo>
                    <a:cubicBezTo>
                      <a:pt x="32586" y="2167467"/>
                      <a:pt x="21306" y="2162794"/>
                      <a:pt x="12989" y="2154478"/>
                    </a:cubicBezTo>
                    <a:cubicBezTo>
                      <a:pt x="4672" y="2146161"/>
                      <a:pt x="0" y="2134881"/>
                      <a:pt x="0" y="2123119"/>
                    </a:cubicBezTo>
                    <a:lnTo>
                      <a:pt x="0" y="44348"/>
                    </a:lnTo>
                    <a:cubicBezTo>
                      <a:pt x="0" y="19855"/>
                      <a:pt x="19855" y="0"/>
                      <a:pt x="44348" y="0"/>
                    </a:cubicBezTo>
                    <a:close/>
                  </a:path>
                </a:pathLst>
              </a:custGeom>
              <a:solidFill>
                <a:srgbClr val="FEEDAA"/>
              </a:solidFill>
              <a:ln cap="rnd">
                <a:noFill/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423BA7D-5DF3-305F-53A1-A764D317CB0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44882" cy="22055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D53067E4-C650-2736-0F3D-75177EDD80FE}"/>
                </a:ext>
              </a:extLst>
            </p:cNvPr>
            <p:cNvSpPr/>
            <p:nvPr/>
          </p:nvSpPr>
          <p:spPr>
            <a:xfrm>
              <a:off x="11004276" y="787053"/>
              <a:ext cx="3606824" cy="1023027"/>
            </a:xfrm>
            <a:custGeom>
              <a:avLst/>
              <a:gdLst/>
              <a:ahLst/>
              <a:cxnLst/>
              <a:rect l="l" t="t" r="r" b="b"/>
              <a:pathLst>
                <a:path w="3606824" h="1023027">
                  <a:moveTo>
                    <a:pt x="0" y="0"/>
                  </a:moveTo>
                  <a:lnTo>
                    <a:pt x="3606824" y="0"/>
                  </a:lnTo>
                  <a:lnTo>
                    <a:pt x="3606824" y="1023027"/>
                  </a:lnTo>
                  <a:lnTo>
                    <a:pt x="0" y="1023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93E6792-D094-E587-E5D5-8F6178D42BA5}"/>
              </a:ext>
            </a:extLst>
          </p:cNvPr>
          <p:cNvSpPr txBox="1"/>
          <p:nvPr/>
        </p:nvSpPr>
        <p:spPr>
          <a:xfrm>
            <a:off x="1025912" y="1839951"/>
            <a:ext cx="4014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40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Tình huống 1: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hẹn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vào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buổi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khác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thăm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ông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quê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DC1A3C-73EB-1FCE-3A0B-D8EC457D7BF0}"/>
              </a:ext>
            </a:extLst>
          </p:cNvPr>
          <p:cNvSpPr txBox="1"/>
          <p:nvPr/>
        </p:nvSpPr>
        <p:spPr>
          <a:xfrm>
            <a:off x="6868887" y="1706136"/>
            <a:ext cx="4538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Tình huống 2: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Em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nhắc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Mai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Lan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riêng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hưởng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thức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8F3E475-8B88-64F3-D7FF-E7397D716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239" y="143075"/>
            <a:ext cx="1557678" cy="1557678"/>
          </a:xfrm>
          <a:prstGeom prst="rect">
            <a:avLst/>
          </a:prstGeom>
        </p:spPr>
      </p:pic>
      <p:pic>
        <p:nvPicPr>
          <p:cNvPr id="6" name="Picture 5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4C6DA305-B5AD-5196-A9C1-19AD1AF52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76" y="1097369"/>
            <a:ext cx="8109857" cy="26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626CF45-7DB9-D64D-9621-F2471E18DC44}"/>
              </a:ext>
            </a:extLst>
          </p:cNvPr>
          <p:cNvGrpSpPr/>
          <p:nvPr/>
        </p:nvGrpSpPr>
        <p:grpSpPr>
          <a:xfrm>
            <a:off x="2661557" y="0"/>
            <a:ext cx="9182100" cy="3429000"/>
            <a:chOff x="4312101" y="545951"/>
            <a:chExt cx="5774633" cy="5925515"/>
          </a:xfrm>
        </p:grpSpPr>
        <p:pic>
          <p:nvPicPr>
            <p:cNvPr id="4" name="图片 5">
              <a:extLst>
                <a:ext uri="{FF2B5EF4-FFF2-40B4-BE49-F238E27FC236}">
                  <a16:creationId xmlns:a16="http://schemas.microsoft.com/office/drawing/2014/main" id="{16BEC942-047C-1FB1-A127-589FC8F2C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101" y="545951"/>
              <a:ext cx="5774633" cy="577463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7F2EDD-5377-BC4E-FD2C-E4C1B750C280}"/>
                </a:ext>
              </a:extLst>
            </p:cNvPr>
            <p:cNvSpPr txBox="1"/>
            <p:nvPr/>
          </p:nvSpPr>
          <p:spPr>
            <a:xfrm>
              <a:off x="4949491" y="1953837"/>
              <a:ext cx="4508263" cy="4517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Hãy chia sẻ những việc em đã làm và sẽ làm để thể hiện sự yêu quý thầy, cô giáo?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3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328</Words>
  <Application>Microsoft Office PowerPoint</Application>
  <PresentationFormat>Widescreen</PresentationFormat>
  <Paragraphs>24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Cambria</vt:lpstr>
      <vt:lpstr>SVN-Poky's</vt:lpstr>
      <vt:lpstr>字魂59号-创粗黑</vt:lpstr>
      <vt:lpstr>Office 主题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30</cp:revision>
  <dcterms:created xsi:type="dcterms:W3CDTF">2022-08-11T22:54:19Z</dcterms:created>
  <dcterms:modified xsi:type="dcterms:W3CDTF">2025-12-07T15:35:55Z</dcterms:modified>
</cp:coreProperties>
</file>