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38" r:id="rId2"/>
  </p:sldMasterIdLst>
  <p:notesMasterIdLst>
    <p:notesMasterId r:id="rId18"/>
  </p:notesMasterIdLst>
  <p:sldIdLst>
    <p:sldId id="517" r:id="rId3"/>
    <p:sldId id="287" r:id="rId4"/>
    <p:sldId id="263" r:id="rId5"/>
    <p:sldId id="288" r:id="rId6"/>
    <p:sldId id="534" r:id="rId7"/>
    <p:sldId id="535" r:id="rId8"/>
    <p:sldId id="536" r:id="rId9"/>
    <p:sldId id="537" r:id="rId10"/>
    <p:sldId id="538" r:id="rId11"/>
    <p:sldId id="320" r:id="rId12"/>
    <p:sldId id="319" r:id="rId13"/>
    <p:sldId id="525" r:id="rId14"/>
    <p:sldId id="527" r:id="rId15"/>
    <p:sldId id="528" r:id="rId16"/>
    <p:sldId id="53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660"/>
  </p:normalViewPr>
  <p:slideViewPr>
    <p:cSldViewPr snapToGrid="0">
      <p:cViewPr varScale="1">
        <p:scale>
          <a:sx n="60" d="100"/>
          <a:sy n="60"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B6BAD-D7BE-42FE-94F6-9D4136C2E501}"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7D557-49EE-431B-9A84-BB132B690296}" type="slidenum">
              <a:rPr lang="en-US" smtClean="0"/>
              <a:t>‹#›</a:t>
            </a:fld>
            <a:endParaRPr lang="en-US"/>
          </a:p>
        </p:txBody>
      </p:sp>
    </p:spTree>
    <p:extLst>
      <p:ext uri="{BB962C8B-B14F-4D97-AF65-F5344CB8AC3E}">
        <p14:creationId xmlns:p14="http://schemas.microsoft.com/office/powerpoint/2010/main" val="368250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88926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5561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5874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6106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563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 Hương Thảo – tranthao121004@gmail.com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9591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374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686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98489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0489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5A9E-1120-5864-FCE1-6D029606695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830007-5FAF-DA83-CFDF-62B72F0AF82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DFE9716-3633-562B-D09B-8A7EE533E15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44EA3B60-4C97-D6A9-8EBF-2A8FD64042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172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47F99-28AE-884C-AE9E-B8B8B071B5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3E3B044-D9C0-EFCB-DD2C-911DBB574C1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32E0126-FB71-5351-F433-392D4492E9E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285B1955-AE4A-78C4-22B9-EC24102A59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4369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4B19F-2C21-E6CC-EFFA-2C0940480F9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173B54D-422C-D198-A9A6-8964FAD1E66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2D01D3-ED00-5EDD-08AA-27573E8ED5E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2A4CA36-8394-2C54-9CF3-7E147072FB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4419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F7D3-1821-AE99-3D64-0C745D681E8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0F76850-F826-812A-F32B-0006B15B46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56ABADD-8AD5-15BB-2CBF-DED4C94AC31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E0BA989A-B83B-CECD-58F2-3A707D4387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208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A48EA-3F83-7748-F1D4-257E1F93430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FED1288-AD2A-C22D-3215-0964572B2D9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2DABD31-668E-F90C-AA44-8D45B4CF37CC}"/>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A5CBD55-E38D-3221-01BE-D13B3BB60B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6E0D-30A4-4FB1-8C0E-AA08FDBB6A8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158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03721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13151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0505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26F74D-B0E9-48A0-AF05-478B67D5D45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F3E3629-4186-4C92-8108-B9F6E2341F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F0077F0-9AB5-442D-B55D-96F689E9D137}"/>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2BC6474F-41B1-4AA4-B95B-297303C70D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D1B6B97-953B-476E-A79F-92A7CDD3FBBD}"/>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300658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D80725-6F0E-446C-B9FA-3E62A5295D6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7A6FA1B-3AE9-4EF9-8079-88725625228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8B4B028-D676-43A1-B01F-E939FB114272}"/>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4D008938-AEC3-4E98-81CA-E4D2ED89C6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8BFF72-7D02-4128-8924-956A8D4700AA}"/>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894088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EB1E53-A19A-49A7-B0DC-CDEE8420494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8512239-5279-41B0-8E3F-614A6D4BB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B12B34B-F7D0-4E8A-BDA3-FA14A424F748}"/>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3D1897E9-8D63-4E55-8D77-19332A0CCD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6AD07-6044-4C2F-AC33-7F4970BF3B91}"/>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3858280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BF0A54-42F5-4A11-B5DD-842DB22390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90521FC-BAB6-4EE5-BFCD-0775A2ADDDA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C7435B9-E7F9-47E5-BA9F-B026BF5BD7D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7B876D37-D432-42B7-B87B-52CB2DCACA68}"/>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35F2F159-0547-4529-9808-A6934066E26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0BF3491-C691-46DF-9320-E7C335706A6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2002477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B8A120-F50C-4488-994D-3C02E01D38B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A48777-35EA-4F17-8AE1-41A578123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28302F4-DC6D-45C0-A754-1FD82343BB8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3A6ABF-53AB-4791-94F4-E62B0E900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5455962-A847-48BE-BB98-3F99EB62943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88A954E-A57A-4F5C-9F1C-7825B63357AE}"/>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8" name="页脚占位符 7">
            <a:extLst>
              <a:ext uri="{FF2B5EF4-FFF2-40B4-BE49-F238E27FC236}">
                <a16:creationId xmlns:a16="http://schemas.microsoft.com/office/drawing/2014/main" id="{DEAAD35E-4C3E-4DAB-AF0E-25C36D6E54C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22AE2F3-4B57-4D89-A30E-A8EBDF839B87}"/>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456252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533BA-43D1-4114-8EC7-1E54AAADBFA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46B1D1-A97A-4109-A476-245A05B773BA}"/>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4" name="页脚占位符 3">
            <a:extLst>
              <a:ext uri="{FF2B5EF4-FFF2-40B4-BE49-F238E27FC236}">
                <a16:creationId xmlns:a16="http://schemas.microsoft.com/office/drawing/2014/main" id="{871BBDAD-5EF5-4EEF-AEE6-F34942BBF5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78CD515-2A59-4079-A500-46A64B15AF71}"/>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8623161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727B8E8-B670-4D1F-B5AE-31EB7276F422}"/>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3" name="页脚占位符 2">
            <a:extLst>
              <a:ext uri="{FF2B5EF4-FFF2-40B4-BE49-F238E27FC236}">
                <a16:creationId xmlns:a16="http://schemas.microsoft.com/office/drawing/2014/main" id="{ECA688EF-7691-418E-A172-9D6142F060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A4E38C0-25AA-47B2-8C51-900964E04098}"/>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171633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1BC3D1-75C5-4C99-BC21-DBA36A66CAA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D439E76-9BA1-438D-9C12-B67796597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3DAFB73-5796-4AD9-B629-57E2FC25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A304D7-66A0-4FFB-9BCC-21C70A09066E}"/>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0803B9DB-B9BE-41E0-89F8-69BD6FE957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C89641-4A75-4F99-92B2-9FC89A6324C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96606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39705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0737C8-C274-415B-8BB2-CF95AA0D19E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0EACCFB-BBAC-479C-9150-EED5E7A28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BDE7B8E-901E-4C13-8CDE-FBDF235AE3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36980F5-0C40-46FF-90A0-479AE71D6EF2}"/>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6" name="页脚占位符 5">
            <a:extLst>
              <a:ext uri="{FF2B5EF4-FFF2-40B4-BE49-F238E27FC236}">
                <a16:creationId xmlns:a16="http://schemas.microsoft.com/office/drawing/2014/main" id="{1F33C01E-0A32-4A13-B651-67D5AE299AE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E6ABE16-09BF-4C2B-86BA-95559E532C29}"/>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1826704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B3EA44-0A9D-4D23-A69E-E6A001BF192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8E45E13-BCD2-4BCD-9F32-167884DD0AA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97DCADC-B5E3-4471-840E-4661C0B04E8B}"/>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63C259BB-6471-4FC7-8D1B-86C3470BBC8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5EB754-6D91-4826-B09F-71D849E7546A}"/>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2564338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9FA6D46-0B14-4F05-8D4E-D9E1839AD9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A2C84F7-FCED-40DB-B927-7AEB4FD8B77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D28B98-21F7-4F1B-9E84-ADB7EC9829F7}"/>
              </a:ext>
            </a:extLst>
          </p:cNvPr>
          <p:cNvSpPr>
            <a:spLocks noGrp="1"/>
          </p:cNvSpPr>
          <p:nvPr>
            <p:ph type="dt" sz="half" idx="10"/>
          </p:nvPr>
        </p:nvSpPr>
        <p:spPr/>
        <p:txBody>
          <a:bodyPr/>
          <a:lstStyle/>
          <a:p>
            <a:fld id="{214BD72C-97CF-47E7-A098-2BB1320F13E8}"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E4915199-E2C5-41F3-B5BF-BC774903CC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CB96E7-D9E0-4539-A893-48CB894D895D}"/>
              </a:ext>
            </a:extLst>
          </p:cNvPr>
          <p:cNvSpPr>
            <a:spLocks noGrp="1"/>
          </p:cNvSpPr>
          <p:nvPr>
            <p:ph type="sldNum" sz="quarter" idx="12"/>
          </p:nvPr>
        </p:nvSpPr>
        <p:spPr/>
        <p:txBody>
          <a:bodyPr/>
          <a:lstStyle/>
          <a:p>
            <a:fld id="{C7C45169-9330-402D-892A-84A9DF3BA245}" type="slidenum">
              <a:rPr lang="zh-CN" altLang="en-US" smtClean="0"/>
              <a:t>‹#›</a:t>
            </a:fld>
            <a:endParaRPr lang="zh-CN" altLang="en-US"/>
          </a:p>
        </p:txBody>
      </p:sp>
    </p:spTree>
    <p:extLst>
      <p:ext uri="{BB962C8B-B14F-4D97-AF65-F5344CB8AC3E}">
        <p14:creationId xmlns:p14="http://schemas.microsoft.com/office/powerpoint/2010/main" val="32098992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68585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6721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69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5754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4933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5659466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524143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162242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D88352-02E9-4371-9895-C0CA3D2584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0E8E7A6-F59A-4ECC-8C0F-B24DF1CD1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20EBFDB-AACC-4325-AC91-6DCA147A65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BD72C-97CF-47E7-A098-2BB1320F13E8}" type="datetimeFigureOut">
              <a:rPr lang="zh-CN" altLang="en-US" smtClean="0"/>
              <a:t>2025/12/7</a:t>
            </a:fld>
            <a:endParaRPr lang="zh-CN" altLang="en-US"/>
          </a:p>
        </p:txBody>
      </p:sp>
      <p:sp>
        <p:nvSpPr>
          <p:cNvPr id="5" name="页脚占位符 4">
            <a:extLst>
              <a:ext uri="{FF2B5EF4-FFF2-40B4-BE49-F238E27FC236}">
                <a16:creationId xmlns:a16="http://schemas.microsoft.com/office/drawing/2014/main" id="{2D2797FE-4964-490A-9E6B-8C28C3D38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C31204-FC1D-4B9D-B44B-BED970F94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45169-9330-402D-892A-84A9DF3BA245}" type="slidenum">
              <a:rPr lang="zh-CN" altLang="en-US" smtClean="0"/>
              <a:t>‹#›</a:t>
            </a:fld>
            <a:endParaRPr lang="zh-CN" altLang="en-US"/>
          </a:p>
        </p:txBody>
      </p:sp>
      <p:pic>
        <p:nvPicPr>
          <p:cNvPr id="8" name="Picture 7">
            <a:extLst>
              <a:ext uri="{FF2B5EF4-FFF2-40B4-BE49-F238E27FC236}">
                <a16:creationId xmlns:a16="http://schemas.microsoft.com/office/drawing/2014/main" id="{98F24B1F-D062-854C-0FC5-D60973F727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89044" y="0"/>
            <a:ext cx="1559317" cy="1559317"/>
          </a:xfrm>
          <a:prstGeom prst="rect">
            <a:avLst/>
          </a:prstGeom>
        </p:spPr>
      </p:pic>
    </p:spTree>
    <p:extLst>
      <p:ext uri="{BB962C8B-B14F-4D97-AF65-F5344CB8AC3E}">
        <p14:creationId xmlns:p14="http://schemas.microsoft.com/office/powerpoint/2010/main" val="216709218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964FD65-25AB-45A5-A335-6BE38BDC7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1" y="81"/>
            <a:ext cx="12228861" cy="6857919"/>
          </a:xfrm>
          <a:prstGeom prst="rect">
            <a:avLst/>
          </a:prstGeom>
        </p:spPr>
      </p:pic>
      <p:grpSp>
        <p:nvGrpSpPr>
          <p:cNvPr id="17" name="组合 16">
            <a:extLst>
              <a:ext uri="{FF2B5EF4-FFF2-40B4-BE49-F238E27FC236}">
                <a16:creationId xmlns:a16="http://schemas.microsoft.com/office/drawing/2014/main" id="{382DF5F6-F1D4-4810-A125-71C381928D47}"/>
              </a:ext>
            </a:extLst>
          </p:cNvPr>
          <p:cNvGrpSpPr/>
          <p:nvPr/>
        </p:nvGrpSpPr>
        <p:grpSpPr>
          <a:xfrm>
            <a:off x="15948" y="93397"/>
            <a:ext cx="10885732" cy="6325565"/>
            <a:chOff x="474561" y="93397"/>
            <a:chExt cx="9560689" cy="6325565"/>
          </a:xfrm>
        </p:grpSpPr>
        <p:pic>
          <p:nvPicPr>
            <p:cNvPr id="16" name="图片 15">
              <a:extLst>
                <a:ext uri="{FF2B5EF4-FFF2-40B4-BE49-F238E27FC236}">
                  <a16:creationId xmlns:a16="http://schemas.microsoft.com/office/drawing/2014/main" id="{870BC637-8D83-458D-A358-0AD013739D04}"/>
                </a:ext>
              </a:extLst>
            </p:cNvPr>
            <p:cNvPicPr>
              <a:picLocks noChangeAspect="1"/>
            </p:cNvPicPr>
            <p:nvPr/>
          </p:nvPicPr>
          <p:blipFill rotWithShape="1">
            <a:blip r:embed="rId4">
              <a:extLst>
                <a:ext uri="{28A0092B-C50C-407E-A947-70E740481C1C}">
                  <a14:useLocalDpi xmlns:a14="http://schemas.microsoft.com/office/drawing/2010/main" val="0"/>
                </a:ext>
              </a:extLst>
            </a:blip>
            <a:srcRect l="5664" t="18105" r="6010" b="17423"/>
            <a:stretch/>
          </p:blipFill>
          <p:spPr>
            <a:xfrm>
              <a:off x="474561" y="93397"/>
              <a:ext cx="9560689" cy="6325565"/>
            </a:xfrm>
            <a:prstGeom prst="rect">
              <a:avLst/>
            </a:prstGeom>
          </p:spPr>
        </p:pic>
        <p:sp>
          <p:nvSpPr>
            <p:cNvPr id="33" name="矩形 32">
              <a:extLst>
                <a:ext uri="{FF2B5EF4-FFF2-40B4-BE49-F238E27FC236}">
                  <a16:creationId xmlns:a16="http://schemas.microsoft.com/office/drawing/2014/main" id="{B8DA0DBA-1C35-4D51-86B7-978014C67580}"/>
                </a:ext>
              </a:extLst>
            </p:cNvPr>
            <p:cNvSpPr/>
            <p:nvPr/>
          </p:nvSpPr>
          <p:spPr>
            <a:xfrm>
              <a:off x="1375083" y="1280157"/>
              <a:ext cx="7653170" cy="4229392"/>
            </a:xfrm>
            <a:prstGeom prst="rect">
              <a:avLst/>
            </a:prstGeom>
            <a:solidFill>
              <a:srgbClr val="6767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13" name="组合 12">
            <a:extLst>
              <a:ext uri="{FF2B5EF4-FFF2-40B4-BE49-F238E27FC236}">
                <a16:creationId xmlns:a16="http://schemas.microsoft.com/office/drawing/2014/main" id="{B13831A5-36AC-4AC2-A3A0-13D52C9306C5}"/>
              </a:ext>
            </a:extLst>
          </p:cNvPr>
          <p:cNvGrpSpPr/>
          <p:nvPr/>
        </p:nvGrpSpPr>
        <p:grpSpPr>
          <a:xfrm>
            <a:off x="7450207" y="3657600"/>
            <a:ext cx="5028549" cy="3200400"/>
            <a:chOff x="634915" y="0"/>
            <a:chExt cx="11011145" cy="7008000"/>
          </a:xfrm>
        </p:grpSpPr>
        <p:pic>
          <p:nvPicPr>
            <p:cNvPr id="10" name="图片 9">
              <a:extLst>
                <a:ext uri="{FF2B5EF4-FFF2-40B4-BE49-F238E27FC236}">
                  <a16:creationId xmlns:a16="http://schemas.microsoft.com/office/drawing/2014/main" id="{D7E33F16-CA55-4D6D-BA9A-9A882437A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915" y="0"/>
              <a:ext cx="10922170" cy="6858000"/>
            </a:xfrm>
            <a:prstGeom prst="rect">
              <a:avLst/>
            </a:prstGeom>
          </p:spPr>
        </p:pic>
        <p:pic>
          <p:nvPicPr>
            <p:cNvPr id="12" name="图片 11">
              <a:extLst>
                <a:ext uri="{FF2B5EF4-FFF2-40B4-BE49-F238E27FC236}">
                  <a16:creationId xmlns:a16="http://schemas.microsoft.com/office/drawing/2014/main" id="{10911C33-F971-4164-A49A-3B69B2B1EB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939" y="150000"/>
              <a:ext cx="10800121" cy="6858000"/>
            </a:xfrm>
            <a:prstGeom prst="rect">
              <a:avLst/>
            </a:prstGeom>
          </p:spPr>
        </p:pic>
      </p:grpSp>
      <p:grpSp>
        <p:nvGrpSpPr>
          <p:cNvPr id="35" name="组合 34">
            <a:extLst>
              <a:ext uri="{FF2B5EF4-FFF2-40B4-BE49-F238E27FC236}">
                <a16:creationId xmlns:a16="http://schemas.microsoft.com/office/drawing/2014/main" id="{DFC7E4A0-FCB5-400C-9DEC-4E9E667ECC26}"/>
              </a:ext>
            </a:extLst>
          </p:cNvPr>
          <p:cNvGrpSpPr/>
          <p:nvPr/>
        </p:nvGrpSpPr>
        <p:grpSpPr>
          <a:xfrm rot="15995782">
            <a:off x="-528956" y="4241"/>
            <a:ext cx="4539237" cy="3834628"/>
            <a:chOff x="7921140" y="-47422"/>
            <a:chExt cx="4539237" cy="3834628"/>
          </a:xfrm>
        </p:grpSpPr>
        <p:pic>
          <p:nvPicPr>
            <p:cNvPr id="36" name="图片 35">
              <a:extLst>
                <a:ext uri="{FF2B5EF4-FFF2-40B4-BE49-F238E27FC236}">
                  <a16:creationId xmlns:a16="http://schemas.microsoft.com/office/drawing/2014/main" id="{4DC48EF9-BB22-4866-9D6C-6B3B399438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8160093" y="-286375"/>
              <a:ext cx="3834628" cy="4312534"/>
            </a:xfrm>
            <a:prstGeom prst="rect">
              <a:avLst/>
            </a:prstGeom>
          </p:spPr>
        </p:pic>
        <p:pic>
          <p:nvPicPr>
            <p:cNvPr id="37" name="图片 36">
              <a:extLst>
                <a:ext uri="{FF2B5EF4-FFF2-40B4-BE49-F238E27FC236}">
                  <a16:creationId xmlns:a16="http://schemas.microsoft.com/office/drawing/2014/main" id="{ED4EFB66-02E4-4C4C-9CF6-83D488F2FE9E}"/>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9342677" y="0"/>
              <a:ext cx="1672201" cy="1543574"/>
            </a:xfrm>
            <a:prstGeom prst="rect">
              <a:avLst/>
            </a:prstGeom>
          </p:spPr>
        </p:pic>
        <p:pic>
          <p:nvPicPr>
            <p:cNvPr id="38" name="图片 37">
              <a:extLst>
                <a:ext uri="{FF2B5EF4-FFF2-40B4-BE49-F238E27FC236}">
                  <a16:creationId xmlns:a16="http://schemas.microsoft.com/office/drawing/2014/main" id="{92CCAF9F-EB23-4065-A2EE-63C03514ED04}"/>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10173643" y="488765"/>
              <a:ext cx="1672201" cy="1543574"/>
            </a:xfrm>
            <a:prstGeom prst="rect">
              <a:avLst/>
            </a:prstGeom>
          </p:spPr>
        </p:pic>
        <p:pic>
          <p:nvPicPr>
            <p:cNvPr id="40" name="图片 39">
              <a:extLst>
                <a:ext uri="{FF2B5EF4-FFF2-40B4-BE49-F238E27FC236}">
                  <a16:creationId xmlns:a16="http://schemas.microsoft.com/office/drawing/2014/main" id="{E223B34A-60CF-4E01-A5D8-B3AE8166EE9E}"/>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9457356" y="872486"/>
              <a:ext cx="1672201" cy="1543574"/>
            </a:xfrm>
            <a:prstGeom prst="rect">
              <a:avLst/>
            </a:prstGeom>
          </p:spPr>
        </p:pic>
        <p:pic>
          <p:nvPicPr>
            <p:cNvPr id="46" name="图片 45">
              <a:extLst>
                <a:ext uri="{FF2B5EF4-FFF2-40B4-BE49-F238E27FC236}">
                  <a16:creationId xmlns:a16="http://schemas.microsoft.com/office/drawing/2014/main" id="{7E3BD64F-D257-44CD-8C9A-190A26244110}"/>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10788176" y="1236757"/>
              <a:ext cx="1672201" cy="1543574"/>
            </a:xfrm>
            <a:prstGeom prst="rect">
              <a:avLst/>
            </a:prstGeom>
          </p:spPr>
        </p:pic>
      </p:grpSp>
      <p:pic>
        <p:nvPicPr>
          <p:cNvPr id="20" name="图片 19">
            <a:extLst>
              <a:ext uri="{FF2B5EF4-FFF2-40B4-BE49-F238E27FC236}">
                <a16:creationId xmlns:a16="http://schemas.microsoft.com/office/drawing/2014/main" id="{D8928BCE-5947-4637-8488-26516B9B92C5}"/>
              </a:ext>
            </a:extLst>
          </p:cNvPr>
          <p:cNvPicPr>
            <a:picLocks noChangeAspect="1"/>
          </p:cNvPicPr>
          <p:nvPr/>
        </p:nvPicPr>
        <p:blipFill rotWithShape="1">
          <a:blip r:embed="rId9">
            <a:extLst>
              <a:ext uri="{28A0092B-C50C-407E-A947-70E740481C1C}">
                <a14:useLocalDpi xmlns:a14="http://schemas.microsoft.com/office/drawing/2010/main" val="0"/>
              </a:ext>
            </a:extLst>
          </a:blip>
          <a:srcRect l="77327" t="50028"/>
          <a:stretch/>
        </p:blipFill>
        <p:spPr>
          <a:xfrm rot="4793054">
            <a:off x="9146866" y="3647154"/>
            <a:ext cx="1400662" cy="4312532"/>
          </a:xfrm>
          <a:prstGeom prst="rect">
            <a:avLst/>
          </a:prstGeom>
        </p:spPr>
      </p:pic>
      <p:pic>
        <p:nvPicPr>
          <p:cNvPr id="66" name="图片 65">
            <a:extLst>
              <a:ext uri="{FF2B5EF4-FFF2-40B4-BE49-F238E27FC236}">
                <a16:creationId xmlns:a16="http://schemas.microsoft.com/office/drawing/2014/main" id="{6200B829-9429-463E-8629-33C47AFE9AE9}"/>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230175" y="4865648"/>
            <a:ext cx="1672201" cy="1543574"/>
          </a:xfrm>
          <a:prstGeom prst="rect">
            <a:avLst/>
          </a:prstGeom>
        </p:spPr>
      </p:pic>
      <p:pic>
        <p:nvPicPr>
          <p:cNvPr id="67" name="图片 66">
            <a:extLst>
              <a:ext uri="{FF2B5EF4-FFF2-40B4-BE49-F238E27FC236}">
                <a16:creationId xmlns:a16="http://schemas.microsoft.com/office/drawing/2014/main" id="{68BE53F9-9F3A-40DF-B550-6326E2AFDF86}"/>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8961246" y="411867"/>
            <a:ext cx="1672201" cy="1543574"/>
          </a:xfrm>
          <a:prstGeom prst="rect">
            <a:avLst/>
          </a:prstGeom>
        </p:spPr>
      </p:pic>
      <p:pic>
        <p:nvPicPr>
          <p:cNvPr id="68" name="图片 67">
            <a:extLst>
              <a:ext uri="{FF2B5EF4-FFF2-40B4-BE49-F238E27FC236}">
                <a16:creationId xmlns:a16="http://schemas.microsoft.com/office/drawing/2014/main" id="{E841C494-1F3B-4ECF-B1AC-708DD3F48466}"/>
              </a:ext>
            </a:extLst>
          </p:cNvPr>
          <p:cNvPicPr>
            <a:picLocks noChangeAspect="1"/>
          </p:cNvPicPr>
          <p:nvPr/>
        </p:nvPicPr>
        <p:blipFill rotWithShape="1">
          <a:blip r:embed="rId8">
            <a:extLst>
              <a:ext uri="{28A0092B-C50C-407E-A947-70E740481C1C}">
                <a14:useLocalDpi xmlns:a14="http://schemas.microsoft.com/office/drawing/2010/main" val="0"/>
              </a:ext>
            </a:extLst>
          </a:blip>
          <a:srcRect l="50260"/>
          <a:stretch/>
        </p:blipFill>
        <p:spPr>
          <a:xfrm>
            <a:off x="8340465" y="-85010"/>
            <a:ext cx="1672201" cy="1543574"/>
          </a:xfrm>
          <a:prstGeom prst="rect">
            <a:avLst/>
          </a:prstGeom>
        </p:spPr>
      </p:pic>
      <p:sp>
        <p:nvSpPr>
          <p:cNvPr id="34" name="TextBox 33">
            <a:extLst>
              <a:ext uri="{FF2B5EF4-FFF2-40B4-BE49-F238E27FC236}">
                <a16:creationId xmlns:a16="http://schemas.microsoft.com/office/drawing/2014/main" id="{7F286BDE-77A3-411A-9106-69F2EB02920C}"/>
              </a:ext>
            </a:extLst>
          </p:cNvPr>
          <p:cNvSpPr txBox="1"/>
          <p:nvPr/>
        </p:nvSpPr>
        <p:spPr>
          <a:xfrm>
            <a:off x="2834639" y="135043"/>
            <a:ext cx="69088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ngày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39" name="Picture 38">
            <a:extLst>
              <a:ext uri="{FF2B5EF4-FFF2-40B4-BE49-F238E27FC236}">
                <a16:creationId xmlns:a16="http://schemas.microsoft.com/office/drawing/2014/main" id="{9E1B9C1E-C4D2-4B70-9EB0-2185086FDF8C}"/>
              </a:ext>
            </a:extLst>
          </p:cNvPr>
          <p:cNvPicPr>
            <a:picLocks noChangeAspect="1"/>
          </p:cNvPicPr>
          <p:nvPr/>
        </p:nvPicPr>
        <p:blipFill>
          <a:blip r:embed="rId10">
            <a:duotone>
              <a:schemeClr val="accent4">
                <a:shade val="45000"/>
                <a:satMod val="135000"/>
              </a:schemeClr>
              <a:prstClr val="white"/>
            </a:duotone>
          </a:blip>
          <a:stretch>
            <a:fillRect/>
          </a:stretch>
        </p:blipFill>
        <p:spPr>
          <a:xfrm>
            <a:off x="4393418" y="1105745"/>
            <a:ext cx="3837012" cy="1115329"/>
          </a:xfrm>
          <a:prstGeom prst="rect">
            <a:avLst/>
          </a:prstGeom>
        </p:spPr>
      </p:pic>
      <p:pic>
        <p:nvPicPr>
          <p:cNvPr id="6" name="Picture 5">
            <a:extLst>
              <a:ext uri="{FF2B5EF4-FFF2-40B4-BE49-F238E27FC236}">
                <a16:creationId xmlns:a16="http://schemas.microsoft.com/office/drawing/2014/main" id="{A32F7150-6D71-446F-8EB1-F24CD88F0FCE}"/>
              </a:ext>
            </a:extLst>
          </p:cNvPr>
          <p:cNvPicPr>
            <a:picLocks noChangeAspect="1"/>
          </p:cNvPicPr>
          <p:nvPr/>
        </p:nvPicPr>
        <p:blipFill>
          <a:blip r:embed="rId11"/>
          <a:stretch>
            <a:fillRect/>
          </a:stretch>
        </p:blipFill>
        <p:spPr>
          <a:xfrm>
            <a:off x="4526349" y="3772016"/>
            <a:ext cx="1828959" cy="749873"/>
          </a:xfrm>
          <a:prstGeom prst="rect">
            <a:avLst/>
          </a:prstGeom>
        </p:spPr>
      </p:pic>
      <p:pic>
        <p:nvPicPr>
          <p:cNvPr id="4" name="Picture 3">
            <a:extLst>
              <a:ext uri="{FF2B5EF4-FFF2-40B4-BE49-F238E27FC236}">
                <a16:creationId xmlns:a16="http://schemas.microsoft.com/office/drawing/2014/main" id="{57175939-1D94-415A-A305-A73EF979F57B}"/>
              </a:ext>
            </a:extLst>
          </p:cNvPr>
          <p:cNvPicPr>
            <a:picLocks noChangeAspect="1"/>
          </p:cNvPicPr>
          <p:nvPr/>
        </p:nvPicPr>
        <p:blipFill>
          <a:blip r:embed="rId12"/>
          <a:stretch>
            <a:fillRect/>
          </a:stretch>
        </p:blipFill>
        <p:spPr>
          <a:xfrm>
            <a:off x="1142821" y="1993242"/>
            <a:ext cx="8510754" cy="1999661"/>
          </a:xfrm>
          <a:prstGeom prst="rect">
            <a:avLst/>
          </a:prstGeom>
        </p:spPr>
      </p:pic>
    </p:spTree>
    <p:extLst>
      <p:ext uri="{BB962C8B-B14F-4D97-AF65-F5344CB8AC3E}">
        <p14:creationId xmlns:p14="http://schemas.microsoft.com/office/powerpoint/2010/main" val="186884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7FE247-5069-41E2-AD02-6F62E22F359C}"/>
              </a:ext>
            </a:extLst>
          </p:cNvPr>
          <p:cNvPicPr>
            <a:picLocks noChangeAspect="1"/>
          </p:cNvPicPr>
          <p:nvPr/>
        </p:nvPicPr>
        <p:blipFill>
          <a:blip r:embed="rId3"/>
          <a:stretch>
            <a:fillRect/>
          </a:stretch>
        </p:blipFill>
        <p:spPr>
          <a:xfrm>
            <a:off x="1969563" y="2199421"/>
            <a:ext cx="5785605" cy="2139881"/>
          </a:xfrm>
          <a:prstGeom prst="rect">
            <a:avLst/>
          </a:prstGeom>
          <a:solidFill>
            <a:schemeClr val="accent2"/>
          </a:solidFill>
        </p:spPr>
      </p:pic>
    </p:spTree>
    <p:extLst>
      <p:ext uri="{BB962C8B-B14F-4D97-AF65-F5344CB8AC3E}">
        <p14:creationId xmlns:p14="http://schemas.microsoft.com/office/powerpoint/2010/main" val="2534804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1F0D1D11-A2FA-4DAF-BB1D-31C2EC0CF3DC}"/>
              </a:ext>
            </a:extLst>
          </p:cNvPr>
          <p:cNvGrpSpPr/>
          <p:nvPr/>
        </p:nvGrpSpPr>
        <p:grpSpPr>
          <a:xfrm>
            <a:off x="2312542" y="2587098"/>
            <a:ext cx="9439138" cy="1670766"/>
            <a:chOff x="1629819" y="733985"/>
            <a:chExt cx="9439138" cy="1670766"/>
          </a:xfrm>
        </p:grpSpPr>
        <p:pic>
          <p:nvPicPr>
            <p:cNvPr id="81" name="图片 16">
              <a:extLst>
                <a:ext uri="{FF2B5EF4-FFF2-40B4-BE49-F238E27FC236}">
                  <a16:creationId xmlns:a16="http://schemas.microsoft.com/office/drawing/2014/main" id="{3CBBE360-3FD0-487B-913F-2EED4E69EBB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82" name="Straight Connector 81">
              <a:extLst>
                <a:ext uri="{FF2B5EF4-FFF2-40B4-BE49-F238E27FC236}">
                  <a16:creationId xmlns:a16="http://schemas.microsoft.com/office/drawing/2014/main" id="{F142FCB5-0BB8-433E-8F55-EBE70F8E680B}"/>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A04C5EF2-52E0-484E-8497-03C75417CF70}"/>
              </a:ext>
            </a:extLst>
          </p:cNvPr>
          <p:cNvSpPr txBox="1"/>
          <p:nvPr/>
        </p:nvSpPr>
        <p:spPr>
          <a:xfrm>
            <a:off x="1451992" y="1703319"/>
            <a:ext cx="9830397" cy="2554545"/>
          </a:xfrm>
          <a:prstGeom prst="rect">
            <a:avLst/>
          </a:prstGeom>
          <a:noFill/>
        </p:spPr>
        <p:txBody>
          <a:bodyPr wrap="square" rtlCol="0">
            <a:spAutoFit/>
          </a:bodyPr>
          <a:lstStyle/>
          <a:p>
            <a:pPr lvl="0" algn="ctr"/>
            <a:r>
              <a:rPr lang="vi-VN" sz="4000" b="1" dirty="0">
                <a:solidFill>
                  <a:srgbClr val="0070C0"/>
                </a:solidFill>
                <a:latin typeface="Calibri" panose="020F0502020204030204" pitchFamily="34" charset="0"/>
                <a:cs typeface="Calibri" panose="020F0502020204030204" pitchFamily="34" charset="0"/>
              </a:rPr>
              <a:t>Yêu quý bạn bè chính là giúp đỡ bạn khi bạn gặp khó khăn. Không chỉ là bạn mà mình quen biết mà còn là những người bạn xung quanh cuộc sống của chúng ta. </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9956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1000"/>
                                        <p:tgtEl>
                                          <p:spTgt spid="80"/>
                                        </p:tgtEl>
                                        <p:attrNameLst>
                                          <p:attrName>ppt_x</p:attrName>
                                        </p:attrNameLst>
                                      </p:cBhvr>
                                      <p:tavLst>
                                        <p:tav tm="0">
                                          <p:val>
                                            <p:strVal val="#ppt_x-#ppt_w*1.125000"/>
                                          </p:val>
                                        </p:tav>
                                        <p:tav tm="100000">
                                          <p:val>
                                            <p:strVal val="#ppt_x"/>
                                          </p:val>
                                        </p:tav>
                                      </p:tavLst>
                                    </p:anim>
                                    <p:animEffect transition="in" filter="wipe(right)">
                                      <p:cBhvr>
                                        <p:cTn id="8" dur="1000"/>
                                        <p:tgtEl>
                                          <p:spTgt spid="80"/>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p:tgtEl>
                                          <p:spTgt spid="83"/>
                                        </p:tgtEl>
                                        <p:attrNameLst>
                                          <p:attrName>ppt_x</p:attrName>
                                        </p:attrNameLst>
                                      </p:cBhvr>
                                      <p:tavLst>
                                        <p:tav tm="0">
                                          <p:val>
                                            <p:strVal val="#ppt_x-#ppt_w*1.125000"/>
                                          </p:val>
                                        </p:tav>
                                        <p:tav tm="100000">
                                          <p:val>
                                            <p:strVal val="#ppt_x"/>
                                          </p:val>
                                        </p:tav>
                                      </p:tavLst>
                                    </p:anim>
                                    <p:animEffect transition="in" filter="wipe(right)">
                                      <p:cBhvr>
                                        <p:cTn id="1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FA1AB155-69F0-4FF2-873A-1ED439A9ED58}"/>
              </a:ext>
            </a:extLst>
          </p:cNvPr>
          <p:cNvSpPr/>
          <p:nvPr/>
        </p:nvSpPr>
        <p:spPr>
          <a:xfrm>
            <a:off x="1614640" y="855409"/>
            <a:ext cx="9261628" cy="10207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1. Nói lời chúc mừng khi bạn có niềm vui</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690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9CC2837-74A4-4288-A606-7B099CEBD7E4}"/>
              </a:ext>
            </a:extLst>
          </p:cNvPr>
          <p:cNvSpPr/>
          <p:nvPr/>
        </p:nvSpPr>
        <p:spPr>
          <a:xfrm>
            <a:off x="2290300" y="1027965"/>
            <a:ext cx="8341731" cy="10207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2. Hỏi thăm khi bạn có chuyện buồn</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353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ought Bubble: Cloud 9">
            <a:extLst>
              <a:ext uri="{FF2B5EF4-FFF2-40B4-BE49-F238E27FC236}">
                <a16:creationId xmlns:a16="http://schemas.microsoft.com/office/drawing/2014/main" id="{BD4CF872-4D83-4E86-819A-151D3A3A67A2}"/>
              </a:ext>
            </a:extLst>
          </p:cNvPr>
          <p:cNvSpPr/>
          <p:nvPr/>
        </p:nvSpPr>
        <p:spPr>
          <a:xfrm>
            <a:off x="4276768" y="172720"/>
            <a:ext cx="6787472" cy="2758193"/>
          </a:xfrm>
          <a:prstGeom prst="cloudCallout">
            <a:avLst>
              <a:gd name="adj1" fmla="val -56784"/>
              <a:gd name="adj2" fmla="val 59959"/>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a:solidFill>
                  <a:prstClr val="white"/>
                </a:solidFill>
              </a:rPr>
              <a:t>Nêu những lần mà em đã động viên bạn của mình khi gặp chuyện vui lẫn chuyện buồn.</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075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F328656-3144-48C7-ABC4-4A7E9B07383F}"/>
              </a:ext>
            </a:extLst>
          </p:cNvPr>
          <p:cNvSpPr/>
          <p:nvPr/>
        </p:nvSpPr>
        <p:spPr>
          <a:xfrm>
            <a:off x="366494" y="180754"/>
            <a:ext cx="11329320" cy="102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Tìm hiểu về một bạn có hoàn cảnh khó khăn trong lớp, trong trường, lập kế hoạch giúp bạn vượt qua khó khăn. </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e 3">
            <a:extLst>
              <a:ext uri="{FF2B5EF4-FFF2-40B4-BE49-F238E27FC236}">
                <a16:creationId xmlns:a16="http://schemas.microsoft.com/office/drawing/2014/main" id="{AB7B64C6-F211-41DA-BC41-659F3EFAB3C0}"/>
              </a:ext>
            </a:extLst>
          </p:cNvPr>
          <p:cNvGraphicFramePr>
            <a:graphicFrameLocks noGrp="1"/>
          </p:cNvGraphicFramePr>
          <p:nvPr>
            <p:extLst>
              <p:ext uri="{D42A27DB-BD31-4B8C-83A1-F6EECF244321}">
                <p14:modId xmlns:p14="http://schemas.microsoft.com/office/powerpoint/2010/main" val="1148777159"/>
              </p:ext>
            </p:extLst>
          </p:nvPr>
        </p:nvGraphicFramePr>
        <p:xfrm>
          <a:off x="818707" y="2679404"/>
          <a:ext cx="10675088" cy="2238035"/>
        </p:xfrm>
        <a:graphic>
          <a:graphicData uri="http://schemas.openxmlformats.org/drawingml/2006/table">
            <a:tbl>
              <a:tblPr firstRow="1" bandRow="1">
                <a:tableStyleId>{21E4AEA4-8DFA-4A89-87EB-49C32662AFE0}</a:tableStyleId>
              </a:tblPr>
              <a:tblGrid>
                <a:gridCol w="2009553">
                  <a:extLst>
                    <a:ext uri="{9D8B030D-6E8A-4147-A177-3AD203B41FA5}">
                      <a16:colId xmlns:a16="http://schemas.microsoft.com/office/drawing/2014/main" val="1824499831"/>
                    </a:ext>
                  </a:extLst>
                </a:gridCol>
                <a:gridCol w="3327991">
                  <a:extLst>
                    <a:ext uri="{9D8B030D-6E8A-4147-A177-3AD203B41FA5}">
                      <a16:colId xmlns:a16="http://schemas.microsoft.com/office/drawing/2014/main" val="3492102683"/>
                    </a:ext>
                  </a:extLst>
                </a:gridCol>
                <a:gridCol w="2668772">
                  <a:extLst>
                    <a:ext uri="{9D8B030D-6E8A-4147-A177-3AD203B41FA5}">
                      <a16:colId xmlns:a16="http://schemas.microsoft.com/office/drawing/2014/main" val="2174630619"/>
                    </a:ext>
                  </a:extLst>
                </a:gridCol>
                <a:gridCol w="2668772">
                  <a:extLst>
                    <a:ext uri="{9D8B030D-6E8A-4147-A177-3AD203B41FA5}">
                      <a16:colId xmlns:a16="http://schemas.microsoft.com/office/drawing/2014/main" val="3796068549"/>
                    </a:ext>
                  </a:extLst>
                </a:gridCol>
              </a:tblGrid>
              <a:tr h="1366689">
                <a:tc>
                  <a:txBody>
                    <a:bodyPr/>
                    <a:lstStyle/>
                    <a:p>
                      <a:pPr algn="ctr"/>
                      <a:r>
                        <a:rPr lang="vi-VN" sz="2400" dirty="0"/>
                        <a:t>Họ và tên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400" dirty="0"/>
                        <a:t>Những việc có thể giúp bạn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400" dirty="0"/>
                        <a:t>Người thực hiện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vi-VN" sz="2400" dirty="0"/>
                        <a:t>Thời gian thực hiện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4606426"/>
                  </a:ext>
                </a:extLst>
              </a:tr>
              <a:tr h="43567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5852384"/>
                  </a:ext>
                </a:extLst>
              </a:tr>
              <a:tr h="43567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8287488"/>
                  </a:ext>
                </a:extLst>
              </a:tr>
            </a:tbl>
          </a:graphicData>
        </a:graphic>
      </p:graphicFrame>
    </p:spTree>
    <p:extLst>
      <p:ext uri="{BB962C8B-B14F-4D97-AF65-F5344CB8AC3E}">
        <p14:creationId xmlns:p14="http://schemas.microsoft.com/office/powerpoint/2010/main" val="17607708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297B5-AA1E-4C98-B734-8AEC1613B1A4}"/>
              </a:ext>
            </a:extLst>
          </p:cNvPr>
          <p:cNvPicPr>
            <a:picLocks noChangeAspect="1"/>
          </p:cNvPicPr>
          <p:nvPr/>
        </p:nvPicPr>
        <p:blipFill>
          <a:blip r:embed="rId3"/>
          <a:stretch>
            <a:fillRect/>
          </a:stretch>
        </p:blipFill>
        <p:spPr>
          <a:xfrm>
            <a:off x="2093101" y="2232838"/>
            <a:ext cx="6746088" cy="1732202"/>
          </a:xfrm>
          <a:prstGeom prst="rect">
            <a:avLst/>
          </a:prstGeom>
          <a:solidFill>
            <a:schemeClr val="accent2"/>
          </a:solidFill>
        </p:spPr>
      </p:pic>
    </p:spTree>
    <p:extLst>
      <p:ext uri="{BB962C8B-B14F-4D97-AF65-F5344CB8AC3E}">
        <p14:creationId xmlns:p14="http://schemas.microsoft.com/office/powerpoint/2010/main" val="4136664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80E20D-BB8B-41B3-8977-A584443EB0A7}"/>
              </a:ext>
            </a:extLst>
          </p:cNvPr>
          <p:cNvPicPr>
            <a:picLocks noChangeAspect="1"/>
          </p:cNvPicPr>
          <p:nvPr/>
        </p:nvPicPr>
        <p:blipFill>
          <a:blip r:embed="rId3"/>
          <a:stretch>
            <a:fillRect/>
          </a:stretch>
        </p:blipFill>
        <p:spPr>
          <a:xfrm>
            <a:off x="2709155" y="2136179"/>
            <a:ext cx="6035563" cy="1450974"/>
          </a:xfrm>
          <a:prstGeom prst="rect">
            <a:avLst/>
          </a:prstGeom>
        </p:spPr>
      </p:pic>
    </p:spTree>
    <p:extLst>
      <p:ext uri="{BB962C8B-B14F-4D97-AF65-F5344CB8AC3E}">
        <p14:creationId xmlns:p14="http://schemas.microsoft.com/office/powerpoint/2010/main" val="4055803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Alternate Process 30">
            <a:extLst>
              <a:ext uri="{FF2B5EF4-FFF2-40B4-BE49-F238E27FC236}">
                <a16:creationId xmlns:a16="http://schemas.microsoft.com/office/drawing/2014/main" id="{0D319ECE-F057-4C09-95E9-20BE167BC65B}"/>
              </a:ext>
            </a:extLst>
          </p:cNvPr>
          <p:cNvSpPr/>
          <p:nvPr/>
        </p:nvSpPr>
        <p:spPr>
          <a:xfrm>
            <a:off x="3057527" y="1643889"/>
            <a:ext cx="5221372" cy="2460116"/>
          </a:xfrm>
          <a:custGeom>
            <a:avLst/>
            <a:gdLst>
              <a:gd name="connsiteX0" fmla="*/ 0 w 5221372"/>
              <a:gd name="connsiteY0" fmla="*/ 410019 h 2460116"/>
              <a:gd name="connsiteX1" fmla="*/ 410019 w 5221372"/>
              <a:gd name="connsiteY1" fmla="*/ 0 h 2460116"/>
              <a:gd name="connsiteX2" fmla="*/ 1126808 w 5221372"/>
              <a:gd name="connsiteY2" fmla="*/ 0 h 2460116"/>
              <a:gd name="connsiteX3" fmla="*/ 1843596 w 5221372"/>
              <a:gd name="connsiteY3" fmla="*/ 0 h 2460116"/>
              <a:gd name="connsiteX4" fmla="*/ 2384332 w 5221372"/>
              <a:gd name="connsiteY4" fmla="*/ 0 h 2460116"/>
              <a:gd name="connsiteX5" fmla="*/ 3057107 w 5221372"/>
              <a:gd name="connsiteY5" fmla="*/ 0 h 2460116"/>
              <a:gd name="connsiteX6" fmla="*/ 3641856 w 5221372"/>
              <a:gd name="connsiteY6" fmla="*/ 0 h 2460116"/>
              <a:gd name="connsiteX7" fmla="*/ 4811353 w 5221372"/>
              <a:gd name="connsiteY7" fmla="*/ 0 h 2460116"/>
              <a:gd name="connsiteX8" fmla="*/ 5221372 w 5221372"/>
              <a:gd name="connsiteY8" fmla="*/ 410019 h 2460116"/>
              <a:gd name="connsiteX9" fmla="*/ 5221372 w 5221372"/>
              <a:gd name="connsiteY9" fmla="*/ 940311 h 2460116"/>
              <a:gd name="connsiteX10" fmla="*/ 5221372 w 5221372"/>
              <a:gd name="connsiteY10" fmla="*/ 1437801 h 2460116"/>
              <a:gd name="connsiteX11" fmla="*/ 5221372 w 5221372"/>
              <a:gd name="connsiteY11" fmla="*/ 2050097 h 2460116"/>
              <a:gd name="connsiteX12" fmla="*/ 4811353 w 5221372"/>
              <a:gd name="connsiteY12" fmla="*/ 2460116 h 2460116"/>
              <a:gd name="connsiteX13" fmla="*/ 4182591 w 5221372"/>
              <a:gd name="connsiteY13" fmla="*/ 2460116 h 2460116"/>
              <a:gd name="connsiteX14" fmla="*/ 3509816 w 5221372"/>
              <a:gd name="connsiteY14" fmla="*/ 2460116 h 2460116"/>
              <a:gd name="connsiteX15" fmla="*/ 2925067 w 5221372"/>
              <a:gd name="connsiteY15" fmla="*/ 2460116 h 2460116"/>
              <a:gd name="connsiteX16" fmla="*/ 2384332 w 5221372"/>
              <a:gd name="connsiteY16" fmla="*/ 2460116 h 2460116"/>
              <a:gd name="connsiteX17" fmla="*/ 1755570 w 5221372"/>
              <a:gd name="connsiteY17" fmla="*/ 2460116 h 2460116"/>
              <a:gd name="connsiteX18" fmla="*/ 1038781 w 5221372"/>
              <a:gd name="connsiteY18" fmla="*/ 2460116 h 2460116"/>
              <a:gd name="connsiteX19" fmla="*/ 410019 w 5221372"/>
              <a:gd name="connsiteY19" fmla="*/ 2460116 h 2460116"/>
              <a:gd name="connsiteX20" fmla="*/ 0 w 5221372"/>
              <a:gd name="connsiteY20" fmla="*/ 2050097 h 2460116"/>
              <a:gd name="connsiteX21" fmla="*/ 0 w 5221372"/>
              <a:gd name="connsiteY21" fmla="*/ 1519805 h 2460116"/>
              <a:gd name="connsiteX22" fmla="*/ 0 w 5221372"/>
              <a:gd name="connsiteY22" fmla="*/ 989513 h 2460116"/>
              <a:gd name="connsiteX23" fmla="*/ 0 w 5221372"/>
              <a:gd name="connsiteY23" fmla="*/ 410019 h 246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1372" h="2460116" fill="none" extrusionOk="0">
                <a:moveTo>
                  <a:pt x="0" y="410019"/>
                </a:moveTo>
                <a:cubicBezTo>
                  <a:pt x="-3431" y="177208"/>
                  <a:pt x="196563" y="-10417"/>
                  <a:pt x="410019" y="0"/>
                </a:cubicBezTo>
                <a:cubicBezTo>
                  <a:pt x="651691" y="15796"/>
                  <a:pt x="893074" y="-1805"/>
                  <a:pt x="1126808" y="0"/>
                </a:cubicBezTo>
                <a:cubicBezTo>
                  <a:pt x="1360542" y="1805"/>
                  <a:pt x="1506627" y="-16386"/>
                  <a:pt x="1843596" y="0"/>
                </a:cubicBezTo>
                <a:cubicBezTo>
                  <a:pt x="2180565" y="16386"/>
                  <a:pt x="2223983" y="19326"/>
                  <a:pt x="2384332" y="0"/>
                </a:cubicBezTo>
                <a:cubicBezTo>
                  <a:pt x="2544681" y="-19326"/>
                  <a:pt x="2862793" y="-32436"/>
                  <a:pt x="3057107" y="0"/>
                </a:cubicBezTo>
                <a:cubicBezTo>
                  <a:pt x="3251422" y="32436"/>
                  <a:pt x="3466321" y="-5816"/>
                  <a:pt x="3641856" y="0"/>
                </a:cubicBezTo>
                <a:cubicBezTo>
                  <a:pt x="3817391" y="5816"/>
                  <a:pt x="4479958" y="13350"/>
                  <a:pt x="4811353" y="0"/>
                </a:cubicBezTo>
                <a:cubicBezTo>
                  <a:pt x="5031972" y="14151"/>
                  <a:pt x="5242392" y="190455"/>
                  <a:pt x="5221372" y="410019"/>
                </a:cubicBezTo>
                <a:cubicBezTo>
                  <a:pt x="5223253" y="596837"/>
                  <a:pt x="5206260" y="712899"/>
                  <a:pt x="5221372" y="940311"/>
                </a:cubicBezTo>
                <a:cubicBezTo>
                  <a:pt x="5236484" y="1167723"/>
                  <a:pt x="5213191" y="1205160"/>
                  <a:pt x="5221372" y="1437801"/>
                </a:cubicBezTo>
                <a:cubicBezTo>
                  <a:pt x="5229554" y="1670442"/>
                  <a:pt x="5220506" y="1812838"/>
                  <a:pt x="5221372" y="2050097"/>
                </a:cubicBezTo>
                <a:cubicBezTo>
                  <a:pt x="5211080" y="2310055"/>
                  <a:pt x="5065161" y="2443957"/>
                  <a:pt x="4811353" y="2460116"/>
                </a:cubicBezTo>
                <a:cubicBezTo>
                  <a:pt x="4587302" y="2451810"/>
                  <a:pt x="4359927" y="2453229"/>
                  <a:pt x="4182591" y="2460116"/>
                </a:cubicBezTo>
                <a:cubicBezTo>
                  <a:pt x="4005255" y="2467003"/>
                  <a:pt x="3773872" y="2462037"/>
                  <a:pt x="3509816" y="2460116"/>
                </a:cubicBezTo>
                <a:cubicBezTo>
                  <a:pt x="3245760" y="2458195"/>
                  <a:pt x="3127904" y="2485814"/>
                  <a:pt x="2925067" y="2460116"/>
                </a:cubicBezTo>
                <a:cubicBezTo>
                  <a:pt x="2722230" y="2434418"/>
                  <a:pt x="2534080" y="2473594"/>
                  <a:pt x="2384332" y="2460116"/>
                </a:cubicBezTo>
                <a:cubicBezTo>
                  <a:pt x="2234584" y="2446638"/>
                  <a:pt x="1973055" y="2462996"/>
                  <a:pt x="1755570" y="2460116"/>
                </a:cubicBezTo>
                <a:cubicBezTo>
                  <a:pt x="1538085" y="2457236"/>
                  <a:pt x="1191545" y="2444974"/>
                  <a:pt x="1038781" y="2460116"/>
                </a:cubicBezTo>
                <a:cubicBezTo>
                  <a:pt x="886017" y="2475258"/>
                  <a:pt x="681690" y="2475411"/>
                  <a:pt x="410019" y="2460116"/>
                </a:cubicBezTo>
                <a:cubicBezTo>
                  <a:pt x="199336" y="2434230"/>
                  <a:pt x="12575" y="2310636"/>
                  <a:pt x="0" y="2050097"/>
                </a:cubicBezTo>
                <a:cubicBezTo>
                  <a:pt x="-995" y="1927754"/>
                  <a:pt x="-5485" y="1627017"/>
                  <a:pt x="0" y="1519805"/>
                </a:cubicBezTo>
                <a:cubicBezTo>
                  <a:pt x="5485" y="1412593"/>
                  <a:pt x="-17271" y="1139547"/>
                  <a:pt x="0" y="989513"/>
                </a:cubicBezTo>
                <a:cubicBezTo>
                  <a:pt x="17271" y="839479"/>
                  <a:pt x="6609" y="597359"/>
                  <a:pt x="0" y="410019"/>
                </a:cubicBezTo>
                <a:close/>
              </a:path>
              <a:path w="5221372" h="2460116" stroke="0" extrusionOk="0">
                <a:moveTo>
                  <a:pt x="0" y="410019"/>
                </a:moveTo>
                <a:cubicBezTo>
                  <a:pt x="-6465" y="205619"/>
                  <a:pt x="211234" y="9139"/>
                  <a:pt x="410019" y="0"/>
                </a:cubicBezTo>
                <a:cubicBezTo>
                  <a:pt x="616881" y="28551"/>
                  <a:pt x="776905" y="24304"/>
                  <a:pt x="994768" y="0"/>
                </a:cubicBezTo>
                <a:cubicBezTo>
                  <a:pt x="1212631" y="-24304"/>
                  <a:pt x="1517059" y="17264"/>
                  <a:pt x="1711556" y="0"/>
                </a:cubicBezTo>
                <a:cubicBezTo>
                  <a:pt x="1906053" y="-17264"/>
                  <a:pt x="2037421" y="-26543"/>
                  <a:pt x="2296305" y="0"/>
                </a:cubicBezTo>
                <a:cubicBezTo>
                  <a:pt x="2555189" y="26543"/>
                  <a:pt x="2680401" y="4815"/>
                  <a:pt x="2793027" y="0"/>
                </a:cubicBezTo>
                <a:cubicBezTo>
                  <a:pt x="2905653" y="-4815"/>
                  <a:pt x="3296627" y="-31500"/>
                  <a:pt x="3465802" y="0"/>
                </a:cubicBezTo>
                <a:cubicBezTo>
                  <a:pt x="3634978" y="31500"/>
                  <a:pt x="3895212" y="28858"/>
                  <a:pt x="4182591" y="0"/>
                </a:cubicBezTo>
                <a:cubicBezTo>
                  <a:pt x="4469970" y="-28858"/>
                  <a:pt x="4598909" y="1584"/>
                  <a:pt x="4811353" y="0"/>
                </a:cubicBezTo>
                <a:cubicBezTo>
                  <a:pt x="5024901" y="-6649"/>
                  <a:pt x="5248007" y="175253"/>
                  <a:pt x="5221372" y="410019"/>
                </a:cubicBezTo>
                <a:cubicBezTo>
                  <a:pt x="5196249" y="616210"/>
                  <a:pt x="5232743" y="743854"/>
                  <a:pt x="5221372" y="989513"/>
                </a:cubicBezTo>
                <a:cubicBezTo>
                  <a:pt x="5210001" y="1235172"/>
                  <a:pt x="5243290" y="1324231"/>
                  <a:pt x="5221372" y="1569007"/>
                </a:cubicBezTo>
                <a:cubicBezTo>
                  <a:pt x="5199454" y="1813783"/>
                  <a:pt x="5211792" y="1911932"/>
                  <a:pt x="5221372" y="2050097"/>
                </a:cubicBezTo>
                <a:cubicBezTo>
                  <a:pt x="5187920" y="2246739"/>
                  <a:pt x="5002721" y="2444166"/>
                  <a:pt x="4811353" y="2460116"/>
                </a:cubicBezTo>
                <a:cubicBezTo>
                  <a:pt x="4572876" y="2437936"/>
                  <a:pt x="4555463" y="2454552"/>
                  <a:pt x="4314631" y="2460116"/>
                </a:cubicBezTo>
                <a:cubicBezTo>
                  <a:pt x="4073799" y="2465680"/>
                  <a:pt x="3957946" y="2485318"/>
                  <a:pt x="3641856" y="2460116"/>
                </a:cubicBezTo>
                <a:cubicBezTo>
                  <a:pt x="3325767" y="2434914"/>
                  <a:pt x="3266945" y="2464038"/>
                  <a:pt x="3145134" y="2460116"/>
                </a:cubicBezTo>
                <a:cubicBezTo>
                  <a:pt x="3023323" y="2456194"/>
                  <a:pt x="2684991" y="2447269"/>
                  <a:pt x="2560385" y="2460116"/>
                </a:cubicBezTo>
                <a:cubicBezTo>
                  <a:pt x="2435779" y="2472963"/>
                  <a:pt x="2259536" y="2455917"/>
                  <a:pt x="2019650" y="2460116"/>
                </a:cubicBezTo>
                <a:cubicBezTo>
                  <a:pt x="1779765" y="2464315"/>
                  <a:pt x="1666069" y="2466240"/>
                  <a:pt x="1434901" y="2460116"/>
                </a:cubicBezTo>
                <a:cubicBezTo>
                  <a:pt x="1203733" y="2453992"/>
                  <a:pt x="777612" y="2424405"/>
                  <a:pt x="410019" y="2460116"/>
                </a:cubicBezTo>
                <a:cubicBezTo>
                  <a:pt x="160901" y="2457689"/>
                  <a:pt x="16819" y="2278987"/>
                  <a:pt x="0" y="2050097"/>
                </a:cubicBezTo>
                <a:cubicBezTo>
                  <a:pt x="17538" y="1942848"/>
                  <a:pt x="21741" y="1704045"/>
                  <a:pt x="0" y="1519805"/>
                </a:cubicBezTo>
                <a:cubicBezTo>
                  <a:pt x="-21741" y="1335565"/>
                  <a:pt x="-2788" y="1246455"/>
                  <a:pt x="0" y="1022315"/>
                </a:cubicBezTo>
                <a:cubicBezTo>
                  <a:pt x="2788" y="798175"/>
                  <a:pt x="12615" y="653495"/>
                  <a:pt x="0" y="41001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prstGeom prst="flowChartAlternateProcess">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err="1">
                <a:solidFill>
                  <a:srgbClr val="FF0000"/>
                </a:solidFill>
                <a:latin typeface="Arial" panose="020B0604020202020204" pitchFamily="34" charset="0"/>
              </a:rPr>
              <a:t>Đồng</a:t>
            </a:r>
            <a:r>
              <a:rPr lang="en-US" sz="3200" b="1" kern="0" dirty="0">
                <a:solidFill>
                  <a:srgbClr val="FF0000"/>
                </a:solidFill>
                <a:latin typeface="Arial" panose="020B0604020202020204" pitchFamily="34" charset="0"/>
              </a:rPr>
              <a:t> </a:t>
            </a:r>
            <a:r>
              <a:rPr lang="en-US" sz="3200" b="1" kern="0" dirty="0" err="1">
                <a:solidFill>
                  <a:srgbClr val="FF0000"/>
                </a:solidFill>
                <a:latin typeface="Arial" panose="020B0604020202020204" pitchFamily="34" charset="0"/>
              </a:rPr>
              <a:t>tình</a:t>
            </a:r>
            <a:endParaRPr lang="en-US" sz="3200" b="1" kern="0" dirty="0">
              <a:solidFill>
                <a:srgbClr val="FF0000"/>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kern="0" dirty="0">
                <a:solidFill>
                  <a:srgbClr val="002060"/>
                </a:solidFill>
                <a:latin typeface="Arial" panose="020B0604020202020204" pitchFamily="34" charset="0"/>
              </a:rPr>
              <a:t>=&gt; </a:t>
            </a:r>
            <a:r>
              <a:rPr lang="en-US" sz="3200" b="1" kern="0" dirty="0" err="1">
                <a:solidFill>
                  <a:srgbClr val="002060"/>
                </a:solidFill>
                <a:latin typeface="Arial" panose="020B0604020202020204" pitchFamily="34" charset="0"/>
              </a:rPr>
              <a:t>Vì</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giúp</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đỡ</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bạn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lúc</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bạn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gặp</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khó</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khăn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là</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việc</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làm</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thể</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hiện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tình</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cảm</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với</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bạn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bè</a:t>
            </a:r>
            <a:endParaRPr kumimoji="0" lang="vi-VN" sz="3200" b="1" i="0" u="none" strike="noStrike" kern="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4264308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15A93-BA80-7F9F-07E9-B9D2C6D5E63C}"/>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0E2262DB-5795-6E09-F61D-D9077086D089}"/>
              </a:ext>
            </a:extLst>
          </p:cNvPr>
          <p:cNvSpPr/>
          <p:nvPr/>
        </p:nvSpPr>
        <p:spPr>
          <a:xfrm>
            <a:off x="3397768" y="1880060"/>
            <a:ext cx="5221372" cy="2750972"/>
          </a:xfrm>
          <a:custGeom>
            <a:avLst/>
            <a:gdLst>
              <a:gd name="connsiteX0" fmla="*/ 0 w 5221372"/>
              <a:gd name="connsiteY0" fmla="*/ 458495 h 2750972"/>
              <a:gd name="connsiteX1" fmla="*/ 458495 w 5221372"/>
              <a:gd name="connsiteY1" fmla="*/ 0 h 2750972"/>
              <a:gd name="connsiteX2" fmla="*/ 1159494 w 5221372"/>
              <a:gd name="connsiteY2" fmla="*/ 0 h 2750972"/>
              <a:gd name="connsiteX3" fmla="*/ 1860494 w 5221372"/>
              <a:gd name="connsiteY3" fmla="*/ 0 h 2750972"/>
              <a:gd name="connsiteX4" fmla="*/ 2389318 w 5221372"/>
              <a:gd name="connsiteY4" fmla="*/ 0 h 2750972"/>
              <a:gd name="connsiteX5" fmla="*/ 3047273 w 5221372"/>
              <a:gd name="connsiteY5" fmla="*/ 0 h 2750972"/>
              <a:gd name="connsiteX6" fmla="*/ 3619141 w 5221372"/>
              <a:gd name="connsiteY6" fmla="*/ 0 h 2750972"/>
              <a:gd name="connsiteX7" fmla="*/ 4762877 w 5221372"/>
              <a:gd name="connsiteY7" fmla="*/ 0 h 2750972"/>
              <a:gd name="connsiteX8" fmla="*/ 5221372 w 5221372"/>
              <a:gd name="connsiteY8" fmla="*/ 458495 h 2750972"/>
              <a:gd name="connsiteX9" fmla="*/ 5221372 w 5221372"/>
              <a:gd name="connsiteY9" fmla="*/ 1051483 h 2750972"/>
              <a:gd name="connsiteX10" fmla="*/ 5221372 w 5221372"/>
              <a:gd name="connsiteY10" fmla="*/ 1607790 h 2750972"/>
              <a:gd name="connsiteX11" fmla="*/ 5221372 w 5221372"/>
              <a:gd name="connsiteY11" fmla="*/ 2292477 h 2750972"/>
              <a:gd name="connsiteX12" fmla="*/ 4762877 w 5221372"/>
              <a:gd name="connsiteY12" fmla="*/ 2750972 h 2750972"/>
              <a:gd name="connsiteX13" fmla="*/ 4147965 w 5221372"/>
              <a:gd name="connsiteY13" fmla="*/ 2750972 h 2750972"/>
              <a:gd name="connsiteX14" fmla="*/ 3490010 w 5221372"/>
              <a:gd name="connsiteY14" fmla="*/ 2750972 h 2750972"/>
              <a:gd name="connsiteX15" fmla="*/ 2918142 w 5221372"/>
              <a:gd name="connsiteY15" fmla="*/ 2750972 h 2750972"/>
              <a:gd name="connsiteX16" fmla="*/ 2389318 w 5221372"/>
              <a:gd name="connsiteY16" fmla="*/ 2750972 h 2750972"/>
              <a:gd name="connsiteX17" fmla="*/ 1774406 w 5221372"/>
              <a:gd name="connsiteY17" fmla="*/ 2750972 h 2750972"/>
              <a:gd name="connsiteX18" fmla="*/ 1073407 w 5221372"/>
              <a:gd name="connsiteY18" fmla="*/ 2750972 h 2750972"/>
              <a:gd name="connsiteX19" fmla="*/ 458495 w 5221372"/>
              <a:gd name="connsiteY19" fmla="*/ 2750972 h 2750972"/>
              <a:gd name="connsiteX20" fmla="*/ 0 w 5221372"/>
              <a:gd name="connsiteY20" fmla="*/ 2292477 h 2750972"/>
              <a:gd name="connsiteX21" fmla="*/ 0 w 5221372"/>
              <a:gd name="connsiteY21" fmla="*/ 1699489 h 2750972"/>
              <a:gd name="connsiteX22" fmla="*/ 0 w 5221372"/>
              <a:gd name="connsiteY22" fmla="*/ 1106502 h 2750972"/>
              <a:gd name="connsiteX23" fmla="*/ 0 w 5221372"/>
              <a:gd name="connsiteY23" fmla="*/ 458495 h 27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1372" h="2750972" fill="none" extrusionOk="0">
                <a:moveTo>
                  <a:pt x="0" y="458495"/>
                </a:moveTo>
                <a:cubicBezTo>
                  <a:pt x="-5805" y="194505"/>
                  <a:pt x="226363" y="-16909"/>
                  <a:pt x="458495" y="0"/>
                </a:cubicBezTo>
                <a:cubicBezTo>
                  <a:pt x="771838" y="-21150"/>
                  <a:pt x="887951" y="23670"/>
                  <a:pt x="1159494" y="0"/>
                </a:cubicBezTo>
                <a:cubicBezTo>
                  <a:pt x="1431037" y="-23670"/>
                  <a:pt x="1585237" y="-6554"/>
                  <a:pt x="1860494" y="0"/>
                </a:cubicBezTo>
                <a:cubicBezTo>
                  <a:pt x="2135751" y="6554"/>
                  <a:pt x="2156099" y="22476"/>
                  <a:pt x="2389318" y="0"/>
                </a:cubicBezTo>
                <a:cubicBezTo>
                  <a:pt x="2622537" y="-22476"/>
                  <a:pt x="2879792" y="-21397"/>
                  <a:pt x="3047273" y="0"/>
                </a:cubicBezTo>
                <a:cubicBezTo>
                  <a:pt x="3214755" y="21397"/>
                  <a:pt x="3489794" y="-20780"/>
                  <a:pt x="3619141" y="0"/>
                </a:cubicBezTo>
                <a:cubicBezTo>
                  <a:pt x="3748488" y="20780"/>
                  <a:pt x="4304649" y="16472"/>
                  <a:pt x="4762877" y="0"/>
                </a:cubicBezTo>
                <a:cubicBezTo>
                  <a:pt x="5000995" y="36670"/>
                  <a:pt x="5274804" y="222771"/>
                  <a:pt x="5221372" y="458495"/>
                </a:cubicBezTo>
                <a:cubicBezTo>
                  <a:pt x="5192910" y="638359"/>
                  <a:pt x="5205734" y="856411"/>
                  <a:pt x="5221372" y="1051483"/>
                </a:cubicBezTo>
                <a:cubicBezTo>
                  <a:pt x="5237010" y="1246555"/>
                  <a:pt x="5208552" y="1374924"/>
                  <a:pt x="5221372" y="1607790"/>
                </a:cubicBezTo>
                <a:cubicBezTo>
                  <a:pt x="5234192" y="1840656"/>
                  <a:pt x="5197326" y="2146265"/>
                  <a:pt x="5221372" y="2292477"/>
                </a:cubicBezTo>
                <a:cubicBezTo>
                  <a:pt x="5218339" y="2555573"/>
                  <a:pt x="5054505" y="2728288"/>
                  <a:pt x="4762877" y="2750972"/>
                </a:cubicBezTo>
                <a:cubicBezTo>
                  <a:pt x="4535221" y="2722947"/>
                  <a:pt x="4284290" y="2756916"/>
                  <a:pt x="4147965" y="2750972"/>
                </a:cubicBezTo>
                <a:cubicBezTo>
                  <a:pt x="4011640" y="2745028"/>
                  <a:pt x="3683916" y="2730379"/>
                  <a:pt x="3490010" y="2750972"/>
                </a:cubicBezTo>
                <a:cubicBezTo>
                  <a:pt x="3296105" y="2771565"/>
                  <a:pt x="3114831" y="2749229"/>
                  <a:pt x="2918142" y="2750972"/>
                </a:cubicBezTo>
                <a:cubicBezTo>
                  <a:pt x="2721453" y="2752715"/>
                  <a:pt x="2609574" y="2774327"/>
                  <a:pt x="2389318" y="2750972"/>
                </a:cubicBezTo>
                <a:cubicBezTo>
                  <a:pt x="2169062" y="2727617"/>
                  <a:pt x="2079702" y="2737693"/>
                  <a:pt x="1774406" y="2750972"/>
                </a:cubicBezTo>
                <a:cubicBezTo>
                  <a:pt x="1469110" y="2764251"/>
                  <a:pt x="1290747" y="2746552"/>
                  <a:pt x="1073407" y="2750972"/>
                </a:cubicBezTo>
                <a:cubicBezTo>
                  <a:pt x="856067" y="2755392"/>
                  <a:pt x="670638" y="2721251"/>
                  <a:pt x="458495" y="2750972"/>
                </a:cubicBezTo>
                <a:cubicBezTo>
                  <a:pt x="223566" y="2720936"/>
                  <a:pt x="20869" y="2602274"/>
                  <a:pt x="0" y="2292477"/>
                </a:cubicBezTo>
                <a:cubicBezTo>
                  <a:pt x="-14650" y="2039856"/>
                  <a:pt x="2169" y="1873132"/>
                  <a:pt x="0" y="1699489"/>
                </a:cubicBezTo>
                <a:cubicBezTo>
                  <a:pt x="-2169" y="1525846"/>
                  <a:pt x="2474" y="1359195"/>
                  <a:pt x="0" y="1106502"/>
                </a:cubicBezTo>
                <a:cubicBezTo>
                  <a:pt x="-2474" y="853809"/>
                  <a:pt x="-1935" y="764743"/>
                  <a:pt x="0" y="458495"/>
                </a:cubicBezTo>
                <a:close/>
              </a:path>
              <a:path w="5221372" h="2750972" stroke="0" extrusionOk="0">
                <a:moveTo>
                  <a:pt x="0" y="458495"/>
                </a:moveTo>
                <a:cubicBezTo>
                  <a:pt x="-4862" y="221856"/>
                  <a:pt x="241209" y="11872"/>
                  <a:pt x="458495" y="0"/>
                </a:cubicBezTo>
                <a:cubicBezTo>
                  <a:pt x="612038" y="-15405"/>
                  <a:pt x="860649" y="-5136"/>
                  <a:pt x="1030363" y="0"/>
                </a:cubicBezTo>
                <a:cubicBezTo>
                  <a:pt x="1200077" y="5136"/>
                  <a:pt x="1419194" y="-3388"/>
                  <a:pt x="1731362" y="0"/>
                </a:cubicBezTo>
                <a:cubicBezTo>
                  <a:pt x="2043530" y="3388"/>
                  <a:pt x="2160305" y="-18463"/>
                  <a:pt x="2303230" y="0"/>
                </a:cubicBezTo>
                <a:cubicBezTo>
                  <a:pt x="2446155" y="18463"/>
                  <a:pt x="2570897" y="15392"/>
                  <a:pt x="2789010" y="0"/>
                </a:cubicBezTo>
                <a:cubicBezTo>
                  <a:pt x="3007123" y="-15392"/>
                  <a:pt x="3228765" y="-4808"/>
                  <a:pt x="3446966" y="0"/>
                </a:cubicBezTo>
                <a:cubicBezTo>
                  <a:pt x="3665167" y="4808"/>
                  <a:pt x="3870810" y="-26837"/>
                  <a:pt x="4147965" y="0"/>
                </a:cubicBezTo>
                <a:cubicBezTo>
                  <a:pt x="4425120" y="26837"/>
                  <a:pt x="4574549" y="-4535"/>
                  <a:pt x="4762877" y="0"/>
                </a:cubicBezTo>
                <a:cubicBezTo>
                  <a:pt x="4964996" y="-26340"/>
                  <a:pt x="5252990" y="195400"/>
                  <a:pt x="5221372" y="458495"/>
                </a:cubicBezTo>
                <a:cubicBezTo>
                  <a:pt x="5208536" y="644410"/>
                  <a:pt x="5228679" y="829170"/>
                  <a:pt x="5221372" y="1106502"/>
                </a:cubicBezTo>
                <a:cubicBezTo>
                  <a:pt x="5214065" y="1383834"/>
                  <a:pt x="5236156" y="1440814"/>
                  <a:pt x="5221372" y="1754509"/>
                </a:cubicBezTo>
                <a:cubicBezTo>
                  <a:pt x="5206588" y="2068204"/>
                  <a:pt x="5224468" y="2044838"/>
                  <a:pt x="5221372" y="2292477"/>
                </a:cubicBezTo>
                <a:cubicBezTo>
                  <a:pt x="5195233" y="2522408"/>
                  <a:pt x="4980239" y="2734668"/>
                  <a:pt x="4762877" y="2750972"/>
                </a:cubicBezTo>
                <a:cubicBezTo>
                  <a:pt x="4610808" y="2731162"/>
                  <a:pt x="4412278" y="2743037"/>
                  <a:pt x="4277097" y="2750972"/>
                </a:cubicBezTo>
                <a:cubicBezTo>
                  <a:pt x="4141916" y="2758907"/>
                  <a:pt x="3870349" y="2754024"/>
                  <a:pt x="3619141" y="2750972"/>
                </a:cubicBezTo>
                <a:cubicBezTo>
                  <a:pt x="3367933" y="2747920"/>
                  <a:pt x="3260519" y="2751272"/>
                  <a:pt x="3133361" y="2750972"/>
                </a:cubicBezTo>
                <a:cubicBezTo>
                  <a:pt x="3006203" y="2750672"/>
                  <a:pt x="2834794" y="2744779"/>
                  <a:pt x="2561493" y="2750972"/>
                </a:cubicBezTo>
                <a:cubicBezTo>
                  <a:pt x="2288192" y="2757165"/>
                  <a:pt x="2170660" y="2729012"/>
                  <a:pt x="2032669" y="2750972"/>
                </a:cubicBezTo>
                <a:cubicBezTo>
                  <a:pt x="1894678" y="2772932"/>
                  <a:pt x="1644294" y="2732058"/>
                  <a:pt x="1460801" y="2750972"/>
                </a:cubicBezTo>
                <a:cubicBezTo>
                  <a:pt x="1277308" y="2769886"/>
                  <a:pt x="715855" y="2755064"/>
                  <a:pt x="458495" y="2750972"/>
                </a:cubicBezTo>
                <a:cubicBezTo>
                  <a:pt x="160522" y="2746182"/>
                  <a:pt x="36355" y="2550978"/>
                  <a:pt x="0" y="2292477"/>
                </a:cubicBezTo>
                <a:cubicBezTo>
                  <a:pt x="-15594" y="2103035"/>
                  <a:pt x="-29412" y="1892907"/>
                  <a:pt x="0" y="1699489"/>
                </a:cubicBezTo>
                <a:cubicBezTo>
                  <a:pt x="29412" y="1506071"/>
                  <a:pt x="19596" y="1418196"/>
                  <a:pt x="0" y="1143182"/>
                </a:cubicBezTo>
                <a:cubicBezTo>
                  <a:pt x="-19596" y="868168"/>
                  <a:pt x="20287" y="704513"/>
                  <a:pt x="0" y="458495"/>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prstGeom prst="flowChartAlternateProcess">
                    <a:avLst/>
                  </a:prstGeom>
                  <ask:type>
                    <ask:lineSketchFreehand/>
                  </ask:type>
                </ask:lineSketchStyleProps>
              </a:ext>
            </a:extLst>
          </a:ln>
          <a:effectLst/>
        </p:spPr>
        <p:txBody>
          <a:bodyPr rtlCol="0" anchor="ctr"/>
          <a:lstStyle/>
          <a:p>
            <a:pPr lvl="0" algn="ctr">
              <a:defRPr/>
            </a:pPr>
            <a:r>
              <a:rPr lang="en-US" sz="3200" b="1" kern="0" dirty="0" err="1">
                <a:solidFill>
                  <a:srgbClr val="FF0000"/>
                </a:solidFill>
                <a:latin typeface="Arial" panose="020B0604020202020204" pitchFamily="34" charset="0"/>
              </a:rPr>
              <a:t>Đồng</a:t>
            </a:r>
            <a:r>
              <a:rPr lang="en-US" sz="3200" b="1" kern="0" dirty="0">
                <a:solidFill>
                  <a:srgbClr val="FF0000"/>
                </a:solidFill>
                <a:latin typeface="Arial" panose="020B0604020202020204" pitchFamily="34" charset="0"/>
              </a:rPr>
              <a:t> </a:t>
            </a:r>
            <a:r>
              <a:rPr lang="en-US" sz="3200" b="1" kern="0" dirty="0" err="1">
                <a:solidFill>
                  <a:srgbClr val="FF0000"/>
                </a:solidFill>
                <a:latin typeface="Arial" panose="020B0604020202020204" pitchFamily="34" charset="0"/>
              </a:rPr>
              <a:t>tình</a:t>
            </a:r>
            <a:endParaRPr lang="en-US" sz="3200" b="1" kern="0" dirty="0">
              <a:solidFill>
                <a:srgbClr val="FF0000"/>
              </a:solidFill>
              <a:latin typeface="Arial" panose="020B0604020202020204" pitchFamily="34" charset="0"/>
            </a:endParaRPr>
          </a:p>
          <a:p>
            <a:pPr lvl="0" algn="just">
              <a:defRPr/>
            </a:pPr>
            <a:r>
              <a:rPr lang="en-US" sz="3200" b="1" kern="0" dirty="0">
                <a:solidFill>
                  <a:srgbClr val="002060"/>
                </a:solidFill>
                <a:latin typeface="Arial" panose="020B0604020202020204" pitchFamily="34" charset="0"/>
              </a:rPr>
              <a:t>=&gt; </a:t>
            </a:r>
            <a:r>
              <a:rPr lang="en-US" sz="3200" b="1" kern="0" dirty="0" err="1">
                <a:solidFill>
                  <a:srgbClr val="002060"/>
                </a:solidFill>
                <a:latin typeface="Arial" panose="020B0604020202020204" pitchFamily="34" charset="0"/>
              </a:rPr>
              <a:t>Vì</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chơi</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đùa</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cùng</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bạn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kém</a:t>
            </a:r>
            <a:r>
              <a:rPr lang="en-US" sz="3200" b="1" kern="0" dirty="0">
                <a:solidFill>
                  <a:srgbClr val="002060"/>
                </a:solidFill>
                <a:latin typeface="Arial" panose="020B0604020202020204" pitchFamily="34" charset="0"/>
              </a:rPr>
              <a:t> may </a:t>
            </a:r>
            <a:r>
              <a:rPr lang="en-US" sz="3200" b="1" kern="0" dirty="0" err="1">
                <a:solidFill>
                  <a:srgbClr val="002060"/>
                </a:solidFill>
                <a:latin typeface="Arial" panose="020B0604020202020204" pitchFamily="34" charset="0"/>
              </a:rPr>
              <a:t>mắn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hơn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mình</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là</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việc</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làm</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thể</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hiện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tình</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cảm</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với</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bạn</a:t>
            </a:r>
            <a:r>
              <a:rPr lang="en-US" sz="3200" b="1" kern="0" dirty="0">
                <a:solidFill>
                  <a:srgbClr val="002060"/>
                </a:solidFill>
                <a:latin typeface="Arial" panose="020B0604020202020204" pitchFamily="34" charset="0"/>
              </a:rPr>
              <a:t> </a:t>
            </a:r>
            <a:r>
              <a:rPr lang="en-US" sz="3200" b="1" kern="0" dirty="0" err="1">
                <a:solidFill>
                  <a:srgbClr val="002060"/>
                </a:solidFill>
                <a:latin typeface="Arial" panose="020B0604020202020204" pitchFamily="34" charset="0"/>
              </a:rPr>
              <a:t>bè</a:t>
            </a:r>
            <a:endParaRPr lang="vi-VN" sz="3200" b="1" kern="0" dirty="0">
              <a:solidFill>
                <a:srgbClr val="002060"/>
              </a:solidFill>
            </a:endParaRPr>
          </a:p>
        </p:txBody>
      </p:sp>
    </p:spTree>
    <p:extLst>
      <p:ext uri="{BB962C8B-B14F-4D97-AF65-F5344CB8AC3E}">
        <p14:creationId xmlns:p14="http://schemas.microsoft.com/office/powerpoint/2010/main" val="3259807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E665-CBDF-8859-3202-A3457C1B275A}"/>
            </a:ext>
          </a:extLst>
        </p:cNvPr>
        <p:cNvGrpSpPr/>
        <p:nvPr/>
      </p:nvGrpSpPr>
      <p:grpSpPr>
        <a:xfrm>
          <a:off x="0" y="0"/>
          <a:ext cx="0" cy="0"/>
          <a:chOff x="0" y="0"/>
          <a:chExt cx="0" cy="0"/>
        </a:xfrm>
      </p:grpSpPr>
      <p:sp>
        <p:nvSpPr>
          <p:cNvPr id="3" name="Flowchart: Alternate Process 2">
            <a:extLst>
              <a:ext uri="{FF2B5EF4-FFF2-40B4-BE49-F238E27FC236}">
                <a16:creationId xmlns:a16="http://schemas.microsoft.com/office/drawing/2014/main" id="{2E73C17D-D33D-3D84-15FB-6E06D7EDED3C}"/>
              </a:ext>
            </a:extLst>
          </p:cNvPr>
          <p:cNvSpPr/>
          <p:nvPr/>
        </p:nvSpPr>
        <p:spPr>
          <a:xfrm>
            <a:off x="3356812" y="1854956"/>
            <a:ext cx="5221372" cy="2739352"/>
          </a:xfrm>
          <a:custGeom>
            <a:avLst/>
            <a:gdLst>
              <a:gd name="connsiteX0" fmla="*/ 0 w 5221372"/>
              <a:gd name="connsiteY0" fmla="*/ 456559 h 2739352"/>
              <a:gd name="connsiteX1" fmla="*/ 456559 w 5221372"/>
              <a:gd name="connsiteY1" fmla="*/ 0 h 2739352"/>
              <a:gd name="connsiteX2" fmla="*/ 1158189 w 5221372"/>
              <a:gd name="connsiteY2" fmla="*/ 0 h 2739352"/>
              <a:gd name="connsiteX3" fmla="*/ 1859819 w 5221372"/>
              <a:gd name="connsiteY3" fmla="*/ 0 h 2739352"/>
              <a:gd name="connsiteX4" fmla="*/ 2389119 w 5221372"/>
              <a:gd name="connsiteY4" fmla="*/ 0 h 2739352"/>
              <a:gd name="connsiteX5" fmla="*/ 3047666 w 5221372"/>
              <a:gd name="connsiteY5" fmla="*/ 0 h 2739352"/>
              <a:gd name="connsiteX6" fmla="*/ 3620048 w 5221372"/>
              <a:gd name="connsiteY6" fmla="*/ 0 h 2739352"/>
              <a:gd name="connsiteX7" fmla="*/ 4764813 w 5221372"/>
              <a:gd name="connsiteY7" fmla="*/ 0 h 2739352"/>
              <a:gd name="connsiteX8" fmla="*/ 5221372 w 5221372"/>
              <a:gd name="connsiteY8" fmla="*/ 456559 h 2739352"/>
              <a:gd name="connsiteX9" fmla="*/ 5221372 w 5221372"/>
              <a:gd name="connsiteY9" fmla="*/ 1047041 h 2739352"/>
              <a:gd name="connsiteX10" fmla="*/ 5221372 w 5221372"/>
              <a:gd name="connsiteY10" fmla="*/ 1600999 h 2739352"/>
              <a:gd name="connsiteX11" fmla="*/ 5221372 w 5221372"/>
              <a:gd name="connsiteY11" fmla="*/ 2282793 h 2739352"/>
              <a:gd name="connsiteX12" fmla="*/ 4764813 w 5221372"/>
              <a:gd name="connsiteY12" fmla="*/ 2739352 h 2739352"/>
              <a:gd name="connsiteX13" fmla="*/ 4149348 w 5221372"/>
              <a:gd name="connsiteY13" fmla="*/ 2739352 h 2739352"/>
              <a:gd name="connsiteX14" fmla="*/ 3490801 w 5221372"/>
              <a:gd name="connsiteY14" fmla="*/ 2739352 h 2739352"/>
              <a:gd name="connsiteX15" fmla="*/ 2918418 w 5221372"/>
              <a:gd name="connsiteY15" fmla="*/ 2739352 h 2739352"/>
              <a:gd name="connsiteX16" fmla="*/ 2389119 w 5221372"/>
              <a:gd name="connsiteY16" fmla="*/ 2739352 h 2739352"/>
              <a:gd name="connsiteX17" fmla="*/ 1773654 w 5221372"/>
              <a:gd name="connsiteY17" fmla="*/ 2739352 h 2739352"/>
              <a:gd name="connsiteX18" fmla="*/ 1072024 w 5221372"/>
              <a:gd name="connsiteY18" fmla="*/ 2739352 h 2739352"/>
              <a:gd name="connsiteX19" fmla="*/ 456559 w 5221372"/>
              <a:gd name="connsiteY19" fmla="*/ 2739352 h 2739352"/>
              <a:gd name="connsiteX20" fmla="*/ 0 w 5221372"/>
              <a:gd name="connsiteY20" fmla="*/ 2282793 h 2739352"/>
              <a:gd name="connsiteX21" fmla="*/ 0 w 5221372"/>
              <a:gd name="connsiteY21" fmla="*/ 1692311 h 2739352"/>
              <a:gd name="connsiteX22" fmla="*/ 0 w 5221372"/>
              <a:gd name="connsiteY22" fmla="*/ 1101828 h 2739352"/>
              <a:gd name="connsiteX23" fmla="*/ 0 w 5221372"/>
              <a:gd name="connsiteY23" fmla="*/ 456559 h 273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1372" h="2739352" fill="none" extrusionOk="0">
                <a:moveTo>
                  <a:pt x="0" y="456559"/>
                </a:moveTo>
                <a:cubicBezTo>
                  <a:pt x="-28081" y="152313"/>
                  <a:pt x="221106" y="-13389"/>
                  <a:pt x="456559" y="0"/>
                </a:cubicBezTo>
                <a:cubicBezTo>
                  <a:pt x="667420" y="33085"/>
                  <a:pt x="819036" y="19445"/>
                  <a:pt x="1158189" y="0"/>
                </a:cubicBezTo>
                <a:cubicBezTo>
                  <a:pt x="1497342" y="-19445"/>
                  <a:pt x="1698340" y="-2257"/>
                  <a:pt x="1859819" y="0"/>
                </a:cubicBezTo>
                <a:cubicBezTo>
                  <a:pt x="2021298" y="2257"/>
                  <a:pt x="2168195" y="-20318"/>
                  <a:pt x="2389119" y="0"/>
                </a:cubicBezTo>
                <a:cubicBezTo>
                  <a:pt x="2610043" y="20318"/>
                  <a:pt x="2782504" y="28150"/>
                  <a:pt x="3047666" y="0"/>
                </a:cubicBezTo>
                <a:cubicBezTo>
                  <a:pt x="3312828" y="-28150"/>
                  <a:pt x="3493526" y="3858"/>
                  <a:pt x="3620048" y="0"/>
                </a:cubicBezTo>
                <a:cubicBezTo>
                  <a:pt x="3746570" y="-3858"/>
                  <a:pt x="4249444" y="-15989"/>
                  <a:pt x="4764813" y="0"/>
                </a:cubicBezTo>
                <a:cubicBezTo>
                  <a:pt x="5008092" y="21542"/>
                  <a:pt x="5257203" y="216140"/>
                  <a:pt x="5221372" y="456559"/>
                </a:cubicBezTo>
                <a:cubicBezTo>
                  <a:pt x="5242234" y="649303"/>
                  <a:pt x="5210401" y="896053"/>
                  <a:pt x="5221372" y="1047041"/>
                </a:cubicBezTo>
                <a:cubicBezTo>
                  <a:pt x="5232343" y="1198029"/>
                  <a:pt x="5246378" y="1338380"/>
                  <a:pt x="5221372" y="1600999"/>
                </a:cubicBezTo>
                <a:cubicBezTo>
                  <a:pt x="5196366" y="1863618"/>
                  <a:pt x="5223420" y="2033397"/>
                  <a:pt x="5221372" y="2282793"/>
                </a:cubicBezTo>
                <a:cubicBezTo>
                  <a:pt x="5211509" y="2567058"/>
                  <a:pt x="5058852" y="2714612"/>
                  <a:pt x="4764813" y="2739352"/>
                </a:cubicBezTo>
                <a:cubicBezTo>
                  <a:pt x="4581085" y="2728639"/>
                  <a:pt x="4302374" y="2749459"/>
                  <a:pt x="4149348" y="2739352"/>
                </a:cubicBezTo>
                <a:cubicBezTo>
                  <a:pt x="3996322" y="2729245"/>
                  <a:pt x="3647056" y="2720803"/>
                  <a:pt x="3490801" y="2739352"/>
                </a:cubicBezTo>
                <a:cubicBezTo>
                  <a:pt x="3334546" y="2757901"/>
                  <a:pt x="3195171" y="2716135"/>
                  <a:pt x="2918418" y="2739352"/>
                </a:cubicBezTo>
                <a:cubicBezTo>
                  <a:pt x="2641665" y="2762569"/>
                  <a:pt x="2645966" y="2764665"/>
                  <a:pt x="2389119" y="2739352"/>
                </a:cubicBezTo>
                <a:cubicBezTo>
                  <a:pt x="2132272" y="2714039"/>
                  <a:pt x="1948947" y="2766775"/>
                  <a:pt x="1773654" y="2739352"/>
                </a:cubicBezTo>
                <a:cubicBezTo>
                  <a:pt x="1598362" y="2711929"/>
                  <a:pt x="1420401" y="2722440"/>
                  <a:pt x="1072024" y="2739352"/>
                </a:cubicBezTo>
                <a:cubicBezTo>
                  <a:pt x="723647" y="2756265"/>
                  <a:pt x="616015" y="2723356"/>
                  <a:pt x="456559" y="2739352"/>
                </a:cubicBezTo>
                <a:cubicBezTo>
                  <a:pt x="221139" y="2711877"/>
                  <a:pt x="15105" y="2575896"/>
                  <a:pt x="0" y="2282793"/>
                </a:cubicBezTo>
                <a:cubicBezTo>
                  <a:pt x="3911" y="2013748"/>
                  <a:pt x="2308" y="1926524"/>
                  <a:pt x="0" y="1692311"/>
                </a:cubicBezTo>
                <a:cubicBezTo>
                  <a:pt x="-2308" y="1458098"/>
                  <a:pt x="-25708" y="1227407"/>
                  <a:pt x="0" y="1101828"/>
                </a:cubicBezTo>
                <a:cubicBezTo>
                  <a:pt x="25708" y="976249"/>
                  <a:pt x="12807" y="670162"/>
                  <a:pt x="0" y="456559"/>
                </a:cubicBezTo>
                <a:close/>
              </a:path>
              <a:path w="5221372" h="2739352" stroke="0" extrusionOk="0">
                <a:moveTo>
                  <a:pt x="0" y="456559"/>
                </a:moveTo>
                <a:cubicBezTo>
                  <a:pt x="-9245" y="235933"/>
                  <a:pt x="219655" y="5037"/>
                  <a:pt x="456559" y="0"/>
                </a:cubicBezTo>
                <a:cubicBezTo>
                  <a:pt x="707475" y="-2974"/>
                  <a:pt x="874276" y="22201"/>
                  <a:pt x="1028941" y="0"/>
                </a:cubicBezTo>
                <a:cubicBezTo>
                  <a:pt x="1183606" y="-22201"/>
                  <a:pt x="1422986" y="-14420"/>
                  <a:pt x="1730571" y="0"/>
                </a:cubicBezTo>
                <a:cubicBezTo>
                  <a:pt x="2038156" y="14420"/>
                  <a:pt x="2157566" y="-11853"/>
                  <a:pt x="2302954" y="0"/>
                </a:cubicBezTo>
                <a:cubicBezTo>
                  <a:pt x="2448342" y="11853"/>
                  <a:pt x="2624220" y="-11162"/>
                  <a:pt x="2789171" y="0"/>
                </a:cubicBezTo>
                <a:cubicBezTo>
                  <a:pt x="2954122" y="11162"/>
                  <a:pt x="3240830" y="23689"/>
                  <a:pt x="3447718" y="0"/>
                </a:cubicBezTo>
                <a:cubicBezTo>
                  <a:pt x="3654606" y="-23689"/>
                  <a:pt x="3965844" y="-29485"/>
                  <a:pt x="4149348" y="0"/>
                </a:cubicBezTo>
                <a:cubicBezTo>
                  <a:pt x="4332852" y="29485"/>
                  <a:pt x="4596343" y="6610"/>
                  <a:pt x="4764813" y="0"/>
                </a:cubicBezTo>
                <a:cubicBezTo>
                  <a:pt x="5002097" y="-7663"/>
                  <a:pt x="5250817" y="195212"/>
                  <a:pt x="5221372" y="456559"/>
                </a:cubicBezTo>
                <a:cubicBezTo>
                  <a:pt x="5189725" y="616049"/>
                  <a:pt x="5207852" y="809375"/>
                  <a:pt x="5221372" y="1101828"/>
                </a:cubicBezTo>
                <a:cubicBezTo>
                  <a:pt x="5234892" y="1394281"/>
                  <a:pt x="5228824" y="1579452"/>
                  <a:pt x="5221372" y="1747098"/>
                </a:cubicBezTo>
                <a:cubicBezTo>
                  <a:pt x="5213921" y="1914744"/>
                  <a:pt x="5220894" y="2125788"/>
                  <a:pt x="5221372" y="2282793"/>
                </a:cubicBezTo>
                <a:cubicBezTo>
                  <a:pt x="5209962" y="2524778"/>
                  <a:pt x="5004118" y="2733511"/>
                  <a:pt x="4764813" y="2739352"/>
                </a:cubicBezTo>
                <a:cubicBezTo>
                  <a:pt x="4632541" y="2731915"/>
                  <a:pt x="4389933" y="2754240"/>
                  <a:pt x="4278596" y="2739352"/>
                </a:cubicBezTo>
                <a:cubicBezTo>
                  <a:pt x="4167259" y="2724464"/>
                  <a:pt x="3889575" y="2721640"/>
                  <a:pt x="3620048" y="2739352"/>
                </a:cubicBezTo>
                <a:cubicBezTo>
                  <a:pt x="3350521" y="2757064"/>
                  <a:pt x="3289641" y="2734715"/>
                  <a:pt x="3133831" y="2739352"/>
                </a:cubicBezTo>
                <a:cubicBezTo>
                  <a:pt x="2978021" y="2743989"/>
                  <a:pt x="2764118" y="2735651"/>
                  <a:pt x="2561449" y="2739352"/>
                </a:cubicBezTo>
                <a:cubicBezTo>
                  <a:pt x="2358780" y="2743053"/>
                  <a:pt x="2268959" y="2726955"/>
                  <a:pt x="2032149" y="2739352"/>
                </a:cubicBezTo>
                <a:cubicBezTo>
                  <a:pt x="1795339" y="2751749"/>
                  <a:pt x="1726618" y="2741589"/>
                  <a:pt x="1459767" y="2739352"/>
                </a:cubicBezTo>
                <a:cubicBezTo>
                  <a:pt x="1192916" y="2737115"/>
                  <a:pt x="957899" y="2782829"/>
                  <a:pt x="456559" y="2739352"/>
                </a:cubicBezTo>
                <a:cubicBezTo>
                  <a:pt x="170937" y="2735769"/>
                  <a:pt x="28359" y="2539063"/>
                  <a:pt x="0" y="2282793"/>
                </a:cubicBezTo>
                <a:cubicBezTo>
                  <a:pt x="15653" y="2119479"/>
                  <a:pt x="5825" y="1884498"/>
                  <a:pt x="0" y="1692311"/>
                </a:cubicBezTo>
                <a:cubicBezTo>
                  <a:pt x="-5825" y="1500124"/>
                  <a:pt x="-22131" y="1307655"/>
                  <a:pt x="0" y="1138353"/>
                </a:cubicBezTo>
                <a:cubicBezTo>
                  <a:pt x="22131" y="969051"/>
                  <a:pt x="-6293" y="628151"/>
                  <a:pt x="0" y="45655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prstGeom prst="flowChartAlternateProcess">
                    <a:avLst/>
                  </a:prstGeom>
                  <ask:type>
                    <ask:lineSketchFreehand/>
                  </ask:type>
                </ask:lineSketchStyleProps>
              </a:ext>
            </a:extLst>
          </a:ln>
          <a:effectLst/>
        </p:spPr>
        <p:txBody>
          <a:bodyPr rtlCol="0" anchor="ctr"/>
          <a:lstStyle/>
          <a:p>
            <a:pPr lvl="0" algn="ctr">
              <a:defRPr/>
            </a:pPr>
            <a:r>
              <a:rPr lang="en-US" sz="3200" b="1" kern="0" dirty="0">
                <a:solidFill>
                  <a:srgbClr val="FF0000"/>
                </a:solidFill>
                <a:latin typeface="Arial" panose="020B0604020202020204" pitchFamily="34" charset="0"/>
                <a:cs typeface="Arial" panose="020B0604020202020204" pitchFamily="34" charset="0"/>
              </a:rPr>
              <a:t>Đ</a:t>
            </a:r>
            <a:r>
              <a:rPr lang="vi-VN" sz="3200" b="1" kern="0" dirty="0">
                <a:solidFill>
                  <a:srgbClr val="FF0000"/>
                </a:solidFill>
                <a:latin typeface="Arial" panose="020B0604020202020204" pitchFamily="34" charset="0"/>
                <a:cs typeface="Arial" panose="020B0604020202020204" pitchFamily="34" charset="0"/>
              </a:rPr>
              <a:t>ồng tình</a:t>
            </a:r>
          </a:p>
          <a:p>
            <a:pPr lvl="0" algn="just">
              <a:defRPr/>
            </a:pPr>
            <a:r>
              <a:rPr lang="vi-VN" sz="3200" b="1" kern="0" dirty="0">
                <a:solidFill>
                  <a:srgbClr val="002060"/>
                </a:solidFill>
                <a:latin typeface="Arial" panose="020B0604020202020204" pitchFamily="34" charset="0"/>
                <a:cs typeface="Arial" panose="020B0604020202020204" pitchFamily="34" charset="0"/>
              </a:rPr>
              <a:t>=&gt; </a:t>
            </a:r>
            <a:r>
              <a:rPr lang="en-US" sz="3200" b="1" kern="0" dirty="0" err="1">
                <a:solidFill>
                  <a:srgbClr val="002060"/>
                </a:solidFill>
                <a:latin typeface="Arial" panose="020B0604020202020204" pitchFamily="34" charset="0"/>
                <a:cs typeface="Arial" panose="020B0604020202020204" pitchFamily="34" charset="0"/>
              </a:rPr>
              <a:t>Cùng</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tổ</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chức</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sinh</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nhật</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cho</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bạn</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là</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việc</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làm</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thể</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hiện</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tình</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cảm</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với</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bạn</a:t>
            </a:r>
            <a:r>
              <a:rPr lang="en-US" sz="3200" b="1" kern="0" dirty="0">
                <a:solidFill>
                  <a:srgbClr val="002060"/>
                </a:solidFill>
                <a:latin typeface="Arial" panose="020B0604020202020204" pitchFamily="34" charset="0"/>
                <a:cs typeface="Arial" panose="020B0604020202020204" pitchFamily="34" charset="0"/>
              </a:rPr>
              <a:t> </a:t>
            </a:r>
            <a:r>
              <a:rPr lang="en-US" sz="3200" b="1" kern="0" dirty="0" err="1">
                <a:solidFill>
                  <a:srgbClr val="002060"/>
                </a:solidFill>
                <a:latin typeface="Arial" panose="020B0604020202020204" pitchFamily="34" charset="0"/>
                <a:cs typeface="Arial" panose="020B0604020202020204" pitchFamily="34" charset="0"/>
              </a:rPr>
              <a:t>bè</a:t>
            </a:r>
            <a:r>
              <a:rPr lang="en-US" sz="3200" b="1" kern="0" dirty="0">
                <a:solidFill>
                  <a:srgbClr val="002060"/>
                </a:solidFill>
                <a:latin typeface="Arial" panose="020B0604020202020204" pitchFamily="34" charset="0"/>
                <a:cs typeface="Arial" panose="020B0604020202020204" pitchFamily="34" charset="0"/>
              </a:rPr>
              <a:t>.</a:t>
            </a:r>
            <a:endParaRPr lang="vi-VN" sz="3200" b="1"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22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FC0DC-6626-A56F-CC97-395934049C25}"/>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26339FE9-AA1F-7286-3CA9-02D62A0B5C45}"/>
              </a:ext>
            </a:extLst>
          </p:cNvPr>
          <p:cNvSpPr/>
          <p:nvPr/>
        </p:nvSpPr>
        <p:spPr>
          <a:xfrm>
            <a:off x="3675789" y="1801793"/>
            <a:ext cx="5221372" cy="2739352"/>
          </a:xfrm>
          <a:custGeom>
            <a:avLst/>
            <a:gdLst>
              <a:gd name="connsiteX0" fmla="*/ 0 w 5221372"/>
              <a:gd name="connsiteY0" fmla="*/ 456559 h 2739352"/>
              <a:gd name="connsiteX1" fmla="*/ 456559 w 5221372"/>
              <a:gd name="connsiteY1" fmla="*/ 0 h 2739352"/>
              <a:gd name="connsiteX2" fmla="*/ 1158189 w 5221372"/>
              <a:gd name="connsiteY2" fmla="*/ 0 h 2739352"/>
              <a:gd name="connsiteX3" fmla="*/ 1859819 w 5221372"/>
              <a:gd name="connsiteY3" fmla="*/ 0 h 2739352"/>
              <a:gd name="connsiteX4" fmla="*/ 2389119 w 5221372"/>
              <a:gd name="connsiteY4" fmla="*/ 0 h 2739352"/>
              <a:gd name="connsiteX5" fmla="*/ 3047666 w 5221372"/>
              <a:gd name="connsiteY5" fmla="*/ 0 h 2739352"/>
              <a:gd name="connsiteX6" fmla="*/ 3620048 w 5221372"/>
              <a:gd name="connsiteY6" fmla="*/ 0 h 2739352"/>
              <a:gd name="connsiteX7" fmla="*/ 4764813 w 5221372"/>
              <a:gd name="connsiteY7" fmla="*/ 0 h 2739352"/>
              <a:gd name="connsiteX8" fmla="*/ 5221372 w 5221372"/>
              <a:gd name="connsiteY8" fmla="*/ 456559 h 2739352"/>
              <a:gd name="connsiteX9" fmla="*/ 5221372 w 5221372"/>
              <a:gd name="connsiteY9" fmla="*/ 1047041 h 2739352"/>
              <a:gd name="connsiteX10" fmla="*/ 5221372 w 5221372"/>
              <a:gd name="connsiteY10" fmla="*/ 1600999 h 2739352"/>
              <a:gd name="connsiteX11" fmla="*/ 5221372 w 5221372"/>
              <a:gd name="connsiteY11" fmla="*/ 2282793 h 2739352"/>
              <a:gd name="connsiteX12" fmla="*/ 4764813 w 5221372"/>
              <a:gd name="connsiteY12" fmla="*/ 2739352 h 2739352"/>
              <a:gd name="connsiteX13" fmla="*/ 4149348 w 5221372"/>
              <a:gd name="connsiteY13" fmla="*/ 2739352 h 2739352"/>
              <a:gd name="connsiteX14" fmla="*/ 3490801 w 5221372"/>
              <a:gd name="connsiteY14" fmla="*/ 2739352 h 2739352"/>
              <a:gd name="connsiteX15" fmla="*/ 2918418 w 5221372"/>
              <a:gd name="connsiteY15" fmla="*/ 2739352 h 2739352"/>
              <a:gd name="connsiteX16" fmla="*/ 2389119 w 5221372"/>
              <a:gd name="connsiteY16" fmla="*/ 2739352 h 2739352"/>
              <a:gd name="connsiteX17" fmla="*/ 1773654 w 5221372"/>
              <a:gd name="connsiteY17" fmla="*/ 2739352 h 2739352"/>
              <a:gd name="connsiteX18" fmla="*/ 1072024 w 5221372"/>
              <a:gd name="connsiteY18" fmla="*/ 2739352 h 2739352"/>
              <a:gd name="connsiteX19" fmla="*/ 456559 w 5221372"/>
              <a:gd name="connsiteY19" fmla="*/ 2739352 h 2739352"/>
              <a:gd name="connsiteX20" fmla="*/ 0 w 5221372"/>
              <a:gd name="connsiteY20" fmla="*/ 2282793 h 2739352"/>
              <a:gd name="connsiteX21" fmla="*/ 0 w 5221372"/>
              <a:gd name="connsiteY21" fmla="*/ 1692311 h 2739352"/>
              <a:gd name="connsiteX22" fmla="*/ 0 w 5221372"/>
              <a:gd name="connsiteY22" fmla="*/ 1101828 h 2739352"/>
              <a:gd name="connsiteX23" fmla="*/ 0 w 5221372"/>
              <a:gd name="connsiteY23" fmla="*/ 456559 h 273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1372" h="2739352" fill="none" extrusionOk="0">
                <a:moveTo>
                  <a:pt x="0" y="456559"/>
                </a:moveTo>
                <a:cubicBezTo>
                  <a:pt x="-28081" y="152313"/>
                  <a:pt x="221106" y="-13389"/>
                  <a:pt x="456559" y="0"/>
                </a:cubicBezTo>
                <a:cubicBezTo>
                  <a:pt x="667420" y="33085"/>
                  <a:pt x="819036" y="19445"/>
                  <a:pt x="1158189" y="0"/>
                </a:cubicBezTo>
                <a:cubicBezTo>
                  <a:pt x="1497342" y="-19445"/>
                  <a:pt x="1698340" y="-2257"/>
                  <a:pt x="1859819" y="0"/>
                </a:cubicBezTo>
                <a:cubicBezTo>
                  <a:pt x="2021298" y="2257"/>
                  <a:pt x="2168195" y="-20318"/>
                  <a:pt x="2389119" y="0"/>
                </a:cubicBezTo>
                <a:cubicBezTo>
                  <a:pt x="2610043" y="20318"/>
                  <a:pt x="2782504" y="28150"/>
                  <a:pt x="3047666" y="0"/>
                </a:cubicBezTo>
                <a:cubicBezTo>
                  <a:pt x="3312828" y="-28150"/>
                  <a:pt x="3493526" y="3858"/>
                  <a:pt x="3620048" y="0"/>
                </a:cubicBezTo>
                <a:cubicBezTo>
                  <a:pt x="3746570" y="-3858"/>
                  <a:pt x="4249444" y="-15989"/>
                  <a:pt x="4764813" y="0"/>
                </a:cubicBezTo>
                <a:cubicBezTo>
                  <a:pt x="5008092" y="21542"/>
                  <a:pt x="5257203" y="216140"/>
                  <a:pt x="5221372" y="456559"/>
                </a:cubicBezTo>
                <a:cubicBezTo>
                  <a:pt x="5242234" y="649303"/>
                  <a:pt x="5210401" y="896053"/>
                  <a:pt x="5221372" y="1047041"/>
                </a:cubicBezTo>
                <a:cubicBezTo>
                  <a:pt x="5232343" y="1198029"/>
                  <a:pt x="5246378" y="1338380"/>
                  <a:pt x="5221372" y="1600999"/>
                </a:cubicBezTo>
                <a:cubicBezTo>
                  <a:pt x="5196366" y="1863618"/>
                  <a:pt x="5223420" y="2033397"/>
                  <a:pt x="5221372" y="2282793"/>
                </a:cubicBezTo>
                <a:cubicBezTo>
                  <a:pt x="5211509" y="2567058"/>
                  <a:pt x="5058852" y="2714612"/>
                  <a:pt x="4764813" y="2739352"/>
                </a:cubicBezTo>
                <a:cubicBezTo>
                  <a:pt x="4581085" y="2728639"/>
                  <a:pt x="4302374" y="2749459"/>
                  <a:pt x="4149348" y="2739352"/>
                </a:cubicBezTo>
                <a:cubicBezTo>
                  <a:pt x="3996322" y="2729245"/>
                  <a:pt x="3647056" y="2720803"/>
                  <a:pt x="3490801" y="2739352"/>
                </a:cubicBezTo>
                <a:cubicBezTo>
                  <a:pt x="3334546" y="2757901"/>
                  <a:pt x="3195171" y="2716135"/>
                  <a:pt x="2918418" y="2739352"/>
                </a:cubicBezTo>
                <a:cubicBezTo>
                  <a:pt x="2641665" y="2762569"/>
                  <a:pt x="2645966" y="2764665"/>
                  <a:pt x="2389119" y="2739352"/>
                </a:cubicBezTo>
                <a:cubicBezTo>
                  <a:pt x="2132272" y="2714039"/>
                  <a:pt x="1948947" y="2766775"/>
                  <a:pt x="1773654" y="2739352"/>
                </a:cubicBezTo>
                <a:cubicBezTo>
                  <a:pt x="1598362" y="2711929"/>
                  <a:pt x="1420401" y="2722440"/>
                  <a:pt x="1072024" y="2739352"/>
                </a:cubicBezTo>
                <a:cubicBezTo>
                  <a:pt x="723647" y="2756265"/>
                  <a:pt x="616015" y="2723356"/>
                  <a:pt x="456559" y="2739352"/>
                </a:cubicBezTo>
                <a:cubicBezTo>
                  <a:pt x="221139" y="2711877"/>
                  <a:pt x="15105" y="2575896"/>
                  <a:pt x="0" y="2282793"/>
                </a:cubicBezTo>
                <a:cubicBezTo>
                  <a:pt x="3911" y="2013748"/>
                  <a:pt x="2308" y="1926524"/>
                  <a:pt x="0" y="1692311"/>
                </a:cubicBezTo>
                <a:cubicBezTo>
                  <a:pt x="-2308" y="1458098"/>
                  <a:pt x="-25708" y="1227407"/>
                  <a:pt x="0" y="1101828"/>
                </a:cubicBezTo>
                <a:cubicBezTo>
                  <a:pt x="25708" y="976249"/>
                  <a:pt x="12807" y="670162"/>
                  <a:pt x="0" y="456559"/>
                </a:cubicBezTo>
                <a:close/>
              </a:path>
              <a:path w="5221372" h="2739352" stroke="0" extrusionOk="0">
                <a:moveTo>
                  <a:pt x="0" y="456559"/>
                </a:moveTo>
                <a:cubicBezTo>
                  <a:pt x="-9245" y="235933"/>
                  <a:pt x="219655" y="5037"/>
                  <a:pt x="456559" y="0"/>
                </a:cubicBezTo>
                <a:cubicBezTo>
                  <a:pt x="707475" y="-2974"/>
                  <a:pt x="874276" y="22201"/>
                  <a:pt x="1028941" y="0"/>
                </a:cubicBezTo>
                <a:cubicBezTo>
                  <a:pt x="1183606" y="-22201"/>
                  <a:pt x="1422986" y="-14420"/>
                  <a:pt x="1730571" y="0"/>
                </a:cubicBezTo>
                <a:cubicBezTo>
                  <a:pt x="2038156" y="14420"/>
                  <a:pt x="2157566" y="-11853"/>
                  <a:pt x="2302954" y="0"/>
                </a:cubicBezTo>
                <a:cubicBezTo>
                  <a:pt x="2448342" y="11853"/>
                  <a:pt x="2624220" y="-11162"/>
                  <a:pt x="2789171" y="0"/>
                </a:cubicBezTo>
                <a:cubicBezTo>
                  <a:pt x="2954122" y="11162"/>
                  <a:pt x="3240830" y="23689"/>
                  <a:pt x="3447718" y="0"/>
                </a:cubicBezTo>
                <a:cubicBezTo>
                  <a:pt x="3654606" y="-23689"/>
                  <a:pt x="3965844" y="-29485"/>
                  <a:pt x="4149348" y="0"/>
                </a:cubicBezTo>
                <a:cubicBezTo>
                  <a:pt x="4332852" y="29485"/>
                  <a:pt x="4596343" y="6610"/>
                  <a:pt x="4764813" y="0"/>
                </a:cubicBezTo>
                <a:cubicBezTo>
                  <a:pt x="5002097" y="-7663"/>
                  <a:pt x="5250817" y="195212"/>
                  <a:pt x="5221372" y="456559"/>
                </a:cubicBezTo>
                <a:cubicBezTo>
                  <a:pt x="5189725" y="616049"/>
                  <a:pt x="5207852" y="809375"/>
                  <a:pt x="5221372" y="1101828"/>
                </a:cubicBezTo>
                <a:cubicBezTo>
                  <a:pt x="5234892" y="1394281"/>
                  <a:pt x="5228824" y="1579452"/>
                  <a:pt x="5221372" y="1747098"/>
                </a:cubicBezTo>
                <a:cubicBezTo>
                  <a:pt x="5213921" y="1914744"/>
                  <a:pt x="5220894" y="2125788"/>
                  <a:pt x="5221372" y="2282793"/>
                </a:cubicBezTo>
                <a:cubicBezTo>
                  <a:pt x="5209962" y="2524778"/>
                  <a:pt x="5004118" y="2733511"/>
                  <a:pt x="4764813" y="2739352"/>
                </a:cubicBezTo>
                <a:cubicBezTo>
                  <a:pt x="4632541" y="2731915"/>
                  <a:pt x="4389933" y="2754240"/>
                  <a:pt x="4278596" y="2739352"/>
                </a:cubicBezTo>
                <a:cubicBezTo>
                  <a:pt x="4167259" y="2724464"/>
                  <a:pt x="3889575" y="2721640"/>
                  <a:pt x="3620048" y="2739352"/>
                </a:cubicBezTo>
                <a:cubicBezTo>
                  <a:pt x="3350521" y="2757064"/>
                  <a:pt x="3289641" y="2734715"/>
                  <a:pt x="3133831" y="2739352"/>
                </a:cubicBezTo>
                <a:cubicBezTo>
                  <a:pt x="2978021" y="2743989"/>
                  <a:pt x="2764118" y="2735651"/>
                  <a:pt x="2561449" y="2739352"/>
                </a:cubicBezTo>
                <a:cubicBezTo>
                  <a:pt x="2358780" y="2743053"/>
                  <a:pt x="2268959" y="2726955"/>
                  <a:pt x="2032149" y="2739352"/>
                </a:cubicBezTo>
                <a:cubicBezTo>
                  <a:pt x="1795339" y="2751749"/>
                  <a:pt x="1726618" y="2741589"/>
                  <a:pt x="1459767" y="2739352"/>
                </a:cubicBezTo>
                <a:cubicBezTo>
                  <a:pt x="1192916" y="2737115"/>
                  <a:pt x="957899" y="2782829"/>
                  <a:pt x="456559" y="2739352"/>
                </a:cubicBezTo>
                <a:cubicBezTo>
                  <a:pt x="170937" y="2735769"/>
                  <a:pt x="28359" y="2539063"/>
                  <a:pt x="0" y="2282793"/>
                </a:cubicBezTo>
                <a:cubicBezTo>
                  <a:pt x="15653" y="2119479"/>
                  <a:pt x="5825" y="1884498"/>
                  <a:pt x="0" y="1692311"/>
                </a:cubicBezTo>
                <a:cubicBezTo>
                  <a:pt x="-5825" y="1500124"/>
                  <a:pt x="-22131" y="1307655"/>
                  <a:pt x="0" y="1138353"/>
                </a:cubicBezTo>
                <a:cubicBezTo>
                  <a:pt x="22131" y="969051"/>
                  <a:pt x="-6293" y="628151"/>
                  <a:pt x="0" y="45655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prstGeom prst="flowChartAlternateProcess">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đ</a:t>
            </a:r>
            <a:r>
              <a:rPr kumimoji="0" lang="vi-VN" sz="32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ồng tình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Tranh</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cãi</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là</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không</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tốt</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bạn</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của</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mình</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2498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3C088-B3B3-32D9-F3EB-0E804CDA4CC7}"/>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A9B4F0E3-24AC-037C-D698-8C36AB8DE87E}"/>
              </a:ext>
            </a:extLst>
          </p:cNvPr>
          <p:cNvSpPr/>
          <p:nvPr/>
        </p:nvSpPr>
        <p:spPr>
          <a:xfrm>
            <a:off x="3303650" y="1940016"/>
            <a:ext cx="5221372" cy="2739352"/>
          </a:xfrm>
          <a:custGeom>
            <a:avLst/>
            <a:gdLst>
              <a:gd name="connsiteX0" fmla="*/ 0 w 5221372"/>
              <a:gd name="connsiteY0" fmla="*/ 456559 h 2739352"/>
              <a:gd name="connsiteX1" fmla="*/ 456559 w 5221372"/>
              <a:gd name="connsiteY1" fmla="*/ 0 h 2739352"/>
              <a:gd name="connsiteX2" fmla="*/ 1158189 w 5221372"/>
              <a:gd name="connsiteY2" fmla="*/ 0 h 2739352"/>
              <a:gd name="connsiteX3" fmla="*/ 1859819 w 5221372"/>
              <a:gd name="connsiteY3" fmla="*/ 0 h 2739352"/>
              <a:gd name="connsiteX4" fmla="*/ 2389119 w 5221372"/>
              <a:gd name="connsiteY4" fmla="*/ 0 h 2739352"/>
              <a:gd name="connsiteX5" fmla="*/ 3047666 w 5221372"/>
              <a:gd name="connsiteY5" fmla="*/ 0 h 2739352"/>
              <a:gd name="connsiteX6" fmla="*/ 3620048 w 5221372"/>
              <a:gd name="connsiteY6" fmla="*/ 0 h 2739352"/>
              <a:gd name="connsiteX7" fmla="*/ 4764813 w 5221372"/>
              <a:gd name="connsiteY7" fmla="*/ 0 h 2739352"/>
              <a:gd name="connsiteX8" fmla="*/ 5221372 w 5221372"/>
              <a:gd name="connsiteY8" fmla="*/ 456559 h 2739352"/>
              <a:gd name="connsiteX9" fmla="*/ 5221372 w 5221372"/>
              <a:gd name="connsiteY9" fmla="*/ 1047041 h 2739352"/>
              <a:gd name="connsiteX10" fmla="*/ 5221372 w 5221372"/>
              <a:gd name="connsiteY10" fmla="*/ 1600999 h 2739352"/>
              <a:gd name="connsiteX11" fmla="*/ 5221372 w 5221372"/>
              <a:gd name="connsiteY11" fmla="*/ 2282793 h 2739352"/>
              <a:gd name="connsiteX12" fmla="*/ 4764813 w 5221372"/>
              <a:gd name="connsiteY12" fmla="*/ 2739352 h 2739352"/>
              <a:gd name="connsiteX13" fmla="*/ 4149348 w 5221372"/>
              <a:gd name="connsiteY13" fmla="*/ 2739352 h 2739352"/>
              <a:gd name="connsiteX14" fmla="*/ 3490801 w 5221372"/>
              <a:gd name="connsiteY14" fmla="*/ 2739352 h 2739352"/>
              <a:gd name="connsiteX15" fmla="*/ 2918418 w 5221372"/>
              <a:gd name="connsiteY15" fmla="*/ 2739352 h 2739352"/>
              <a:gd name="connsiteX16" fmla="*/ 2389119 w 5221372"/>
              <a:gd name="connsiteY16" fmla="*/ 2739352 h 2739352"/>
              <a:gd name="connsiteX17" fmla="*/ 1773654 w 5221372"/>
              <a:gd name="connsiteY17" fmla="*/ 2739352 h 2739352"/>
              <a:gd name="connsiteX18" fmla="*/ 1072024 w 5221372"/>
              <a:gd name="connsiteY18" fmla="*/ 2739352 h 2739352"/>
              <a:gd name="connsiteX19" fmla="*/ 456559 w 5221372"/>
              <a:gd name="connsiteY19" fmla="*/ 2739352 h 2739352"/>
              <a:gd name="connsiteX20" fmla="*/ 0 w 5221372"/>
              <a:gd name="connsiteY20" fmla="*/ 2282793 h 2739352"/>
              <a:gd name="connsiteX21" fmla="*/ 0 w 5221372"/>
              <a:gd name="connsiteY21" fmla="*/ 1692311 h 2739352"/>
              <a:gd name="connsiteX22" fmla="*/ 0 w 5221372"/>
              <a:gd name="connsiteY22" fmla="*/ 1101828 h 2739352"/>
              <a:gd name="connsiteX23" fmla="*/ 0 w 5221372"/>
              <a:gd name="connsiteY23" fmla="*/ 456559 h 273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1372" h="2739352" fill="none" extrusionOk="0">
                <a:moveTo>
                  <a:pt x="0" y="456559"/>
                </a:moveTo>
                <a:cubicBezTo>
                  <a:pt x="-28081" y="152313"/>
                  <a:pt x="221106" y="-13389"/>
                  <a:pt x="456559" y="0"/>
                </a:cubicBezTo>
                <a:cubicBezTo>
                  <a:pt x="667420" y="33085"/>
                  <a:pt x="819036" y="19445"/>
                  <a:pt x="1158189" y="0"/>
                </a:cubicBezTo>
                <a:cubicBezTo>
                  <a:pt x="1497342" y="-19445"/>
                  <a:pt x="1698340" y="-2257"/>
                  <a:pt x="1859819" y="0"/>
                </a:cubicBezTo>
                <a:cubicBezTo>
                  <a:pt x="2021298" y="2257"/>
                  <a:pt x="2168195" y="-20318"/>
                  <a:pt x="2389119" y="0"/>
                </a:cubicBezTo>
                <a:cubicBezTo>
                  <a:pt x="2610043" y="20318"/>
                  <a:pt x="2782504" y="28150"/>
                  <a:pt x="3047666" y="0"/>
                </a:cubicBezTo>
                <a:cubicBezTo>
                  <a:pt x="3312828" y="-28150"/>
                  <a:pt x="3493526" y="3858"/>
                  <a:pt x="3620048" y="0"/>
                </a:cubicBezTo>
                <a:cubicBezTo>
                  <a:pt x="3746570" y="-3858"/>
                  <a:pt x="4249444" y="-15989"/>
                  <a:pt x="4764813" y="0"/>
                </a:cubicBezTo>
                <a:cubicBezTo>
                  <a:pt x="5008092" y="21542"/>
                  <a:pt x="5257203" y="216140"/>
                  <a:pt x="5221372" y="456559"/>
                </a:cubicBezTo>
                <a:cubicBezTo>
                  <a:pt x="5242234" y="649303"/>
                  <a:pt x="5210401" y="896053"/>
                  <a:pt x="5221372" y="1047041"/>
                </a:cubicBezTo>
                <a:cubicBezTo>
                  <a:pt x="5232343" y="1198029"/>
                  <a:pt x="5246378" y="1338380"/>
                  <a:pt x="5221372" y="1600999"/>
                </a:cubicBezTo>
                <a:cubicBezTo>
                  <a:pt x="5196366" y="1863618"/>
                  <a:pt x="5223420" y="2033397"/>
                  <a:pt x="5221372" y="2282793"/>
                </a:cubicBezTo>
                <a:cubicBezTo>
                  <a:pt x="5211509" y="2567058"/>
                  <a:pt x="5058852" y="2714612"/>
                  <a:pt x="4764813" y="2739352"/>
                </a:cubicBezTo>
                <a:cubicBezTo>
                  <a:pt x="4581085" y="2728639"/>
                  <a:pt x="4302374" y="2749459"/>
                  <a:pt x="4149348" y="2739352"/>
                </a:cubicBezTo>
                <a:cubicBezTo>
                  <a:pt x="3996322" y="2729245"/>
                  <a:pt x="3647056" y="2720803"/>
                  <a:pt x="3490801" y="2739352"/>
                </a:cubicBezTo>
                <a:cubicBezTo>
                  <a:pt x="3334546" y="2757901"/>
                  <a:pt x="3195171" y="2716135"/>
                  <a:pt x="2918418" y="2739352"/>
                </a:cubicBezTo>
                <a:cubicBezTo>
                  <a:pt x="2641665" y="2762569"/>
                  <a:pt x="2645966" y="2764665"/>
                  <a:pt x="2389119" y="2739352"/>
                </a:cubicBezTo>
                <a:cubicBezTo>
                  <a:pt x="2132272" y="2714039"/>
                  <a:pt x="1948947" y="2766775"/>
                  <a:pt x="1773654" y="2739352"/>
                </a:cubicBezTo>
                <a:cubicBezTo>
                  <a:pt x="1598362" y="2711929"/>
                  <a:pt x="1420401" y="2722440"/>
                  <a:pt x="1072024" y="2739352"/>
                </a:cubicBezTo>
                <a:cubicBezTo>
                  <a:pt x="723647" y="2756265"/>
                  <a:pt x="616015" y="2723356"/>
                  <a:pt x="456559" y="2739352"/>
                </a:cubicBezTo>
                <a:cubicBezTo>
                  <a:pt x="221139" y="2711877"/>
                  <a:pt x="15105" y="2575896"/>
                  <a:pt x="0" y="2282793"/>
                </a:cubicBezTo>
                <a:cubicBezTo>
                  <a:pt x="3911" y="2013748"/>
                  <a:pt x="2308" y="1926524"/>
                  <a:pt x="0" y="1692311"/>
                </a:cubicBezTo>
                <a:cubicBezTo>
                  <a:pt x="-2308" y="1458098"/>
                  <a:pt x="-25708" y="1227407"/>
                  <a:pt x="0" y="1101828"/>
                </a:cubicBezTo>
                <a:cubicBezTo>
                  <a:pt x="25708" y="976249"/>
                  <a:pt x="12807" y="670162"/>
                  <a:pt x="0" y="456559"/>
                </a:cubicBezTo>
                <a:close/>
              </a:path>
              <a:path w="5221372" h="2739352" stroke="0" extrusionOk="0">
                <a:moveTo>
                  <a:pt x="0" y="456559"/>
                </a:moveTo>
                <a:cubicBezTo>
                  <a:pt x="-9245" y="235933"/>
                  <a:pt x="219655" y="5037"/>
                  <a:pt x="456559" y="0"/>
                </a:cubicBezTo>
                <a:cubicBezTo>
                  <a:pt x="707475" y="-2974"/>
                  <a:pt x="874276" y="22201"/>
                  <a:pt x="1028941" y="0"/>
                </a:cubicBezTo>
                <a:cubicBezTo>
                  <a:pt x="1183606" y="-22201"/>
                  <a:pt x="1422986" y="-14420"/>
                  <a:pt x="1730571" y="0"/>
                </a:cubicBezTo>
                <a:cubicBezTo>
                  <a:pt x="2038156" y="14420"/>
                  <a:pt x="2157566" y="-11853"/>
                  <a:pt x="2302954" y="0"/>
                </a:cubicBezTo>
                <a:cubicBezTo>
                  <a:pt x="2448342" y="11853"/>
                  <a:pt x="2624220" y="-11162"/>
                  <a:pt x="2789171" y="0"/>
                </a:cubicBezTo>
                <a:cubicBezTo>
                  <a:pt x="2954122" y="11162"/>
                  <a:pt x="3240830" y="23689"/>
                  <a:pt x="3447718" y="0"/>
                </a:cubicBezTo>
                <a:cubicBezTo>
                  <a:pt x="3654606" y="-23689"/>
                  <a:pt x="3965844" y="-29485"/>
                  <a:pt x="4149348" y="0"/>
                </a:cubicBezTo>
                <a:cubicBezTo>
                  <a:pt x="4332852" y="29485"/>
                  <a:pt x="4596343" y="6610"/>
                  <a:pt x="4764813" y="0"/>
                </a:cubicBezTo>
                <a:cubicBezTo>
                  <a:pt x="5002097" y="-7663"/>
                  <a:pt x="5250817" y="195212"/>
                  <a:pt x="5221372" y="456559"/>
                </a:cubicBezTo>
                <a:cubicBezTo>
                  <a:pt x="5189725" y="616049"/>
                  <a:pt x="5207852" y="809375"/>
                  <a:pt x="5221372" y="1101828"/>
                </a:cubicBezTo>
                <a:cubicBezTo>
                  <a:pt x="5234892" y="1394281"/>
                  <a:pt x="5228824" y="1579452"/>
                  <a:pt x="5221372" y="1747098"/>
                </a:cubicBezTo>
                <a:cubicBezTo>
                  <a:pt x="5213921" y="1914744"/>
                  <a:pt x="5220894" y="2125788"/>
                  <a:pt x="5221372" y="2282793"/>
                </a:cubicBezTo>
                <a:cubicBezTo>
                  <a:pt x="5209962" y="2524778"/>
                  <a:pt x="5004118" y="2733511"/>
                  <a:pt x="4764813" y="2739352"/>
                </a:cubicBezTo>
                <a:cubicBezTo>
                  <a:pt x="4632541" y="2731915"/>
                  <a:pt x="4389933" y="2754240"/>
                  <a:pt x="4278596" y="2739352"/>
                </a:cubicBezTo>
                <a:cubicBezTo>
                  <a:pt x="4167259" y="2724464"/>
                  <a:pt x="3889575" y="2721640"/>
                  <a:pt x="3620048" y="2739352"/>
                </a:cubicBezTo>
                <a:cubicBezTo>
                  <a:pt x="3350521" y="2757064"/>
                  <a:pt x="3289641" y="2734715"/>
                  <a:pt x="3133831" y="2739352"/>
                </a:cubicBezTo>
                <a:cubicBezTo>
                  <a:pt x="2978021" y="2743989"/>
                  <a:pt x="2764118" y="2735651"/>
                  <a:pt x="2561449" y="2739352"/>
                </a:cubicBezTo>
                <a:cubicBezTo>
                  <a:pt x="2358780" y="2743053"/>
                  <a:pt x="2268959" y="2726955"/>
                  <a:pt x="2032149" y="2739352"/>
                </a:cubicBezTo>
                <a:cubicBezTo>
                  <a:pt x="1795339" y="2751749"/>
                  <a:pt x="1726618" y="2741589"/>
                  <a:pt x="1459767" y="2739352"/>
                </a:cubicBezTo>
                <a:cubicBezTo>
                  <a:pt x="1192916" y="2737115"/>
                  <a:pt x="957899" y="2782829"/>
                  <a:pt x="456559" y="2739352"/>
                </a:cubicBezTo>
                <a:cubicBezTo>
                  <a:pt x="170937" y="2735769"/>
                  <a:pt x="28359" y="2539063"/>
                  <a:pt x="0" y="2282793"/>
                </a:cubicBezTo>
                <a:cubicBezTo>
                  <a:pt x="15653" y="2119479"/>
                  <a:pt x="5825" y="1884498"/>
                  <a:pt x="0" y="1692311"/>
                </a:cubicBezTo>
                <a:cubicBezTo>
                  <a:pt x="-5825" y="1500124"/>
                  <a:pt x="-22131" y="1307655"/>
                  <a:pt x="0" y="1138353"/>
                </a:cubicBezTo>
                <a:cubicBezTo>
                  <a:pt x="22131" y="969051"/>
                  <a:pt x="-6293" y="628151"/>
                  <a:pt x="0" y="45655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prstGeom prst="flowChartAlternateProcess">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srgbClr val="FF0000"/>
                </a:solidFill>
                <a:latin typeface="Arial" panose="020B0604020202020204" pitchFamily="34" charset="0"/>
                <a:cs typeface="Arial" panose="020B0604020202020204" pitchFamily="34" charset="0"/>
              </a:rPr>
              <a:t>Đ</a:t>
            </a:r>
            <a:r>
              <a:rPr kumimoji="0" lang="vi-VN" sz="32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ồng tình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=&gt; </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An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ủi</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bạn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lúc</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bạn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gặp</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chuyện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buồn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là</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thể</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hiện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tình</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cảm</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bạn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bè</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8351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1E368-1065-C87E-0247-C7715F7ED6A8}"/>
            </a:ext>
          </a:extLst>
        </p:cNvPr>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9CDC506D-2F89-759D-4153-53672C5D92FD}"/>
              </a:ext>
            </a:extLst>
          </p:cNvPr>
          <p:cNvSpPr/>
          <p:nvPr/>
        </p:nvSpPr>
        <p:spPr>
          <a:xfrm>
            <a:off x="3320902" y="1822293"/>
            <a:ext cx="5221372" cy="2739352"/>
          </a:xfrm>
          <a:custGeom>
            <a:avLst/>
            <a:gdLst>
              <a:gd name="connsiteX0" fmla="*/ 0 w 5221372"/>
              <a:gd name="connsiteY0" fmla="*/ 456559 h 2739352"/>
              <a:gd name="connsiteX1" fmla="*/ 456559 w 5221372"/>
              <a:gd name="connsiteY1" fmla="*/ 0 h 2739352"/>
              <a:gd name="connsiteX2" fmla="*/ 1158189 w 5221372"/>
              <a:gd name="connsiteY2" fmla="*/ 0 h 2739352"/>
              <a:gd name="connsiteX3" fmla="*/ 1859819 w 5221372"/>
              <a:gd name="connsiteY3" fmla="*/ 0 h 2739352"/>
              <a:gd name="connsiteX4" fmla="*/ 2389119 w 5221372"/>
              <a:gd name="connsiteY4" fmla="*/ 0 h 2739352"/>
              <a:gd name="connsiteX5" fmla="*/ 3047666 w 5221372"/>
              <a:gd name="connsiteY5" fmla="*/ 0 h 2739352"/>
              <a:gd name="connsiteX6" fmla="*/ 3620048 w 5221372"/>
              <a:gd name="connsiteY6" fmla="*/ 0 h 2739352"/>
              <a:gd name="connsiteX7" fmla="*/ 4764813 w 5221372"/>
              <a:gd name="connsiteY7" fmla="*/ 0 h 2739352"/>
              <a:gd name="connsiteX8" fmla="*/ 5221372 w 5221372"/>
              <a:gd name="connsiteY8" fmla="*/ 456559 h 2739352"/>
              <a:gd name="connsiteX9" fmla="*/ 5221372 w 5221372"/>
              <a:gd name="connsiteY9" fmla="*/ 1047041 h 2739352"/>
              <a:gd name="connsiteX10" fmla="*/ 5221372 w 5221372"/>
              <a:gd name="connsiteY10" fmla="*/ 1600999 h 2739352"/>
              <a:gd name="connsiteX11" fmla="*/ 5221372 w 5221372"/>
              <a:gd name="connsiteY11" fmla="*/ 2282793 h 2739352"/>
              <a:gd name="connsiteX12" fmla="*/ 4764813 w 5221372"/>
              <a:gd name="connsiteY12" fmla="*/ 2739352 h 2739352"/>
              <a:gd name="connsiteX13" fmla="*/ 4149348 w 5221372"/>
              <a:gd name="connsiteY13" fmla="*/ 2739352 h 2739352"/>
              <a:gd name="connsiteX14" fmla="*/ 3490801 w 5221372"/>
              <a:gd name="connsiteY14" fmla="*/ 2739352 h 2739352"/>
              <a:gd name="connsiteX15" fmla="*/ 2918418 w 5221372"/>
              <a:gd name="connsiteY15" fmla="*/ 2739352 h 2739352"/>
              <a:gd name="connsiteX16" fmla="*/ 2389119 w 5221372"/>
              <a:gd name="connsiteY16" fmla="*/ 2739352 h 2739352"/>
              <a:gd name="connsiteX17" fmla="*/ 1773654 w 5221372"/>
              <a:gd name="connsiteY17" fmla="*/ 2739352 h 2739352"/>
              <a:gd name="connsiteX18" fmla="*/ 1072024 w 5221372"/>
              <a:gd name="connsiteY18" fmla="*/ 2739352 h 2739352"/>
              <a:gd name="connsiteX19" fmla="*/ 456559 w 5221372"/>
              <a:gd name="connsiteY19" fmla="*/ 2739352 h 2739352"/>
              <a:gd name="connsiteX20" fmla="*/ 0 w 5221372"/>
              <a:gd name="connsiteY20" fmla="*/ 2282793 h 2739352"/>
              <a:gd name="connsiteX21" fmla="*/ 0 w 5221372"/>
              <a:gd name="connsiteY21" fmla="*/ 1692311 h 2739352"/>
              <a:gd name="connsiteX22" fmla="*/ 0 w 5221372"/>
              <a:gd name="connsiteY22" fmla="*/ 1101828 h 2739352"/>
              <a:gd name="connsiteX23" fmla="*/ 0 w 5221372"/>
              <a:gd name="connsiteY23" fmla="*/ 456559 h 273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21372" h="2739352" fill="none" extrusionOk="0">
                <a:moveTo>
                  <a:pt x="0" y="456559"/>
                </a:moveTo>
                <a:cubicBezTo>
                  <a:pt x="-28081" y="152313"/>
                  <a:pt x="221106" y="-13389"/>
                  <a:pt x="456559" y="0"/>
                </a:cubicBezTo>
                <a:cubicBezTo>
                  <a:pt x="667420" y="33085"/>
                  <a:pt x="819036" y="19445"/>
                  <a:pt x="1158189" y="0"/>
                </a:cubicBezTo>
                <a:cubicBezTo>
                  <a:pt x="1497342" y="-19445"/>
                  <a:pt x="1698340" y="-2257"/>
                  <a:pt x="1859819" y="0"/>
                </a:cubicBezTo>
                <a:cubicBezTo>
                  <a:pt x="2021298" y="2257"/>
                  <a:pt x="2168195" y="-20318"/>
                  <a:pt x="2389119" y="0"/>
                </a:cubicBezTo>
                <a:cubicBezTo>
                  <a:pt x="2610043" y="20318"/>
                  <a:pt x="2782504" y="28150"/>
                  <a:pt x="3047666" y="0"/>
                </a:cubicBezTo>
                <a:cubicBezTo>
                  <a:pt x="3312828" y="-28150"/>
                  <a:pt x="3493526" y="3858"/>
                  <a:pt x="3620048" y="0"/>
                </a:cubicBezTo>
                <a:cubicBezTo>
                  <a:pt x="3746570" y="-3858"/>
                  <a:pt x="4249444" y="-15989"/>
                  <a:pt x="4764813" y="0"/>
                </a:cubicBezTo>
                <a:cubicBezTo>
                  <a:pt x="5008092" y="21542"/>
                  <a:pt x="5257203" y="216140"/>
                  <a:pt x="5221372" y="456559"/>
                </a:cubicBezTo>
                <a:cubicBezTo>
                  <a:pt x="5242234" y="649303"/>
                  <a:pt x="5210401" y="896053"/>
                  <a:pt x="5221372" y="1047041"/>
                </a:cubicBezTo>
                <a:cubicBezTo>
                  <a:pt x="5232343" y="1198029"/>
                  <a:pt x="5246378" y="1338380"/>
                  <a:pt x="5221372" y="1600999"/>
                </a:cubicBezTo>
                <a:cubicBezTo>
                  <a:pt x="5196366" y="1863618"/>
                  <a:pt x="5223420" y="2033397"/>
                  <a:pt x="5221372" y="2282793"/>
                </a:cubicBezTo>
                <a:cubicBezTo>
                  <a:pt x="5211509" y="2567058"/>
                  <a:pt x="5058852" y="2714612"/>
                  <a:pt x="4764813" y="2739352"/>
                </a:cubicBezTo>
                <a:cubicBezTo>
                  <a:pt x="4581085" y="2728639"/>
                  <a:pt x="4302374" y="2749459"/>
                  <a:pt x="4149348" y="2739352"/>
                </a:cubicBezTo>
                <a:cubicBezTo>
                  <a:pt x="3996322" y="2729245"/>
                  <a:pt x="3647056" y="2720803"/>
                  <a:pt x="3490801" y="2739352"/>
                </a:cubicBezTo>
                <a:cubicBezTo>
                  <a:pt x="3334546" y="2757901"/>
                  <a:pt x="3195171" y="2716135"/>
                  <a:pt x="2918418" y="2739352"/>
                </a:cubicBezTo>
                <a:cubicBezTo>
                  <a:pt x="2641665" y="2762569"/>
                  <a:pt x="2645966" y="2764665"/>
                  <a:pt x="2389119" y="2739352"/>
                </a:cubicBezTo>
                <a:cubicBezTo>
                  <a:pt x="2132272" y="2714039"/>
                  <a:pt x="1948947" y="2766775"/>
                  <a:pt x="1773654" y="2739352"/>
                </a:cubicBezTo>
                <a:cubicBezTo>
                  <a:pt x="1598362" y="2711929"/>
                  <a:pt x="1420401" y="2722440"/>
                  <a:pt x="1072024" y="2739352"/>
                </a:cubicBezTo>
                <a:cubicBezTo>
                  <a:pt x="723647" y="2756265"/>
                  <a:pt x="616015" y="2723356"/>
                  <a:pt x="456559" y="2739352"/>
                </a:cubicBezTo>
                <a:cubicBezTo>
                  <a:pt x="221139" y="2711877"/>
                  <a:pt x="15105" y="2575896"/>
                  <a:pt x="0" y="2282793"/>
                </a:cubicBezTo>
                <a:cubicBezTo>
                  <a:pt x="3911" y="2013748"/>
                  <a:pt x="2308" y="1926524"/>
                  <a:pt x="0" y="1692311"/>
                </a:cubicBezTo>
                <a:cubicBezTo>
                  <a:pt x="-2308" y="1458098"/>
                  <a:pt x="-25708" y="1227407"/>
                  <a:pt x="0" y="1101828"/>
                </a:cubicBezTo>
                <a:cubicBezTo>
                  <a:pt x="25708" y="976249"/>
                  <a:pt x="12807" y="670162"/>
                  <a:pt x="0" y="456559"/>
                </a:cubicBezTo>
                <a:close/>
              </a:path>
              <a:path w="5221372" h="2739352" stroke="0" extrusionOk="0">
                <a:moveTo>
                  <a:pt x="0" y="456559"/>
                </a:moveTo>
                <a:cubicBezTo>
                  <a:pt x="-9245" y="235933"/>
                  <a:pt x="219655" y="5037"/>
                  <a:pt x="456559" y="0"/>
                </a:cubicBezTo>
                <a:cubicBezTo>
                  <a:pt x="707475" y="-2974"/>
                  <a:pt x="874276" y="22201"/>
                  <a:pt x="1028941" y="0"/>
                </a:cubicBezTo>
                <a:cubicBezTo>
                  <a:pt x="1183606" y="-22201"/>
                  <a:pt x="1422986" y="-14420"/>
                  <a:pt x="1730571" y="0"/>
                </a:cubicBezTo>
                <a:cubicBezTo>
                  <a:pt x="2038156" y="14420"/>
                  <a:pt x="2157566" y="-11853"/>
                  <a:pt x="2302954" y="0"/>
                </a:cubicBezTo>
                <a:cubicBezTo>
                  <a:pt x="2448342" y="11853"/>
                  <a:pt x="2624220" y="-11162"/>
                  <a:pt x="2789171" y="0"/>
                </a:cubicBezTo>
                <a:cubicBezTo>
                  <a:pt x="2954122" y="11162"/>
                  <a:pt x="3240830" y="23689"/>
                  <a:pt x="3447718" y="0"/>
                </a:cubicBezTo>
                <a:cubicBezTo>
                  <a:pt x="3654606" y="-23689"/>
                  <a:pt x="3965844" y="-29485"/>
                  <a:pt x="4149348" y="0"/>
                </a:cubicBezTo>
                <a:cubicBezTo>
                  <a:pt x="4332852" y="29485"/>
                  <a:pt x="4596343" y="6610"/>
                  <a:pt x="4764813" y="0"/>
                </a:cubicBezTo>
                <a:cubicBezTo>
                  <a:pt x="5002097" y="-7663"/>
                  <a:pt x="5250817" y="195212"/>
                  <a:pt x="5221372" y="456559"/>
                </a:cubicBezTo>
                <a:cubicBezTo>
                  <a:pt x="5189725" y="616049"/>
                  <a:pt x="5207852" y="809375"/>
                  <a:pt x="5221372" y="1101828"/>
                </a:cubicBezTo>
                <a:cubicBezTo>
                  <a:pt x="5234892" y="1394281"/>
                  <a:pt x="5228824" y="1579452"/>
                  <a:pt x="5221372" y="1747098"/>
                </a:cubicBezTo>
                <a:cubicBezTo>
                  <a:pt x="5213921" y="1914744"/>
                  <a:pt x="5220894" y="2125788"/>
                  <a:pt x="5221372" y="2282793"/>
                </a:cubicBezTo>
                <a:cubicBezTo>
                  <a:pt x="5209962" y="2524778"/>
                  <a:pt x="5004118" y="2733511"/>
                  <a:pt x="4764813" y="2739352"/>
                </a:cubicBezTo>
                <a:cubicBezTo>
                  <a:pt x="4632541" y="2731915"/>
                  <a:pt x="4389933" y="2754240"/>
                  <a:pt x="4278596" y="2739352"/>
                </a:cubicBezTo>
                <a:cubicBezTo>
                  <a:pt x="4167259" y="2724464"/>
                  <a:pt x="3889575" y="2721640"/>
                  <a:pt x="3620048" y="2739352"/>
                </a:cubicBezTo>
                <a:cubicBezTo>
                  <a:pt x="3350521" y="2757064"/>
                  <a:pt x="3289641" y="2734715"/>
                  <a:pt x="3133831" y="2739352"/>
                </a:cubicBezTo>
                <a:cubicBezTo>
                  <a:pt x="2978021" y="2743989"/>
                  <a:pt x="2764118" y="2735651"/>
                  <a:pt x="2561449" y="2739352"/>
                </a:cubicBezTo>
                <a:cubicBezTo>
                  <a:pt x="2358780" y="2743053"/>
                  <a:pt x="2268959" y="2726955"/>
                  <a:pt x="2032149" y="2739352"/>
                </a:cubicBezTo>
                <a:cubicBezTo>
                  <a:pt x="1795339" y="2751749"/>
                  <a:pt x="1726618" y="2741589"/>
                  <a:pt x="1459767" y="2739352"/>
                </a:cubicBezTo>
                <a:cubicBezTo>
                  <a:pt x="1192916" y="2737115"/>
                  <a:pt x="957899" y="2782829"/>
                  <a:pt x="456559" y="2739352"/>
                </a:cubicBezTo>
                <a:cubicBezTo>
                  <a:pt x="170937" y="2735769"/>
                  <a:pt x="28359" y="2539063"/>
                  <a:pt x="0" y="2282793"/>
                </a:cubicBezTo>
                <a:cubicBezTo>
                  <a:pt x="15653" y="2119479"/>
                  <a:pt x="5825" y="1884498"/>
                  <a:pt x="0" y="1692311"/>
                </a:cubicBezTo>
                <a:cubicBezTo>
                  <a:pt x="-5825" y="1500124"/>
                  <a:pt x="-22131" y="1307655"/>
                  <a:pt x="0" y="1138353"/>
                </a:cubicBezTo>
                <a:cubicBezTo>
                  <a:pt x="22131" y="969051"/>
                  <a:pt x="-6293" y="628151"/>
                  <a:pt x="0" y="456559"/>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sd="3478589231">
                  <a:prstGeom prst="flowChartAlternateProcess">
                    <a:avLst/>
                  </a:prstGeom>
                  <ask:type>
                    <ask:lineSketchFreehan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0" dirty="0">
                <a:solidFill>
                  <a:srgbClr val="FF0000"/>
                </a:solidFill>
                <a:latin typeface="Arial" panose="020B0604020202020204" pitchFamily="34" charset="0"/>
                <a:cs typeface="Arial" panose="020B0604020202020204" pitchFamily="34" charset="0"/>
              </a:rPr>
              <a:t>Đ</a:t>
            </a:r>
            <a:r>
              <a:rPr kumimoji="0" lang="vi-VN" sz="3200" b="1" i="0" u="none" strike="noStrike" kern="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ồng tình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=&gt;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Bảo</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vệ</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bạn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khi</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bị</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bắt</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nạt</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là</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việc</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thể</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hiện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tình</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cảm</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với</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bạn</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bè</a:t>
            </a:r>
            <a:r>
              <a:rPr kumimoji="0" lang="en-US" sz="3200" b="1" i="0" u="none" strike="noStrike" kern="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6328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281</Words>
  <Application>Microsoft Office PowerPoint</Application>
  <PresentationFormat>Widescreen</PresentationFormat>
  <Paragraphs>38</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等线</vt:lpstr>
      <vt:lpstr>等线 Light</vt:lpstr>
      <vt:lpstr>Arial</vt:lpstr>
      <vt:lpstr>Calibri</vt:lpstr>
      <vt:lpstr>4_Office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33</cp:revision>
  <dcterms:created xsi:type="dcterms:W3CDTF">2021-06-18T09:26:44Z</dcterms:created>
  <dcterms:modified xsi:type="dcterms:W3CDTF">2025-12-07T16:18:39Z</dcterms:modified>
</cp:coreProperties>
</file>