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sldIdLst>
    <p:sldId id="2007577115" r:id="rId3"/>
    <p:sldId id="2007577112" r:id="rId4"/>
    <p:sldId id="2007577105" r:id="rId5"/>
    <p:sldId id="2007577103" r:id="rId6"/>
    <p:sldId id="2007577098" r:id="rId7"/>
    <p:sldId id="2007577104" r:id="rId8"/>
    <p:sldId id="2007577113" r:id="rId9"/>
    <p:sldId id="2007577102" r:id="rId10"/>
    <p:sldId id="2007577108" r:id="rId11"/>
    <p:sldId id="2007577106" r:id="rId12"/>
    <p:sldId id="200757709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7.gi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8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292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532156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5848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33616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1866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1896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6998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1614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3205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2976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043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34977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8691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4984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40863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65938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0524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2418967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2376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2025/12/3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248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9" name="图形 1">
            <a:extLst>
              <a:ext uri="{FF2B5EF4-FFF2-40B4-BE49-F238E27FC236}">
                <a16:creationId xmlns:a16="http://schemas.microsoft.com/office/drawing/2014/main" id="{4147D270-CA58-46E3-A687-87D81398E6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5212224"/>
            <a:ext cx="3308946" cy="164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666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6020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258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463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886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7086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714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microsoft.com/office/2007/relationships/hdphoto" Target="../media/hdphoto6.wdp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5" Type="http://schemas.microsoft.com/office/2007/relationships/hdphoto" Target="../media/hdphoto7.wdp"/><Relationship Id="rId10" Type="http://schemas.openxmlformats.org/officeDocument/2006/relationships/image" Target="../media/image37.png"/><Relationship Id="rId4" Type="http://schemas.openxmlformats.org/officeDocument/2006/relationships/image" Target="../media/image34.png"/><Relationship Id="rId9" Type="http://schemas.microsoft.com/office/2007/relationships/hdphoto" Target="../media/hdphoto4.wdp"/><Relationship Id="rId14" Type="http://schemas.openxmlformats.org/officeDocument/2006/relationships/image" Target="../media/image3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microsoft.com/office/2007/relationships/hdphoto" Target="../media/hdphoto8.wdp"/><Relationship Id="rId7" Type="http://schemas.microsoft.com/office/2007/relationships/hdphoto" Target="../media/hdphoto10.wdp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2.png"/><Relationship Id="rId5" Type="http://schemas.microsoft.com/office/2007/relationships/hdphoto" Target="../media/hdphoto9.wdp"/><Relationship Id="rId4" Type="http://schemas.openxmlformats.org/officeDocument/2006/relationships/image" Target="../media/image4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Relationship Id="rId5" Type="http://schemas.microsoft.com/office/2007/relationships/hdphoto" Target="../media/hdphoto12.wdp"/><Relationship Id="rId4" Type="http://schemas.openxmlformats.org/officeDocument/2006/relationships/image" Target="../media/image4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5.xml"/><Relationship Id="rId4" Type="http://schemas.microsoft.com/office/2007/relationships/hdphoto" Target="../media/hdphoto14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1.xml"/><Relationship Id="rId5" Type="http://schemas.microsoft.com/office/2007/relationships/hdphoto" Target="../media/hdphoto16.wdp"/><Relationship Id="rId4" Type="http://schemas.openxmlformats.org/officeDocument/2006/relationships/image" Target="../media/image4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A0BCC62-9A93-4244-8DFB-42623DC30D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53900" cy="6839831"/>
          </a:xfrm>
          <a:prstGeom prst="rect">
            <a:avLst/>
          </a:prstGeom>
        </p:spPr>
      </p:pic>
      <p:sp>
        <p:nvSpPr>
          <p:cNvPr id="2" name="WordArt 12">
            <a:extLst>
              <a:ext uri="{FF2B5EF4-FFF2-40B4-BE49-F238E27FC236}">
                <a16:creationId xmlns:a16="http://schemas.microsoft.com/office/drawing/2014/main" id="{659DF7ED-BC06-4736-BB62-5A9C607C8E5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114561" y="2519362"/>
            <a:ext cx="6096000" cy="990600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/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cs typeface="Times New Roman" panose="02020603050405020304" pitchFamily="18" charset="0"/>
              </a:rPr>
              <a:t>MÔN: TOÁN</a:t>
            </a:r>
          </a:p>
        </p:txBody>
      </p:sp>
      <p:sp>
        <p:nvSpPr>
          <p:cNvPr id="3" name="TextBox 12">
            <a:extLst>
              <a:ext uri="{FF2B5EF4-FFF2-40B4-BE49-F238E27FC236}">
                <a16:creationId xmlns:a16="http://schemas.microsoft.com/office/drawing/2014/main" id="{D25B8B42-C83D-4D21-96A3-917567DC3F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222" y="703825"/>
            <a:ext cx="12191999" cy="130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3300"/>
                </a:solidFill>
                <a:cs typeface="Times New Roman" panose="02020603050405020304" pitchFamily="18" charset="0"/>
              </a:rPr>
              <a:t>ỦY BAN NHÂN DÂN </a:t>
            </a:r>
            <a:r>
              <a:rPr lang="en-US" altLang="en-US" sz="28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QUẬN LONG BIÊN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ÁI MỘ B</a:t>
            </a:r>
          </a:p>
        </p:txBody>
      </p:sp>
      <p:sp>
        <p:nvSpPr>
          <p:cNvPr id="4" name="TextBox 13">
            <a:extLst>
              <a:ext uri="{FF2B5EF4-FFF2-40B4-BE49-F238E27FC236}">
                <a16:creationId xmlns:a16="http://schemas.microsoft.com/office/drawing/2014/main" id="{C807C2C6-1984-4320-9819-09188EF171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8163" y="4870450"/>
            <a:ext cx="8534400" cy="13843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2800" b="1" dirty="0" err="1">
                <a:solidFill>
                  <a:srgbClr val="7030A0"/>
                </a:solidFill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7030A0"/>
                </a:solidFill>
                <a:cs typeface="Times New Roman" pitchFamily="18" charset="0"/>
              </a:rPr>
              <a:t> 8: </a:t>
            </a:r>
            <a:r>
              <a:rPr lang="en-US" sz="2800" b="1" dirty="0" err="1">
                <a:solidFill>
                  <a:srgbClr val="7030A0"/>
                </a:solidFill>
                <a:cs typeface="Times New Roman" pitchFamily="18" charset="0"/>
              </a:rPr>
              <a:t>Bảng</a:t>
            </a:r>
            <a:r>
              <a:rPr lang="en-US" sz="28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cs typeface="Times New Roman" pitchFamily="18" charset="0"/>
              </a:rPr>
              <a:t>cộng</a:t>
            </a:r>
            <a:r>
              <a:rPr lang="en-US" sz="2800" b="1" dirty="0">
                <a:solidFill>
                  <a:srgbClr val="7030A0"/>
                </a:solidFill>
                <a:cs typeface="Times New Roman" pitchFamily="18" charset="0"/>
              </a:rPr>
              <a:t> (qua 10) (</a:t>
            </a:r>
            <a:r>
              <a:rPr lang="en-US" sz="2800" b="1" dirty="0" err="1">
                <a:solidFill>
                  <a:srgbClr val="7030A0"/>
                </a:solidFill>
                <a:cs typeface="Times New Roman" pitchFamily="18" charset="0"/>
              </a:rPr>
              <a:t>Tiết</a:t>
            </a:r>
            <a:r>
              <a:rPr lang="en-US" sz="2800" b="1" dirty="0">
                <a:solidFill>
                  <a:srgbClr val="7030A0"/>
                </a:solidFill>
                <a:cs typeface="Times New Roman" pitchFamily="18" charset="0"/>
              </a:rPr>
              <a:t> 2)</a:t>
            </a:r>
          </a:p>
          <a:p>
            <a:pPr algn="ctr" eaLnBrk="1" hangingPunct="1">
              <a:defRPr/>
            </a:pPr>
            <a:r>
              <a:rPr lang="en-US" sz="2800" b="1" i="1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 eaLnBrk="1" hangingPunct="1">
              <a:defRPr/>
            </a:pPr>
            <a:endParaRPr lang="en-US" sz="28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14">
            <a:extLst>
              <a:ext uri="{FF2B5EF4-FFF2-40B4-BE49-F238E27FC236}">
                <a16:creationId xmlns:a16="http://schemas.microsoft.com/office/drawing/2014/main" id="{B1F64381-8417-42D8-96A2-A6875EF4FA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" y="3871274"/>
            <a:ext cx="121539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2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FEE2FA2-DB1A-4D9E-B5EC-9F24E939230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226" y="118745"/>
            <a:ext cx="1734574" cy="1734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9022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42AD995-430D-4E47-A47D-CB6A6439BFB8}"/>
              </a:ext>
            </a:extLst>
          </p:cNvPr>
          <p:cNvGrpSpPr/>
          <p:nvPr/>
        </p:nvGrpSpPr>
        <p:grpSpPr>
          <a:xfrm>
            <a:off x="761050" y="544435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C584DD16-36C4-4AA4-AA4C-7806008DBBCF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540E89E-5566-4CF0-AC57-2CEF77CED8D7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4800" b="1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249DDBBF-0876-4DD6-A12E-71B49091A119}"/>
              </a:ext>
            </a:extLst>
          </p:cNvPr>
          <p:cNvSpPr txBox="1"/>
          <p:nvPr/>
        </p:nvSpPr>
        <p:spPr>
          <a:xfrm>
            <a:off x="1421244" y="785351"/>
            <a:ext cx="96821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Trong ca-bin thứ nhất có 7 người, trong ca-bin thứ hai có 8 người. Hỏi trong hai ca-bin có tất cả bao nhiêu người?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AB508FD-FAFD-42DF-8919-58AE0FD49CB2}"/>
              </a:ext>
            </a:extLst>
          </p:cNvPr>
          <p:cNvGrpSpPr/>
          <p:nvPr/>
        </p:nvGrpSpPr>
        <p:grpSpPr>
          <a:xfrm>
            <a:off x="4171680" y="5429694"/>
            <a:ext cx="6804863" cy="1015663"/>
            <a:chOff x="1032454" y="4348202"/>
            <a:chExt cx="7991617" cy="101566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ED323A3-1F32-4C4A-87C8-F739A6AA5561}"/>
                </a:ext>
              </a:extLst>
            </p:cNvPr>
            <p:cNvSpPr/>
            <p:nvPr/>
          </p:nvSpPr>
          <p:spPr>
            <a:xfrm>
              <a:off x="1957107" y="4348202"/>
              <a:ext cx="7066964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+     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= 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Rounded Rectangle 9">
              <a:extLst>
                <a:ext uri="{FF2B5EF4-FFF2-40B4-BE49-F238E27FC236}">
                  <a16:creationId xmlns:a16="http://schemas.microsoft.com/office/drawing/2014/main" id="{A2E873F3-E015-4AFF-B96D-2521A8CAE628}"/>
                </a:ext>
              </a:extLst>
            </p:cNvPr>
            <p:cNvSpPr/>
            <p:nvPr/>
          </p:nvSpPr>
          <p:spPr>
            <a:xfrm>
              <a:off x="1032454" y="4572698"/>
              <a:ext cx="924653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?</a:t>
              </a:r>
            </a:p>
          </p:txBody>
        </p:sp>
        <p:sp>
          <p:nvSpPr>
            <p:cNvPr id="9" name="Rounded Rectangle 10">
              <a:extLst>
                <a:ext uri="{FF2B5EF4-FFF2-40B4-BE49-F238E27FC236}">
                  <a16:creationId xmlns:a16="http://schemas.microsoft.com/office/drawing/2014/main" id="{F99FBAC4-57B3-4EF2-A3B8-B3847F7D78C0}"/>
                </a:ext>
              </a:extLst>
            </p:cNvPr>
            <p:cNvSpPr/>
            <p:nvPr/>
          </p:nvSpPr>
          <p:spPr>
            <a:xfrm>
              <a:off x="2509654" y="4572698"/>
              <a:ext cx="924652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?</a:t>
              </a:r>
            </a:p>
          </p:txBody>
        </p:sp>
        <p:sp>
          <p:nvSpPr>
            <p:cNvPr id="10" name="Rounded Rectangle 11">
              <a:extLst>
                <a:ext uri="{FF2B5EF4-FFF2-40B4-BE49-F238E27FC236}">
                  <a16:creationId xmlns:a16="http://schemas.microsoft.com/office/drawing/2014/main" id="{CFD06D9C-4C19-4930-B257-F6E1AF79E2DC}"/>
                </a:ext>
              </a:extLst>
            </p:cNvPr>
            <p:cNvSpPr/>
            <p:nvPr/>
          </p:nvSpPr>
          <p:spPr>
            <a:xfrm>
              <a:off x="4106237" y="4547802"/>
              <a:ext cx="924652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?</a:t>
              </a:r>
            </a:p>
          </p:txBody>
        </p:sp>
      </p:grpSp>
      <p:sp>
        <p:nvSpPr>
          <p:cNvPr id="11" name="Rounded Rectangle 13">
            <a:extLst>
              <a:ext uri="{FF2B5EF4-FFF2-40B4-BE49-F238E27FC236}">
                <a16:creationId xmlns:a16="http://schemas.microsoft.com/office/drawing/2014/main" id="{7F694307-59F2-424A-823E-89C9BD5E9449}"/>
              </a:ext>
            </a:extLst>
          </p:cNvPr>
          <p:cNvSpPr/>
          <p:nvPr/>
        </p:nvSpPr>
        <p:spPr>
          <a:xfrm>
            <a:off x="4172223" y="5655809"/>
            <a:ext cx="78734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7</a:t>
            </a:r>
          </a:p>
        </p:txBody>
      </p:sp>
      <p:sp>
        <p:nvSpPr>
          <p:cNvPr id="12" name="Rounded Rectangle 14">
            <a:extLst>
              <a:ext uri="{FF2B5EF4-FFF2-40B4-BE49-F238E27FC236}">
                <a16:creationId xmlns:a16="http://schemas.microsoft.com/office/drawing/2014/main" id="{7A864B5D-53AA-48C1-939F-E67C921C7A46}"/>
              </a:ext>
            </a:extLst>
          </p:cNvPr>
          <p:cNvSpPr/>
          <p:nvPr/>
        </p:nvSpPr>
        <p:spPr>
          <a:xfrm>
            <a:off x="5426088" y="5654190"/>
            <a:ext cx="78734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8</a:t>
            </a:r>
          </a:p>
        </p:txBody>
      </p:sp>
      <p:sp>
        <p:nvSpPr>
          <p:cNvPr id="13" name="Rounded Rectangle 15">
            <a:extLst>
              <a:ext uri="{FF2B5EF4-FFF2-40B4-BE49-F238E27FC236}">
                <a16:creationId xmlns:a16="http://schemas.microsoft.com/office/drawing/2014/main" id="{0391AF24-EE27-4489-9EF1-D82DB202E9CD}"/>
              </a:ext>
            </a:extLst>
          </p:cNvPr>
          <p:cNvSpPr/>
          <p:nvPr/>
        </p:nvSpPr>
        <p:spPr>
          <a:xfrm>
            <a:off x="6785579" y="5631019"/>
            <a:ext cx="78734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15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2E43D0C-BE05-494D-81F2-179CB57FF24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605" y="1758137"/>
            <a:ext cx="7116789" cy="378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242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23C01-F1C3-4F4A-A585-43D56DAAB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8108" y="1830197"/>
            <a:ext cx="10515600" cy="1325563"/>
          </a:xfrm>
        </p:spPr>
        <p:txBody>
          <a:bodyPr>
            <a:normAutofit/>
          </a:bodyPr>
          <a:lstStyle/>
          <a:p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Củng</a:t>
            </a:r>
            <a:r>
              <a:rPr lang="en-US" sz="6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cố</a:t>
            </a:r>
            <a:r>
              <a:rPr lang="en-US" sz="6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bài</a:t>
            </a:r>
            <a:r>
              <a:rPr lang="en-US" sz="6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học</a:t>
            </a:r>
            <a:endParaRPr lang="en-US" sz="66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1199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86FC1E2-E192-4684-8AC0-52155A0925FB}"/>
              </a:ext>
            </a:extLst>
          </p:cNvPr>
          <p:cNvSpPr txBox="1"/>
          <p:nvPr/>
        </p:nvSpPr>
        <p:spPr>
          <a:xfrm>
            <a:off x="4373697" y="2555913"/>
            <a:ext cx="49796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TIẾT 2</a:t>
            </a:r>
          </a:p>
        </p:txBody>
      </p:sp>
    </p:spTree>
    <p:extLst>
      <p:ext uri="{BB962C8B-B14F-4D97-AF65-F5344CB8AC3E}">
        <p14:creationId xmlns:p14="http://schemas.microsoft.com/office/powerpoint/2010/main" val="2304716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8D904B5-9026-478F-B201-52B39D6DB36E}"/>
              </a:ext>
            </a:extLst>
          </p:cNvPr>
          <p:cNvGrpSpPr/>
          <p:nvPr/>
        </p:nvGrpSpPr>
        <p:grpSpPr>
          <a:xfrm>
            <a:off x="1016900" y="1212901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0B34526C-2BCF-4C53-B695-E1D0E9FE024F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615C451-856F-4887-8065-78507B1E3C77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4800" b="1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9B26B2FB-F589-4027-A20A-331A8EEA1662}"/>
              </a:ext>
            </a:extLst>
          </p:cNvPr>
          <p:cNvSpPr txBox="1"/>
          <p:nvPr/>
        </p:nvSpPr>
        <p:spPr>
          <a:xfrm>
            <a:off x="1632810" y="1304210"/>
            <a:ext cx="8372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a) Tìm cá cho mèo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B6064D8-10D3-4D3B-99A5-BA66B32B65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217" y="4759430"/>
            <a:ext cx="2923596" cy="1495524"/>
          </a:xfrm>
          <a:prstGeom prst="roundRect">
            <a:avLst>
              <a:gd name="adj" fmla="val 41069"/>
            </a:avLst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9A34B0D-9C90-44AE-8640-77093430AFA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988" y="3244828"/>
            <a:ext cx="3641558" cy="1541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0C46E0A-4ACD-4AA6-8181-96360A06DE9D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6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889" y="2068817"/>
            <a:ext cx="2577730" cy="1495525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76A021E3-EEB2-4DE9-AC4E-29E9AD397E7C}"/>
              </a:ext>
            </a:extLst>
          </p:cNvPr>
          <p:cNvGrpSpPr/>
          <p:nvPr/>
        </p:nvGrpSpPr>
        <p:grpSpPr>
          <a:xfrm>
            <a:off x="5311361" y="1871330"/>
            <a:ext cx="6269182" cy="4519420"/>
            <a:chOff x="5226301" y="579779"/>
            <a:chExt cx="6269182" cy="5662115"/>
          </a:xfrm>
        </p:grpSpPr>
        <p:sp>
          <p:nvSpPr>
            <p:cNvPr id="10" name="Freeform 19">
              <a:extLst>
                <a:ext uri="{FF2B5EF4-FFF2-40B4-BE49-F238E27FC236}">
                  <a16:creationId xmlns:a16="http://schemas.microsoft.com/office/drawing/2014/main" id="{928AC933-D6BE-4035-B9C4-85BB122ED783}"/>
                </a:ext>
              </a:extLst>
            </p:cNvPr>
            <p:cNvSpPr/>
            <p:nvPr/>
          </p:nvSpPr>
          <p:spPr>
            <a:xfrm rot="11831101">
              <a:off x="5226301" y="579779"/>
              <a:ext cx="6269182" cy="5662115"/>
            </a:xfrm>
            <a:custGeom>
              <a:avLst/>
              <a:gdLst>
                <a:gd name="connsiteX0" fmla="*/ 2054356 w 5416435"/>
                <a:gd name="connsiteY0" fmla="*/ 244469 h 5259872"/>
                <a:gd name="connsiteX1" fmla="*/ 1444756 w 5416435"/>
                <a:gd name="connsiteY1" fmla="*/ 180300 h 5259872"/>
                <a:gd name="connsiteX2" fmla="*/ 1027661 w 5416435"/>
                <a:gd name="connsiteY2" fmla="*/ 533227 h 5259872"/>
                <a:gd name="connsiteX3" fmla="*/ 369935 w 5416435"/>
                <a:gd name="connsiteY3" fmla="*/ 709690 h 5259872"/>
                <a:gd name="connsiteX4" fmla="*/ 97219 w 5416435"/>
                <a:gd name="connsiteY4" fmla="*/ 1046574 h 5259872"/>
                <a:gd name="connsiteX5" fmla="*/ 966 w 5416435"/>
                <a:gd name="connsiteY5" fmla="*/ 1447627 h 5259872"/>
                <a:gd name="connsiteX6" fmla="*/ 145345 w 5416435"/>
                <a:gd name="connsiteY6" fmla="*/ 1993058 h 5259872"/>
                <a:gd name="connsiteX7" fmla="*/ 706819 w 5416435"/>
                <a:gd name="connsiteY7" fmla="*/ 2281816 h 5259872"/>
                <a:gd name="connsiteX8" fmla="*/ 562440 w 5416435"/>
                <a:gd name="connsiteY8" fmla="*/ 2923500 h 5259872"/>
                <a:gd name="connsiteX9" fmla="*/ 321808 w 5416435"/>
                <a:gd name="connsiteY9" fmla="*/ 3677479 h 5259872"/>
                <a:gd name="connsiteX10" fmla="*/ 658693 w 5416435"/>
                <a:gd name="connsiteY10" fmla="*/ 4367290 h 5259872"/>
                <a:gd name="connsiteX11" fmla="*/ 1605177 w 5416435"/>
                <a:gd name="connsiteY11" fmla="*/ 4607921 h 5259872"/>
                <a:gd name="connsiteX12" fmla="*/ 2246861 w 5416435"/>
                <a:gd name="connsiteY12" fmla="*/ 5121269 h 5259872"/>
                <a:gd name="connsiteX13" fmla="*/ 3048966 w 5416435"/>
                <a:gd name="connsiteY13" fmla="*/ 5249605 h 5259872"/>
                <a:gd name="connsiteX14" fmla="*/ 4316293 w 5416435"/>
                <a:gd name="connsiteY14" fmla="*/ 4912721 h 5259872"/>
                <a:gd name="connsiteX15" fmla="*/ 5294861 w 5416435"/>
                <a:gd name="connsiteY15" fmla="*/ 4575837 h 5259872"/>
                <a:gd name="connsiteX16" fmla="*/ 5375072 w 5416435"/>
                <a:gd name="connsiteY16" fmla="*/ 3677479 h 5259872"/>
                <a:gd name="connsiteX17" fmla="*/ 5054229 w 5416435"/>
                <a:gd name="connsiteY17" fmla="*/ 2474321 h 5259872"/>
                <a:gd name="connsiteX18" fmla="*/ 4348377 w 5416435"/>
                <a:gd name="connsiteY18" fmla="*/ 1800553 h 5259872"/>
                <a:gd name="connsiteX19" fmla="*/ 4524840 w 5416435"/>
                <a:gd name="connsiteY19" fmla="*/ 1287205 h 5259872"/>
                <a:gd name="connsiteX20" fmla="*/ 4492756 w 5416435"/>
                <a:gd name="connsiteY20" fmla="*/ 709690 h 5259872"/>
                <a:gd name="connsiteX21" fmla="*/ 3979408 w 5416435"/>
                <a:gd name="connsiteY21" fmla="*/ 100090 h 5259872"/>
                <a:gd name="connsiteX22" fmla="*/ 3129177 w 5416435"/>
                <a:gd name="connsiteY22" fmla="*/ 3837 h 5259872"/>
                <a:gd name="connsiteX23" fmla="*/ 2311029 w 5416435"/>
                <a:gd name="connsiteY23" fmla="*/ 132174 h 5259872"/>
                <a:gd name="connsiteX24" fmla="*/ 2054356 w 5416435"/>
                <a:gd name="connsiteY24" fmla="*/ 244469 h 5259872"/>
                <a:gd name="connsiteX0" fmla="*/ 2054356 w 5375138"/>
                <a:gd name="connsiteY0" fmla="*/ 244469 h 5259872"/>
                <a:gd name="connsiteX1" fmla="*/ 1444756 w 5375138"/>
                <a:gd name="connsiteY1" fmla="*/ 180300 h 5259872"/>
                <a:gd name="connsiteX2" fmla="*/ 1027661 w 5375138"/>
                <a:gd name="connsiteY2" fmla="*/ 533227 h 5259872"/>
                <a:gd name="connsiteX3" fmla="*/ 369935 w 5375138"/>
                <a:gd name="connsiteY3" fmla="*/ 709690 h 5259872"/>
                <a:gd name="connsiteX4" fmla="*/ 97219 w 5375138"/>
                <a:gd name="connsiteY4" fmla="*/ 1046574 h 5259872"/>
                <a:gd name="connsiteX5" fmla="*/ 966 w 5375138"/>
                <a:gd name="connsiteY5" fmla="*/ 1447627 h 5259872"/>
                <a:gd name="connsiteX6" fmla="*/ 145345 w 5375138"/>
                <a:gd name="connsiteY6" fmla="*/ 1993058 h 5259872"/>
                <a:gd name="connsiteX7" fmla="*/ 706819 w 5375138"/>
                <a:gd name="connsiteY7" fmla="*/ 2281816 h 5259872"/>
                <a:gd name="connsiteX8" fmla="*/ 562440 w 5375138"/>
                <a:gd name="connsiteY8" fmla="*/ 2923500 h 5259872"/>
                <a:gd name="connsiteX9" fmla="*/ 321808 w 5375138"/>
                <a:gd name="connsiteY9" fmla="*/ 3677479 h 5259872"/>
                <a:gd name="connsiteX10" fmla="*/ 658693 w 5375138"/>
                <a:gd name="connsiteY10" fmla="*/ 4367290 h 5259872"/>
                <a:gd name="connsiteX11" fmla="*/ 1605177 w 5375138"/>
                <a:gd name="connsiteY11" fmla="*/ 4607921 h 5259872"/>
                <a:gd name="connsiteX12" fmla="*/ 2246861 w 5375138"/>
                <a:gd name="connsiteY12" fmla="*/ 5121269 h 5259872"/>
                <a:gd name="connsiteX13" fmla="*/ 3048966 w 5375138"/>
                <a:gd name="connsiteY13" fmla="*/ 5249605 h 5259872"/>
                <a:gd name="connsiteX14" fmla="*/ 4316293 w 5375138"/>
                <a:gd name="connsiteY14" fmla="*/ 4912721 h 5259872"/>
                <a:gd name="connsiteX15" fmla="*/ 5031891 w 5375138"/>
                <a:gd name="connsiteY15" fmla="*/ 4230033 h 5259872"/>
                <a:gd name="connsiteX16" fmla="*/ 5375072 w 5375138"/>
                <a:gd name="connsiteY16" fmla="*/ 3677479 h 5259872"/>
                <a:gd name="connsiteX17" fmla="*/ 5054229 w 5375138"/>
                <a:gd name="connsiteY17" fmla="*/ 2474321 h 5259872"/>
                <a:gd name="connsiteX18" fmla="*/ 4348377 w 5375138"/>
                <a:gd name="connsiteY18" fmla="*/ 1800553 h 5259872"/>
                <a:gd name="connsiteX19" fmla="*/ 4524840 w 5375138"/>
                <a:gd name="connsiteY19" fmla="*/ 1287205 h 5259872"/>
                <a:gd name="connsiteX20" fmla="*/ 4492756 w 5375138"/>
                <a:gd name="connsiteY20" fmla="*/ 709690 h 5259872"/>
                <a:gd name="connsiteX21" fmla="*/ 3979408 w 5375138"/>
                <a:gd name="connsiteY21" fmla="*/ 100090 h 5259872"/>
                <a:gd name="connsiteX22" fmla="*/ 3129177 w 5375138"/>
                <a:gd name="connsiteY22" fmla="*/ 3837 h 5259872"/>
                <a:gd name="connsiteX23" fmla="*/ 2311029 w 5375138"/>
                <a:gd name="connsiteY23" fmla="*/ 132174 h 5259872"/>
                <a:gd name="connsiteX24" fmla="*/ 2054356 w 5375138"/>
                <a:gd name="connsiteY24" fmla="*/ 244469 h 5259872"/>
                <a:gd name="connsiteX0" fmla="*/ 2054356 w 5206842"/>
                <a:gd name="connsiteY0" fmla="*/ 244469 h 5259872"/>
                <a:gd name="connsiteX1" fmla="*/ 1444756 w 5206842"/>
                <a:gd name="connsiteY1" fmla="*/ 180300 h 5259872"/>
                <a:gd name="connsiteX2" fmla="*/ 1027661 w 5206842"/>
                <a:gd name="connsiteY2" fmla="*/ 533227 h 5259872"/>
                <a:gd name="connsiteX3" fmla="*/ 369935 w 5206842"/>
                <a:gd name="connsiteY3" fmla="*/ 709690 h 5259872"/>
                <a:gd name="connsiteX4" fmla="*/ 97219 w 5206842"/>
                <a:gd name="connsiteY4" fmla="*/ 1046574 h 5259872"/>
                <a:gd name="connsiteX5" fmla="*/ 966 w 5206842"/>
                <a:gd name="connsiteY5" fmla="*/ 1447627 h 5259872"/>
                <a:gd name="connsiteX6" fmla="*/ 145345 w 5206842"/>
                <a:gd name="connsiteY6" fmla="*/ 1993058 h 5259872"/>
                <a:gd name="connsiteX7" fmla="*/ 706819 w 5206842"/>
                <a:gd name="connsiteY7" fmla="*/ 2281816 h 5259872"/>
                <a:gd name="connsiteX8" fmla="*/ 562440 w 5206842"/>
                <a:gd name="connsiteY8" fmla="*/ 2923500 h 5259872"/>
                <a:gd name="connsiteX9" fmla="*/ 321808 w 5206842"/>
                <a:gd name="connsiteY9" fmla="*/ 3677479 h 5259872"/>
                <a:gd name="connsiteX10" fmla="*/ 658693 w 5206842"/>
                <a:gd name="connsiteY10" fmla="*/ 4367290 h 5259872"/>
                <a:gd name="connsiteX11" fmla="*/ 1605177 w 5206842"/>
                <a:gd name="connsiteY11" fmla="*/ 4607921 h 5259872"/>
                <a:gd name="connsiteX12" fmla="*/ 2246861 w 5206842"/>
                <a:gd name="connsiteY12" fmla="*/ 5121269 h 5259872"/>
                <a:gd name="connsiteX13" fmla="*/ 3048966 w 5206842"/>
                <a:gd name="connsiteY13" fmla="*/ 5249605 h 5259872"/>
                <a:gd name="connsiteX14" fmla="*/ 4316293 w 5206842"/>
                <a:gd name="connsiteY14" fmla="*/ 4912721 h 5259872"/>
                <a:gd name="connsiteX15" fmla="*/ 5031891 w 5206842"/>
                <a:gd name="connsiteY15" fmla="*/ 4230033 h 5259872"/>
                <a:gd name="connsiteX16" fmla="*/ 5206321 w 5206842"/>
                <a:gd name="connsiteY16" fmla="*/ 3470672 h 5259872"/>
                <a:gd name="connsiteX17" fmla="*/ 5054229 w 5206842"/>
                <a:gd name="connsiteY17" fmla="*/ 2474321 h 5259872"/>
                <a:gd name="connsiteX18" fmla="*/ 4348377 w 5206842"/>
                <a:gd name="connsiteY18" fmla="*/ 1800553 h 5259872"/>
                <a:gd name="connsiteX19" fmla="*/ 4524840 w 5206842"/>
                <a:gd name="connsiteY19" fmla="*/ 1287205 h 5259872"/>
                <a:gd name="connsiteX20" fmla="*/ 4492756 w 5206842"/>
                <a:gd name="connsiteY20" fmla="*/ 709690 h 5259872"/>
                <a:gd name="connsiteX21" fmla="*/ 3979408 w 5206842"/>
                <a:gd name="connsiteY21" fmla="*/ 100090 h 5259872"/>
                <a:gd name="connsiteX22" fmla="*/ 3129177 w 5206842"/>
                <a:gd name="connsiteY22" fmla="*/ 3837 h 5259872"/>
                <a:gd name="connsiteX23" fmla="*/ 2311029 w 5206842"/>
                <a:gd name="connsiteY23" fmla="*/ 132174 h 5259872"/>
                <a:gd name="connsiteX24" fmla="*/ 2054356 w 5206842"/>
                <a:gd name="connsiteY24" fmla="*/ 244469 h 5259872"/>
                <a:gd name="connsiteX0" fmla="*/ 2054356 w 5206842"/>
                <a:gd name="connsiteY0" fmla="*/ 244469 h 5259872"/>
                <a:gd name="connsiteX1" fmla="*/ 1444756 w 5206842"/>
                <a:gd name="connsiteY1" fmla="*/ 180300 h 5259872"/>
                <a:gd name="connsiteX2" fmla="*/ 1027661 w 5206842"/>
                <a:gd name="connsiteY2" fmla="*/ 533227 h 5259872"/>
                <a:gd name="connsiteX3" fmla="*/ 369935 w 5206842"/>
                <a:gd name="connsiteY3" fmla="*/ 709690 h 5259872"/>
                <a:gd name="connsiteX4" fmla="*/ 97219 w 5206842"/>
                <a:gd name="connsiteY4" fmla="*/ 1046574 h 5259872"/>
                <a:gd name="connsiteX5" fmla="*/ 966 w 5206842"/>
                <a:gd name="connsiteY5" fmla="*/ 1447627 h 5259872"/>
                <a:gd name="connsiteX6" fmla="*/ 145345 w 5206842"/>
                <a:gd name="connsiteY6" fmla="*/ 1993058 h 5259872"/>
                <a:gd name="connsiteX7" fmla="*/ 706819 w 5206842"/>
                <a:gd name="connsiteY7" fmla="*/ 2281816 h 5259872"/>
                <a:gd name="connsiteX8" fmla="*/ 539999 w 5206842"/>
                <a:gd name="connsiteY8" fmla="*/ 2993660 h 5259872"/>
                <a:gd name="connsiteX9" fmla="*/ 321808 w 5206842"/>
                <a:gd name="connsiteY9" fmla="*/ 3677479 h 5259872"/>
                <a:gd name="connsiteX10" fmla="*/ 658693 w 5206842"/>
                <a:gd name="connsiteY10" fmla="*/ 4367290 h 5259872"/>
                <a:gd name="connsiteX11" fmla="*/ 1605177 w 5206842"/>
                <a:gd name="connsiteY11" fmla="*/ 4607921 h 5259872"/>
                <a:gd name="connsiteX12" fmla="*/ 2246861 w 5206842"/>
                <a:gd name="connsiteY12" fmla="*/ 5121269 h 5259872"/>
                <a:gd name="connsiteX13" fmla="*/ 3048966 w 5206842"/>
                <a:gd name="connsiteY13" fmla="*/ 5249605 h 5259872"/>
                <a:gd name="connsiteX14" fmla="*/ 4316293 w 5206842"/>
                <a:gd name="connsiteY14" fmla="*/ 4912721 h 5259872"/>
                <a:gd name="connsiteX15" fmla="*/ 5031891 w 5206842"/>
                <a:gd name="connsiteY15" fmla="*/ 4230033 h 5259872"/>
                <a:gd name="connsiteX16" fmla="*/ 5206321 w 5206842"/>
                <a:gd name="connsiteY16" fmla="*/ 3470672 h 5259872"/>
                <a:gd name="connsiteX17" fmla="*/ 5054229 w 5206842"/>
                <a:gd name="connsiteY17" fmla="*/ 2474321 h 5259872"/>
                <a:gd name="connsiteX18" fmla="*/ 4348377 w 5206842"/>
                <a:gd name="connsiteY18" fmla="*/ 1800553 h 5259872"/>
                <a:gd name="connsiteX19" fmla="*/ 4524840 w 5206842"/>
                <a:gd name="connsiteY19" fmla="*/ 1287205 h 5259872"/>
                <a:gd name="connsiteX20" fmla="*/ 4492756 w 5206842"/>
                <a:gd name="connsiteY20" fmla="*/ 709690 h 5259872"/>
                <a:gd name="connsiteX21" fmla="*/ 3979408 w 5206842"/>
                <a:gd name="connsiteY21" fmla="*/ 100090 h 5259872"/>
                <a:gd name="connsiteX22" fmla="*/ 3129177 w 5206842"/>
                <a:gd name="connsiteY22" fmla="*/ 3837 h 5259872"/>
                <a:gd name="connsiteX23" fmla="*/ 2311029 w 5206842"/>
                <a:gd name="connsiteY23" fmla="*/ 132174 h 5259872"/>
                <a:gd name="connsiteX24" fmla="*/ 2054356 w 5206842"/>
                <a:gd name="connsiteY24" fmla="*/ 244469 h 5259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206842" h="5259872">
                  <a:moveTo>
                    <a:pt x="2054356" y="244469"/>
                  </a:moveTo>
                  <a:cubicBezTo>
                    <a:pt x="1909977" y="252490"/>
                    <a:pt x="1615872" y="132174"/>
                    <a:pt x="1444756" y="180300"/>
                  </a:cubicBezTo>
                  <a:cubicBezTo>
                    <a:pt x="1273640" y="228426"/>
                    <a:pt x="1206798" y="444995"/>
                    <a:pt x="1027661" y="533227"/>
                  </a:cubicBezTo>
                  <a:cubicBezTo>
                    <a:pt x="848524" y="621459"/>
                    <a:pt x="525008" y="624132"/>
                    <a:pt x="369935" y="709690"/>
                  </a:cubicBezTo>
                  <a:cubicBezTo>
                    <a:pt x="214862" y="795248"/>
                    <a:pt x="158714" y="923585"/>
                    <a:pt x="97219" y="1046574"/>
                  </a:cubicBezTo>
                  <a:cubicBezTo>
                    <a:pt x="35724" y="1169564"/>
                    <a:pt x="-7055" y="1289880"/>
                    <a:pt x="966" y="1447627"/>
                  </a:cubicBezTo>
                  <a:cubicBezTo>
                    <a:pt x="8987" y="1605374"/>
                    <a:pt x="27703" y="1854027"/>
                    <a:pt x="145345" y="1993058"/>
                  </a:cubicBezTo>
                  <a:cubicBezTo>
                    <a:pt x="262987" y="2132089"/>
                    <a:pt x="641043" y="2115049"/>
                    <a:pt x="706819" y="2281816"/>
                  </a:cubicBezTo>
                  <a:cubicBezTo>
                    <a:pt x="772595" y="2448583"/>
                    <a:pt x="604167" y="2761050"/>
                    <a:pt x="539999" y="2993660"/>
                  </a:cubicBezTo>
                  <a:cubicBezTo>
                    <a:pt x="475831" y="3226270"/>
                    <a:pt x="302026" y="3448541"/>
                    <a:pt x="321808" y="3677479"/>
                  </a:cubicBezTo>
                  <a:cubicBezTo>
                    <a:pt x="341590" y="3906417"/>
                    <a:pt x="444798" y="4212216"/>
                    <a:pt x="658693" y="4367290"/>
                  </a:cubicBezTo>
                  <a:cubicBezTo>
                    <a:pt x="872588" y="4522364"/>
                    <a:pt x="1340483" y="4482258"/>
                    <a:pt x="1605177" y="4607921"/>
                  </a:cubicBezTo>
                  <a:cubicBezTo>
                    <a:pt x="1869871" y="4733584"/>
                    <a:pt x="2006229" y="5014322"/>
                    <a:pt x="2246861" y="5121269"/>
                  </a:cubicBezTo>
                  <a:cubicBezTo>
                    <a:pt x="2487493" y="5228216"/>
                    <a:pt x="2704061" y="5284363"/>
                    <a:pt x="3048966" y="5249605"/>
                  </a:cubicBezTo>
                  <a:cubicBezTo>
                    <a:pt x="3393871" y="5214847"/>
                    <a:pt x="3985806" y="5082650"/>
                    <a:pt x="4316293" y="4912721"/>
                  </a:cubicBezTo>
                  <a:cubicBezTo>
                    <a:pt x="4646780" y="4742792"/>
                    <a:pt x="4883553" y="4470374"/>
                    <a:pt x="5031891" y="4230033"/>
                  </a:cubicBezTo>
                  <a:cubicBezTo>
                    <a:pt x="5180229" y="3989692"/>
                    <a:pt x="5202598" y="3763291"/>
                    <a:pt x="5206321" y="3470672"/>
                  </a:cubicBezTo>
                  <a:cubicBezTo>
                    <a:pt x="5210044" y="3178053"/>
                    <a:pt x="5197220" y="2752674"/>
                    <a:pt x="5054229" y="2474321"/>
                  </a:cubicBezTo>
                  <a:cubicBezTo>
                    <a:pt x="4911238" y="2195968"/>
                    <a:pt x="4436609" y="1998406"/>
                    <a:pt x="4348377" y="1800553"/>
                  </a:cubicBezTo>
                  <a:cubicBezTo>
                    <a:pt x="4260146" y="1602700"/>
                    <a:pt x="4500777" y="1469015"/>
                    <a:pt x="4524840" y="1287205"/>
                  </a:cubicBezTo>
                  <a:cubicBezTo>
                    <a:pt x="4548903" y="1105395"/>
                    <a:pt x="4583661" y="907542"/>
                    <a:pt x="4492756" y="709690"/>
                  </a:cubicBezTo>
                  <a:cubicBezTo>
                    <a:pt x="4401851" y="511838"/>
                    <a:pt x="4206671" y="217732"/>
                    <a:pt x="3979408" y="100090"/>
                  </a:cubicBezTo>
                  <a:cubicBezTo>
                    <a:pt x="3752145" y="-17552"/>
                    <a:pt x="3407240" y="-1510"/>
                    <a:pt x="3129177" y="3837"/>
                  </a:cubicBezTo>
                  <a:cubicBezTo>
                    <a:pt x="2851114" y="9184"/>
                    <a:pt x="2492839" y="89395"/>
                    <a:pt x="2311029" y="132174"/>
                  </a:cubicBezTo>
                  <a:cubicBezTo>
                    <a:pt x="2129219" y="174953"/>
                    <a:pt x="2198735" y="236448"/>
                    <a:pt x="2054356" y="244469"/>
                  </a:cubicBezTo>
                  <a:close/>
                </a:path>
              </a:pathLst>
            </a:custGeom>
            <a:gradFill flip="none" rotWithShape="1">
              <a:gsLst>
                <a:gs pos="8000">
                  <a:schemeClr val="accent1">
                    <a:lumMod val="5000"/>
                    <a:lumOff val="95000"/>
                  </a:schemeClr>
                </a:gs>
                <a:gs pos="57000">
                  <a:srgbClr val="C7E9F1"/>
                </a:gs>
                <a:gs pos="100000">
                  <a:srgbClr val="C7E9F1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B4B881EB-FEF0-41C8-8E5C-5920F3F131F7}"/>
                </a:ext>
              </a:extLst>
            </p:cNvPr>
            <p:cNvGrpSpPr/>
            <p:nvPr/>
          </p:nvGrpSpPr>
          <p:grpSpPr>
            <a:xfrm>
              <a:off x="5602012" y="600556"/>
              <a:ext cx="5549253" cy="5395219"/>
              <a:chOff x="5602012" y="600556"/>
              <a:chExt cx="5549253" cy="5395219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8B2F11EA-7CDC-47DB-B7D3-5BD8071391D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clrChange>
                  <a:clrFrom>
                    <a:srgbClr val="C7E9F0"/>
                  </a:clrFrom>
                  <a:clrTo>
                    <a:srgbClr val="C7E9F0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10000" b="90000" l="10000" r="90000"/>
                        </a14:imgEffect>
                        <a14:imgEffect>
                          <a14:sharpenSoften amount="61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38451" y="3963064"/>
                <a:ext cx="2923597" cy="1348132"/>
              </a:xfrm>
              <a:prstGeom prst="rect">
                <a:avLst/>
              </a:prstGeom>
            </p:spPr>
          </p:pic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E3F5EDD3-DB6E-42F7-ABF5-2BBB769D426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clrChange>
                  <a:clrFrom>
                    <a:srgbClr val="CDEBF0"/>
                  </a:clrFrom>
                  <a:clrTo>
                    <a:srgbClr val="CDEBF0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sharpenSoften amount="65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63927" y="1428493"/>
                <a:ext cx="2398121" cy="1348133"/>
              </a:xfrm>
              <a:prstGeom prst="rect">
                <a:avLst/>
              </a:prstGeom>
            </p:spPr>
          </p:pic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F432F3FC-7D3A-48C1-8703-B779888EB74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clrChange>
                  <a:clrFrom>
                    <a:srgbClr val="CDEBF0"/>
                  </a:clrFrom>
                  <a:clrTo>
                    <a:srgbClr val="CDEBF0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13">
                        <a14:imgEffect>
                          <a14:sharpenSoften amount="67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27163" y="2397024"/>
                <a:ext cx="2573087" cy="1529944"/>
              </a:xfrm>
              <a:prstGeom prst="rect">
                <a:avLst/>
              </a:prstGeom>
            </p:spPr>
          </p:pic>
          <p:sp>
            <p:nvSpPr>
              <p:cNvPr id="15" name="Freeform 20">
                <a:extLst>
                  <a:ext uri="{FF2B5EF4-FFF2-40B4-BE49-F238E27FC236}">
                    <a16:creationId xmlns:a16="http://schemas.microsoft.com/office/drawing/2014/main" id="{17C447AA-E47F-4375-87D8-666E08D6118E}"/>
                  </a:ext>
                </a:extLst>
              </p:cNvPr>
              <p:cNvSpPr/>
              <p:nvPr/>
            </p:nvSpPr>
            <p:spPr>
              <a:xfrm>
                <a:off x="5994467" y="745411"/>
                <a:ext cx="1278885" cy="1208505"/>
              </a:xfrm>
              <a:custGeom>
                <a:avLst/>
                <a:gdLst>
                  <a:gd name="connsiteX0" fmla="*/ 1278885 w 1278885"/>
                  <a:gd name="connsiteY0" fmla="*/ 5347 h 1208505"/>
                  <a:gd name="connsiteX1" fmla="*/ 637201 w 1278885"/>
                  <a:gd name="connsiteY1" fmla="*/ 53473 h 1208505"/>
                  <a:gd name="connsiteX2" fmla="*/ 252190 w 1278885"/>
                  <a:gd name="connsiteY2" fmla="*/ 390357 h 1208505"/>
                  <a:gd name="connsiteX3" fmla="*/ 27601 w 1278885"/>
                  <a:gd name="connsiteY3" fmla="*/ 791410 h 1208505"/>
                  <a:gd name="connsiteX4" fmla="*/ 11559 w 1278885"/>
                  <a:gd name="connsiteY4" fmla="*/ 1208505 h 1208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78885" h="1208505">
                    <a:moveTo>
                      <a:pt x="1278885" y="5347"/>
                    </a:moveTo>
                    <a:cubicBezTo>
                      <a:pt x="1043601" y="-2674"/>
                      <a:pt x="808317" y="-10695"/>
                      <a:pt x="637201" y="53473"/>
                    </a:cubicBezTo>
                    <a:cubicBezTo>
                      <a:pt x="466085" y="117641"/>
                      <a:pt x="353790" y="267368"/>
                      <a:pt x="252190" y="390357"/>
                    </a:cubicBezTo>
                    <a:cubicBezTo>
                      <a:pt x="150590" y="513346"/>
                      <a:pt x="67706" y="655052"/>
                      <a:pt x="27601" y="791410"/>
                    </a:cubicBezTo>
                    <a:cubicBezTo>
                      <a:pt x="-12504" y="927768"/>
                      <a:pt x="-473" y="1068136"/>
                      <a:pt x="11559" y="1208505"/>
                    </a:cubicBezTo>
                  </a:path>
                </a:pathLst>
              </a:custGeom>
              <a:noFill/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6" name="Freeform 64">
                <a:extLst>
                  <a:ext uri="{FF2B5EF4-FFF2-40B4-BE49-F238E27FC236}">
                    <a16:creationId xmlns:a16="http://schemas.microsoft.com/office/drawing/2014/main" id="{242759AE-09C5-48D3-8862-FD6D851F05DB}"/>
                  </a:ext>
                </a:extLst>
              </p:cNvPr>
              <p:cNvSpPr/>
              <p:nvPr/>
            </p:nvSpPr>
            <p:spPr>
              <a:xfrm>
                <a:off x="5733975" y="897811"/>
                <a:ext cx="1691778" cy="1208505"/>
              </a:xfrm>
              <a:custGeom>
                <a:avLst/>
                <a:gdLst>
                  <a:gd name="connsiteX0" fmla="*/ 1278885 w 1278885"/>
                  <a:gd name="connsiteY0" fmla="*/ 5347 h 1208505"/>
                  <a:gd name="connsiteX1" fmla="*/ 637201 w 1278885"/>
                  <a:gd name="connsiteY1" fmla="*/ 53473 h 1208505"/>
                  <a:gd name="connsiteX2" fmla="*/ 252190 w 1278885"/>
                  <a:gd name="connsiteY2" fmla="*/ 390357 h 1208505"/>
                  <a:gd name="connsiteX3" fmla="*/ 27601 w 1278885"/>
                  <a:gd name="connsiteY3" fmla="*/ 791410 h 1208505"/>
                  <a:gd name="connsiteX4" fmla="*/ 11559 w 1278885"/>
                  <a:gd name="connsiteY4" fmla="*/ 1208505 h 1208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78885" h="1208505">
                    <a:moveTo>
                      <a:pt x="1278885" y="5347"/>
                    </a:moveTo>
                    <a:cubicBezTo>
                      <a:pt x="1043601" y="-2674"/>
                      <a:pt x="808317" y="-10695"/>
                      <a:pt x="637201" y="53473"/>
                    </a:cubicBezTo>
                    <a:cubicBezTo>
                      <a:pt x="466085" y="117641"/>
                      <a:pt x="353790" y="267368"/>
                      <a:pt x="252190" y="390357"/>
                    </a:cubicBezTo>
                    <a:cubicBezTo>
                      <a:pt x="150590" y="513346"/>
                      <a:pt x="67706" y="655052"/>
                      <a:pt x="27601" y="791410"/>
                    </a:cubicBezTo>
                    <a:cubicBezTo>
                      <a:pt x="-12504" y="927768"/>
                      <a:pt x="-473" y="1068136"/>
                      <a:pt x="11559" y="1208505"/>
                    </a:cubicBezTo>
                  </a:path>
                </a:pathLst>
              </a:custGeom>
              <a:noFill/>
              <a:ln w="38100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7" name="Freeform 65">
                <a:extLst>
                  <a:ext uri="{FF2B5EF4-FFF2-40B4-BE49-F238E27FC236}">
                    <a16:creationId xmlns:a16="http://schemas.microsoft.com/office/drawing/2014/main" id="{FD378AE4-077D-439E-A040-C22BA57827F4}"/>
                  </a:ext>
                </a:extLst>
              </p:cNvPr>
              <p:cNvSpPr/>
              <p:nvPr/>
            </p:nvSpPr>
            <p:spPr>
              <a:xfrm rot="4897456">
                <a:off x="8350022" y="498558"/>
                <a:ext cx="1189495" cy="1393492"/>
              </a:xfrm>
              <a:custGeom>
                <a:avLst/>
                <a:gdLst>
                  <a:gd name="connsiteX0" fmla="*/ 1278885 w 1278885"/>
                  <a:gd name="connsiteY0" fmla="*/ 5347 h 1208505"/>
                  <a:gd name="connsiteX1" fmla="*/ 637201 w 1278885"/>
                  <a:gd name="connsiteY1" fmla="*/ 53473 h 1208505"/>
                  <a:gd name="connsiteX2" fmla="*/ 252190 w 1278885"/>
                  <a:gd name="connsiteY2" fmla="*/ 390357 h 1208505"/>
                  <a:gd name="connsiteX3" fmla="*/ 27601 w 1278885"/>
                  <a:gd name="connsiteY3" fmla="*/ 791410 h 1208505"/>
                  <a:gd name="connsiteX4" fmla="*/ 11559 w 1278885"/>
                  <a:gd name="connsiteY4" fmla="*/ 1208505 h 1208505"/>
                  <a:gd name="connsiteX0" fmla="*/ 1307159 w 1307159"/>
                  <a:gd name="connsiteY0" fmla="*/ 369 h 1362237"/>
                  <a:gd name="connsiteX1" fmla="*/ 637201 w 1307159"/>
                  <a:gd name="connsiteY1" fmla="*/ 207205 h 1362237"/>
                  <a:gd name="connsiteX2" fmla="*/ 252190 w 1307159"/>
                  <a:gd name="connsiteY2" fmla="*/ 544089 h 1362237"/>
                  <a:gd name="connsiteX3" fmla="*/ 27601 w 1307159"/>
                  <a:gd name="connsiteY3" fmla="*/ 945142 h 1362237"/>
                  <a:gd name="connsiteX4" fmla="*/ 11559 w 1307159"/>
                  <a:gd name="connsiteY4" fmla="*/ 1362237 h 1362237"/>
                  <a:gd name="connsiteX0" fmla="*/ 1439289 w 1439289"/>
                  <a:gd name="connsiteY0" fmla="*/ 369 h 1393492"/>
                  <a:gd name="connsiteX1" fmla="*/ 769331 w 1439289"/>
                  <a:gd name="connsiteY1" fmla="*/ 207205 h 1393492"/>
                  <a:gd name="connsiteX2" fmla="*/ 384320 w 1439289"/>
                  <a:gd name="connsiteY2" fmla="*/ 544089 h 1393492"/>
                  <a:gd name="connsiteX3" fmla="*/ 159731 w 1439289"/>
                  <a:gd name="connsiteY3" fmla="*/ 945142 h 1393492"/>
                  <a:gd name="connsiteX4" fmla="*/ 779 w 1439289"/>
                  <a:gd name="connsiteY4" fmla="*/ 1393492 h 1393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9289" h="1393492">
                    <a:moveTo>
                      <a:pt x="1439289" y="369"/>
                    </a:moveTo>
                    <a:cubicBezTo>
                      <a:pt x="1204005" y="-7652"/>
                      <a:pt x="945159" y="116585"/>
                      <a:pt x="769331" y="207205"/>
                    </a:cubicBezTo>
                    <a:cubicBezTo>
                      <a:pt x="593503" y="297825"/>
                      <a:pt x="485920" y="421100"/>
                      <a:pt x="384320" y="544089"/>
                    </a:cubicBezTo>
                    <a:cubicBezTo>
                      <a:pt x="282720" y="667078"/>
                      <a:pt x="199836" y="808784"/>
                      <a:pt x="159731" y="945142"/>
                    </a:cubicBezTo>
                    <a:cubicBezTo>
                      <a:pt x="119626" y="1081500"/>
                      <a:pt x="-11253" y="1253123"/>
                      <a:pt x="779" y="1393492"/>
                    </a:cubicBezTo>
                  </a:path>
                </a:pathLst>
              </a:custGeom>
              <a:noFill/>
              <a:ln w="38100">
                <a:solidFill>
                  <a:schemeClr val="bg1">
                    <a:alpha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8" name="Freeform 66">
                <a:extLst>
                  <a:ext uri="{FF2B5EF4-FFF2-40B4-BE49-F238E27FC236}">
                    <a16:creationId xmlns:a16="http://schemas.microsoft.com/office/drawing/2014/main" id="{19B96C02-9A91-4006-9923-4EC528C06242}"/>
                  </a:ext>
                </a:extLst>
              </p:cNvPr>
              <p:cNvSpPr/>
              <p:nvPr/>
            </p:nvSpPr>
            <p:spPr>
              <a:xfrm rot="4897456">
                <a:off x="10250672" y="2121345"/>
                <a:ext cx="1016275" cy="784910"/>
              </a:xfrm>
              <a:custGeom>
                <a:avLst/>
                <a:gdLst>
                  <a:gd name="connsiteX0" fmla="*/ 1278885 w 1278885"/>
                  <a:gd name="connsiteY0" fmla="*/ 5347 h 1208505"/>
                  <a:gd name="connsiteX1" fmla="*/ 637201 w 1278885"/>
                  <a:gd name="connsiteY1" fmla="*/ 53473 h 1208505"/>
                  <a:gd name="connsiteX2" fmla="*/ 252190 w 1278885"/>
                  <a:gd name="connsiteY2" fmla="*/ 390357 h 1208505"/>
                  <a:gd name="connsiteX3" fmla="*/ 27601 w 1278885"/>
                  <a:gd name="connsiteY3" fmla="*/ 791410 h 1208505"/>
                  <a:gd name="connsiteX4" fmla="*/ 11559 w 1278885"/>
                  <a:gd name="connsiteY4" fmla="*/ 1208505 h 1208505"/>
                  <a:gd name="connsiteX0" fmla="*/ 1307159 w 1307159"/>
                  <a:gd name="connsiteY0" fmla="*/ 369 h 1362237"/>
                  <a:gd name="connsiteX1" fmla="*/ 637201 w 1307159"/>
                  <a:gd name="connsiteY1" fmla="*/ 207205 h 1362237"/>
                  <a:gd name="connsiteX2" fmla="*/ 252190 w 1307159"/>
                  <a:gd name="connsiteY2" fmla="*/ 544089 h 1362237"/>
                  <a:gd name="connsiteX3" fmla="*/ 27601 w 1307159"/>
                  <a:gd name="connsiteY3" fmla="*/ 945142 h 1362237"/>
                  <a:gd name="connsiteX4" fmla="*/ 11559 w 1307159"/>
                  <a:gd name="connsiteY4" fmla="*/ 1362237 h 1362237"/>
                  <a:gd name="connsiteX0" fmla="*/ 1439289 w 1439289"/>
                  <a:gd name="connsiteY0" fmla="*/ 369 h 1393492"/>
                  <a:gd name="connsiteX1" fmla="*/ 769331 w 1439289"/>
                  <a:gd name="connsiteY1" fmla="*/ 207205 h 1393492"/>
                  <a:gd name="connsiteX2" fmla="*/ 384320 w 1439289"/>
                  <a:gd name="connsiteY2" fmla="*/ 544089 h 1393492"/>
                  <a:gd name="connsiteX3" fmla="*/ 159731 w 1439289"/>
                  <a:gd name="connsiteY3" fmla="*/ 945142 h 1393492"/>
                  <a:gd name="connsiteX4" fmla="*/ 779 w 1439289"/>
                  <a:gd name="connsiteY4" fmla="*/ 1393492 h 1393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9289" h="1393492">
                    <a:moveTo>
                      <a:pt x="1439289" y="369"/>
                    </a:moveTo>
                    <a:cubicBezTo>
                      <a:pt x="1204005" y="-7652"/>
                      <a:pt x="945159" y="116585"/>
                      <a:pt x="769331" y="207205"/>
                    </a:cubicBezTo>
                    <a:cubicBezTo>
                      <a:pt x="593503" y="297825"/>
                      <a:pt x="485920" y="421100"/>
                      <a:pt x="384320" y="544089"/>
                    </a:cubicBezTo>
                    <a:cubicBezTo>
                      <a:pt x="282720" y="667078"/>
                      <a:pt x="199836" y="808784"/>
                      <a:pt x="159731" y="945142"/>
                    </a:cubicBezTo>
                    <a:cubicBezTo>
                      <a:pt x="119626" y="1081500"/>
                      <a:pt x="-11253" y="1253123"/>
                      <a:pt x="779" y="1393492"/>
                    </a:cubicBezTo>
                  </a:path>
                </a:pathLst>
              </a:custGeom>
              <a:noFill/>
              <a:ln w="38100">
                <a:solidFill>
                  <a:schemeClr val="bg1">
                    <a:alpha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9" name="Freeform 67">
                <a:extLst>
                  <a:ext uri="{FF2B5EF4-FFF2-40B4-BE49-F238E27FC236}">
                    <a16:creationId xmlns:a16="http://schemas.microsoft.com/office/drawing/2014/main" id="{32627291-ADE1-44EA-8BDF-EBF6B211F120}"/>
                  </a:ext>
                </a:extLst>
              </p:cNvPr>
              <p:cNvSpPr/>
              <p:nvPr/>
            </p:nvSpPr>
            <p:spPr>
              <a:xfrm rot="17126528">
                <a:off x="5551192" y="4487002"/>
                <a:ext cx="1016275" cy="784910"/>
              </a:xfrm>
              <a:custGeom>
                <a:avLst/>
                <a:gdLst>
                  <a:gd name="connsiteX0" fmla="*/ 1278885 w 1278885"/>
                  <a:gd name="connsiteY0" fmla="*/ 5347 h 1208505"/>
                  <a:gd name="connsiteX1" fmla="*/ 637201 w 1278885"/>
                  <a:gd name="connsiteY1" fmla="*/ 53473 h 1208505"/>
                  <a:gd name="connsiteX2" fmla="*/ 252190 w 1278885"/>
                  <a:gd name="connsiteY2" fmla="*/ 390357 h 1208505"/>
                  <a:gd name="connsiteX3" fmla="*/ 27601 w 1278885"/>
                  <a:gd name="connsiteY3" fmla="*/ 791410 h 1208505"/>
                  <a:gd name="connsiteX4" fmla="*/ 11559 w 1278885"/>
                  <a:gd name="connsiteY4" fmla="*/ 1208505 h 1208505"/>
                  <a:gd name="connsiteX0" fmla="*/ 1307159 w 1307159"/>
                  <a:gd name="connsiteY0" fmla="*/ 369 h 1362237"/>
                  <a:gd name="connsiteX1" fmla="*/ 637201 w 1307159"/>
                  <a:gd name="connsiteY1" fmla="*/ 207205 h 1362237"/>
                  <a:gd name="connsiteX2" fmla="*/ 252190 w 1307159"/>
                  <a:gd name="connsiteY2" fmla="*/ 544089 h 1362237"/>
                  <a:gd name="connsiteX3" fmla="*/ 27601 w 1307159"/>
                  <a:gd name="connsiteY3" fmla="*/ 945142 h 1362237"/>
                  <a:gd name="connsiteX4" fmla="*/ 11559 w 1307159"/>
                  <a:gd name="connsiteY4" fmla="*/ 1362237 h 1362237"/>
                  <a:gd name="connsiteX0" fmla="*/ 1439289 w 1439289"/>
                  <a:gd name="connsiteY0" fmla="*/ 369 h 1393492"/>
                  <a:gd name="connsiteX1" fmla="*/ 769331 w 1439289"/>
                  <a:gd name="connsiteY1" fmla="*/ 207205 h 1393492"/>
                  <a:gd name="connsiteX2" fmla="*/ 384320 w 1439289"/>
                  <a:gd name="connsiteY2" fmla="*/ 544089 h 1393492"/>
                  <a:gd name="connsiteX3" fmla="*/ 159731 w 1439289"/>
                  <a:gd name="connsiteY3" fmla="*/ 945142 h 1393492"/>
                  <a:gd name="connsiteX4" fmla="*/ 779 w 1439289"/>
                  <a:gd name="connsiteY4" fmla="*/ 1393492 h 1393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9289" h="1393492">
                    <a:moveTo>
                      <a:pt x="1439289" y="369"/>
                    </a:moveTo>
                    <a:cubicBezTo>
                      <a:pt x="1204005" y="-7652"/>
                      <a:pt x="945159" y="116585"/>
                      <a:pt x="769331" y="207205"/>
                    </a:cubicBezTo>
                    <a:cubicBezTo>
                      <a:pt x="593503" y="297825"/>
                      <a:pt x="485920" y="421100"/>
                      <a:pt x="384320" y="544089"/>
                    </a:cubicBezTo>
                    <a:cubicBezTo>
                      <a:pt x="282720" y="667078"/>
                      <a:pt x="199836" y="808784"/>
                      <a:pt x="159731" y="945142"/>
                    </a:cubicBezTo>
                    <a:cubicBezTo>
                      <a:pt x="119626" y="1081500"/>
                      <a:pt x="-11253" y="1253123"/>
                      <a:pt x="779" y="1393492"/>
                    </a:cubicBezTo>
                  </a:path>
                </a:pathLst>
              </a:custGeom>
              <a:noFill/>
              <a:ln w="38100">
                <a:solidFill>
                  <a:schemeClr val="accent5">
                    <a:lumMod val="20000"/>
                    <a:lumOff val="80000"/>
                    <a:alpha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0" name="Freeform 68">
                <a:extLst>
                  <a:ext uri="{FF2B5EF4-FFF2-40B4-BE49-F238E27FC236}">
                    <a16:creationId xmlns:a16="http://schemas.microsoft.com/office/drawing/2014/main" id="{0FD88E5B-B951-4243-A1ED-36D2F0D44947}"/>
                  </a:ext>
                </a:extLst>
              </p:cNvPr>
              <p:cNvSpPr/>
              <p:nvPr/>
            </p:nvSpPr>
            <p:spPr>
              <a:xfrm rot="17126528">
                <a:off x="5486329" y="2473545"/>
                <a:ext cx="1016275" cy="784910"/>
              </a:xfrm>
              <a:custGeom>
                <a:avLst/>
                <a:gdLst>
                  <a:gd name="connsiteX0" fmla="*/ 1278885 w 1278885"/>
                  <a:gd name="connsiteY0" fmla="*/ 5347 h 1208505"/>
                  <a:gd name="connsiteX1" fmla="*/ 637201 w 1278885"/>
                  <a:gd name="connsiteY1" fmla="*/ 53473 h 1208505"/>
                  <a:gd name="connsiteX2" fmla="*/ 252190 w 1278885"/>
                  <a:gd name="connsiteY2" fmla="*/ 390357 h 1208505"/>
                  <a:gd name="connsiteX3" fmla="*/ 27601 w 1278885"/>
                  <a:gd name="connsiteY3" fmla="*/ 791410 h 1208505"/>
                  <a:gd name="connsiteX4" fmla="*/ 11559 w 1278885"/>
                  <a:gd name="connsiteY4" fmla="*/ 1208505 h 1208505"/>
                  <a:gd name="connsiteX0" fmla="*/ 1307159 w 1307159"/>
                  <a:gd name="connsiteY0" fmla="*/ 369 h 1362237"/>
                  <a:gd name="connsiteX1" fmla="*/ 637201 w 1307159"/>
                  <a:gd name="connsiteY1" fmla="*/ 207205 h 1362237"/>
                  <a:gd name="connsiteX2" fmla="*/ 252190 w 1307159"/>
                  <a:gd name="connsiteY2" fmla="*/ 544089 h 1362237"/>
                  <a:gd name="connsiteX3" fmla="*/ 27601 w 1307159"/>
                  <a:gd name="connsiteY3" fmla="*/ 945142 h 1362237"/>
                  <a:gd name="connsiteX4" fmla="*/ 11559 w 1307159"/>
                  <a:gd name="connsiteY4" fmla="*/ 1362237 h 1362237"/>
                  <a:gd name="connsiteX0" fmla="*/ 1439289 w 1439289"/>
                  <a:gd name="connsiteY0" fmla="*/ 369 h 1393492"/>
                  <a:gd name="connsiteX1" fmla="*/ 769331 w 1439289"/>
                  <a:gd name="connsiteY1" fmla="*/ 207205 h 1393492"/>
                  <a:gd name="connsiteX2" fmla="*/ 384320 w 1439289"/>
                  <a:gd name="connsiteY2" fmla="*/ 544089 h 1393492"/>
                  <a:gd name="connsiteX3" fmla="*/ 159731 w 1439289"/>
                  <a:gd name="connsiteY3" fmla="*/ 945142 h 1393492"/>
                  <a:gd name="connsiteX4" fmla="*/ 779 w 1439289"/>
                  <a:gd name="connsiteY4" fmla="*/ 1393492 h 1393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9289" h="1393492">
                    <a:moveTo>
                      <a:pt x="1439289" y="369"/>
                    </a:moveTo>
                    <a:cubicBezTo>
                      <a:pt x="1204005" y="-7652"/>
                      <a:pt x="945159" y="116585"/>
                      <a:pt x="769331" y="207205"/>
                    </a:cubicBezTo>
                    <a:cubicBezTo>
                      <a:pt x="593503" y="297825"/>
                      <a:pt x="485920" y="421100"/>
                      <a:pt x="384320" y="544089"/>
                    </a:cubicBezTo>
                    <a:cubicBezTo>
                      <a:pt x="282720" y="667078"/>
                      <a:pt x="199836" y="808784"/>
                      <a:pt x="159731" y="945142"/>
                    </a:cubicBezTo>
                    <a:cubicBezTo>
                      <a:pt x="119626" y="1081500"/>
                      <a:pt x="-11253" y="1253123"/>
                      <a:pt x="779" y="1393492"/>
                    </a:cubicBezTo>
                  </a:path>
                </a:pathLst>
              </a:custGeom>
              <a:noFill/>
              <a:ln w="38100">
                <a:solidFill>
                  <a:schemeClr val="bg1">
                    <a:alpha val="74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1" name="Freeform 69">
                <a:extLst>
                  <a:ext uri="{FF2B5EF4-FFF2-40B4-BE49-F238E27FC236}">
                    <a16:creationId xmlns:a16="http://schemas.microsoft.com/office/drawing/2014/main" id="{58DD4A81-A706-41AD-9B07-ACA6E8BF6AE5}"/>
                  </a:ext>
                </a:extLst>
              </p:cNvPr>
              <p:cNvSpPr/>
              <p:nvPr/>
            </p:nvSpPr>
            <p:spPr>
              <a:xfrm rot="11091268">
                <a:off x="9880136" y="5210865"/>
                <a:ext cx="1016275" cy="784910"/>
              </a:xfrm>
              <a:custGeom>
                <a:avLst/>
                <a:gdLst>
                  <a:gd name="connsiteX0" fmla="*/ 1278885 w 1278885"/>
                  <a:gd name="connsiteY0" fmla="*/ 5347 h 1208505"/>
                  <a:gd name="connsiteX1" fmla="*/ 637201 w 1278885"/>
                  <a:gd name="connsiteY1" fmla="*/ 53473 h 1208505"/>
                  <a:gd name="connsiteX2" fmla="*/ 252190 w 1278885"/>
                  <a:gd name="connsiteY2" fmla="*/ 390357 h 1208505"/>
                  <a:gd name="connsiteX3" fmla="*/ 27601 w 1278885"/>
                  <a:gd name="connsiteY3" fmla="*/ 791410 h 1208505"/>
                  <a:gd name="connsiteX4" fmla="*/ 11559 w 1278885"/>
                  <a:gd name="connsiteY4" fmla="*/ 1208505 h 1208505"/>
                  <a:gd name="connsiteX0" fmla="*/ 1307159 w 1307159"/>
                  <a:gd name="connsiteY0" fmla="*/ 369 h 1362237"/>
                  <a:gd name="connsiteX1" fmla="*/ 637201 w 1307159"/>
                  <a:gd name="connsiteY1" fmla="*/ 207205 h 1362237"/>
                  <a:gd name="connsiteX2" fmla="*/ 252190 w 1307159"/>
                  <a:gd name="connsiteY2" fmla="*/ 544089 h 1362237"/>
                  <a:gd name="connsiteX3" fmla="*/ 27601 w 1307159"/>
                  <a:gd name="connsiteY3" fmla="*/ 945142 h 1362237"/>
                  <a:gd name="connsiteX4" fmla="*/ 11559 w 1307159"/>
                  <a:gd name="connsiteY4" fmla="*/ 1362237 h 1362237"/>
                  <a:gd name="connsiteX0" fmla="*/ 1439289 w 1439289"/>
                  <a:gd name="connsiteY0" fmla="*/ 369 h 1393492"/>
                  <a:gd name="connsiteX1" fmla="*/ 769331 w 1439289"/>
                  <a:gd name="connsiteY1" fmla="*/ 207205 h 1393492"/>
                  <a:gd name="connsiteX2" fmla="*/ 384320 w 1439289"/>
                  <a:gd name="connsiteY2" fmla="*/ 544089 h 1393492"/>
                  <a:gd name="connsiteX3" fmla="*/ 159731 w 1439289"/>
                  <a:gd name="connsiteY3" fmla="*/ 945142 h 1393492"/>
                  <a:gd name="connsiteX4" fmla="*/ 779 w 1439289"/>
                  <a:gd name="connsiteY4" fmla="*/ 1393492 h 1393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9289" h="1393492">
                    <a:moveTo>
                      <a:pt x="1439289" y="369"/>
                    </a:moveTo>
                    <a:cubicBezTo>
                      <a:pt x="1204005" y="-7652"/>
                      <a:pt x="945159" y="116585"/>
                      <a:pt x="769331" y="207205"/>
                    </a:cubicBezTo>
                    <a:cubicBezTo>
                      <a:pt x="593503" y="297825"/>
                      <a:pt x="485920" y="421100"/>
                      <a:pt x="384320" y="544089"/>
                    </a:cubicBezTo>
                    <a:cubicBezTo>
                      <a:pt x="282720" y="667078"/>
                      <a:pt x="199836" y="808784"/>
                      <a:pt x="159731" y="945142"/>
                    </a:cubicBezTo>
                    <a:cubicBezTo>
                      <a:pt x="119626" y="1081500"/>
                      <a:pt x="-11253" y="1253123"/>
                      <a:pt x="779" y="1393492"/>
                    </a:cubicBezTo>
                  </a:path>
                </a:pathLst>
              </a:custGeom>
              <a:noFill/>
              <a:ln w="38100">
                <a:solidFill>
                  <a:schemeClr val="bg1">
                    <a:alpha val="74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2" name="Freeform 70">
                <a:extLst>
                  <a:ext uri="{FF2B5EF4-FFF2-40B4-BE49-F238E27FC236}">
                    <a16:creationId xmlns:a16="http://schemas.microsoft.com/office/drawing/2014/main" id="{F3C97E3C-BBCF-4356-A2F2-A417290134A0}"/>
                  </a:ext>
                </a:extLst>
              </p:cNvPr>
              <p:cNvSpPr/>
              <p:nvPr/>
            </p:nvSpPr>
            <p:spPr>
              <a:xfrm rot="14572558">
                <a:off x="5950891" y="4929216"/>
                <a:ext cx="1016275" cy="784910"/>
              </a:xfrm>
              <a:custGeom>
                <a:avLst/>
                <a:gdLst>
                  <a:gd name="connsiteX0" fmla="*/ 1278885 w 1278885"/>
                  <a:gd name="connsiteY0" fmla="*/ 5347 h 1208505"/>
                  <a:gd name="connsiteX1" fmla="*/ 637201 w 1278885"/>
                  <a:gd name="connsiteY1" fmla="*/ 53473 h 1208505"/>
                  <a:gd name="connsiteX2" fmla="*/ 252190 w 1278885"/>
                  <a:gd name="connsiteY2" fmla="*/ 390357 h 1208505"/>
                  <a:gd name="connsiteX3" fmla="*/ 27601 w 1278885"/>
                  <a:gd name="connsiteY3" fmla="*/ 791410 h 1208505"/>
                  <a:gd name="connsiteX4" fmla="*/ 11559 w 1278885"/>
                  <a:gd name="connsiteY4" fmla="*/ 1208505 h 1208505"/>
                  <a:gd name="connsiteX0" fmla="*/ 1307159 w 1307159"/>
                  <a:gd name="connsiteY0" fmla="*/ 369 h 1362237"/>
                  <a:gd name="connsiteX1" fmla="*/ 637201 w 1307159"/>
                  <a:gd name="connsiteY1" fmla="*/ 207205 h 1362237"/>
                  <a:gd name="connsiteX2" fmla="*/ 252190 w 1307159"/>
                  <a:gd name="connsiteY2" fmla="*/ 544089 h 1362237"/>
                  <a:gd name="connsiteX3" fmla="*/ 27601 w 1307159"/>
                  <a:gd name="connsiteY3" fmla="*/ 945142 h 1362237"/>
                  <a:gd name="connsiteX4" fmla="*/ 11559 w 1307159"/>
                  <a:gd name="connsiteY4" fmla="*/ 1362237 h 1362237"/>
                  <a:gd name="connsiteX0" fmla="*/ 1439289 w 1439289"/>
                  <a:gd name="connsiteY0" fmla="*/ 369 h 1393492"/>
                  <a:gd name="connsiteX1" fmla="*/ 769331 w 1439289"/>
                  <a:gd name="connsiteY1" fmla="*/ 207205 h 1393492"/>
                  <a:gd name="connsiteX2" fmla="*/ 384320 w 1439289"/>
                  <a:gd name="connsiteY2" fmla="*/ 544089 h 1393492"/>
                  <a:gd name="connsiteX3" fmla="*/ 159731 w 1439289"/>
                  <a:gd name="connsiteY3" fmla="*/ 945142 h 1393492"/>
                  <a:gd name="connsiteX4" fmla="*/ 779 w 1439289"/>
                  <a:gd name="connsiteY4" fmla="*/ 1393492 h 1393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9289" h="1393492">
                    <a:moveTo>
                      <a:pt x="1439289" y="369"/>
                    </a:moveTo>
                    <a:cubicBezTo>
                      <a:pt x="1204005" y="-7652"/>
                      <a:pt x="945159" y="116585"/>
                      <a:pt x="769331" y="207205"/>
                    </a:cubicBezTo>
                    <a:cubicBezTo>
                      <a:pt x="593503" y="297825"/>
                      <a:pt x="485920" y="421100"/>
                      <a:pt x="384320" y="544089"/>
                    </a:cubicBezTo>
                    <a:cubicBezTo>
                      <a:pt x="282720" y="667078"/>
                      <a:pt x="199836" y="808784"/>
                      <a:pt x="159731" y="945142"/>
                    </a:cubicBezTo>
                    <a:cubicBezTo>
                      <a:pt x="119626" y="1081500"/>
                      <a:pt x="-11253" y="1253123"/>
                      <a:pt x="779" y="1393492"/>
                    </a:cubicBezTo>
                  </a:path>
                </a:pathLst>
              </a:custGeom>
              <a:noFill/>
              <a:ln w="38100">
                <a:solidFill>
                  <a:schemeClr val="bg1">
                    <a:alpha val="74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3" name="Freeform 71">
                <a:extLst>
                  <a:ext uri="{FF2B5EF4-FFF2-40B4-BE49-F238E27FC236}">
                    <a16:creationId xmlns:a16="http://schemas.microsoft.com/office/drawing/2014/main" id="{84C1E7E9-7A79-4D25-AC15-3314D0CA90C9}"/>
                  </a:ext>
                </a:extLst>
              </p:cNvPr>
              <p:cNvSpPr/>
              <p:nvPr/>
            </p:nvSpPr>
            <p:spPr>
              <a:xfrm rot="11091268">
                <a:off x="8367669" y="4910728"/>
                <a:ext cx="1016275" cy="203254"/>
              </a:xfrm>
              <a:custGeom>
                <a:avLst/>
                <a:gdLst>
                  <a:gd name="connsiteX0" fmla="*/ 1278885 w 1278885"/>
                  <a:gd name="connsiteY0" fmla="*/ 5347 h 1208505"/>
                  <a:gd name="connsiteX1" fmla="*/ 637201 w 1278885"/>
                  <a:gd name="connsiteY1" fmla="*/ 53473 h 1208505"/>
                  <a:gd name="connsiteX2" fmla="*/ 252190 w 1278885"/>
                  <a:gd name="connsiteY2" fmla="*/ 390357 h 1208505"/>
                  <a:gd name="connsiteX3" fmla="*/ 27601 w 1278885"/>
                  <a:gd name="connsiteY3" fmla="*/ 791410 h 1208505"/>
                  <a:gd name="connsiteX4" fmla="*/ 11559 w 1278885"/>
                  <a:gd name="connsiteY4" fmla="*/ 1208505 h 1208505"/>
                  <a:gd name="connsiteX0" fmla="*/ 1307159 w 1307159"/>
                  <a:gd name="connsiteY0" fmla="*/ 369 h 1362237"/>
                  <a:gd name="connsiteX1" fmla="*/ 637201 w 1307159"/>
                  <a:gd name="connsiteY1" fmla="*/ 207205 h 1362237"/>
                  <a:gd name="connsiteX2" fmla="*/ 252190 w 1307159"/>
                  <a:gd name="connsiteY2" fmla="*/ 544089 h 1362237"/>
                  <a:gd name="connsiteX3" fmla="*/ 27601 w 1307159"/>
                  <a:gd name="connsiteY3" fmla="*/ 945142 h 1362237"/>
                  <a:gd name="connsiteX4" fmla="*/ 11559 w 1307159"/>
                  <a:gd name="connsiteY4" fmla="*/ 1362237 h 1362237"/>
                  <a:gd name="connsiteX0" fmla="*/ 1439289 w 1439289"/>
                  <a:gd name="connsiteY0" fmla="*/ 369 h 1393492"/>
                  <a:gd name="connsiteX1" fmla="*/ 769331 w 1439289"/>
                  <a:gd name="connsiteY1" fmla="*/ 207205 h 1393492"/>
                  <a:gd name="connsiteX2" fmla="*/ 384320 w 1439289"/>
                  <a:gd name="connsiteY2" fmla="*/ 544089 h 1393492"/>
                  <a:gd name="connsiteX3" fmla="*/ 159731 w 1439289"/>
                  <a:gd name="connsiteY3" fmla="*/ 945142 h 1393492"/>
                  <a:gd name="connsiteX4" fmla="*/ 779 w 1439289"/>
                  <a:gd name="connsiteY4" fmla="*/ 1393492 h 1393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9289" h="1393492">
                    <a:moveTo>
                      <a:pt x="1439289" y="369"/>
                    </a:moveTo>
                    <a:cubicBezTo>
                      <a:pt x="1204005" y="-7652"/>
                      <a:pt x="945159" y="116585"/>
                      <a:pt x="769331" y="207205"/>
                    </a:cubicBezTo>
                    <a:cubicBezTo>
                      <a:pt x="593503" y="297825"/>
                      <a:pt x="485920" y="421100"/>
                      <a:pt x="384320" y="544089"/>
                    </a:cubicBezTo>
                    <a:cubicBezTo>
                      <a:pt x="282720" y="667078"/>
                      <a:pt x="199836" y="808784"/>
                      <a:pt x="159731" y="945142"/>
                    </a:cubicBezTo>
                    <a:cubicBezTo>
                      <a:pt x="119626" y="1081500"/>
                      <a:pt x="-11253" y="1253123"/>
                      <a:pt x="779" y="1393492"/>
                    </a:cubicBezTo>
                  </a:path>
                </a:pathLst>
              </a:custGeom>
              <a:noFill/>
              <a:ln w="38100">
                <a:solidFill>
                  <a:schemeClr val="bg1">
                    <a:alpha val="74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4" name="Freeform 72">
                <a:extLst>
                  <a:ext uri="{FF2B5EF4-FFF2-40B4-BE49-F238E27FC236}">
                    <a16:creationId xmlns:a16="http://schemas.microsoft.com/office/drawing/2014/main" id="{37571F69-E916-4527-B424-A67A97A49CFB}"/>
                  </a:ext>
                </a:extLst>
              </p:cNvPr>
              <p:cNvSpPr/>
              <p:nvPr/>
            </p:nvSpPr>
            <p:spPr>
              <a:xfrm rot="11091268">
                <a:off x="8120483" y="3435715"/>
                <a:ext cx="576256" cy="107411"/>
              </a:xfrm>
              <a:custGeom>
                <a:avLst/>
                <a:gdLst>
                  <a:gd name="connsiteX0" fmla="*/ 1278885 w 1278885"/>
                  <a:gd name="connsiteY0" fmla="*/ 5347 h 1208505"/>
                  <a:gd name="connsiteX1" fmla="*/ 637201 w 1278885"/>
                  <a:gd name="connsiteY1" fmla="*/ 53473 h 1208505"/>
                  <a:gd name="connsiteX2" fmla="*/ 252190 w 1278885"/>
                  <a:gd name="connsiteY2" fmla="*/ 390357 h 1208505"/>
                  <a:gd name="connsiteX3" fmla="*/ 27601 w 1278885"/>
                  <a:gd name="connsiteY3" fmla="*/ 791410 h 1208505"/>
                  <a:gd name="connsiteX4" fmla="*/ 11559 w 1278885"/>
                  <a:gd name="connsiteY4" fmla="*/ 1208505 h 1208505"/>
                  <a:gd name="connsiteX0" fmla="*/ 1307159 w 1307159"/>
                  <a:gd name="connsiteY0" fmla="*/ 369 h 1362237"/>
                  <a:gd name="connsiteX1" fmla="*/ 637201 w 1307159"/>
                  <a:gd name="connsiteY1" fmla="*/ 207205 h 1362237"/>
                  <a:gd name="connsiteX2" fmla="*/ 252190 w 1307159"/>
                  <a:gd name="connsiteY2" fmla="*/ 544089 h 1362237"/>
                  <a:gd name="connsiteX3" fmla="*/ 27601 w 1307159"/>
                  <a:gd name="connsiteY3" fmla="*/ 945142 h 1362237"/>
                  <a:gd name="connsiteX4" fmla="*/ 11559 w 1307159"/>
                  <a:gd name="connsiteY4" fmla="*/ 1362237 h 1362237"/>
                  <a:gd name="connsiteX0" fmla="*/ 1439289 w 1439289"/>
                  <a:gd name="connsiteY0" fmla="*/ 369 h 1393492"/>
                  <a:gd name="connsiteX1" fmla="*/ 769331 w 1439289"/>
                  <a:gd name="connsiteY1" fmla="*/ 207205 h 1393492"/>
                  <a:gd name="connsiteX2" fmla="*/ 384320 w 1439289"/>
                  <a:gd name="connsiteY2" fmla="*/ 544089 h 1393492"/>
                  <a:gd name="connsiteX3" fmla="*/ 159731 w 1439289"/>
                  <a:gd name="connsiteY3" fmla="*/ 945142 h 1393492"/>
                  <a:gd name="connsiteX4" fmla="*/ 779 w 1439289"/>
                  <a:gd name="connsiteY4" fmla="*/ 1393492 h 1393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9289" h="1393492">
                    <a:moveTo>
                      <a:pt x="1439289" y="369"/>
                    </a:moveTo>
                    <a:cubicBezTo>
                      <a:pt x="1204005" y="-7652"/>
                      <a:pt x="945159" y="116585"/>
                      <a:pt x="769331" y="207205"/>
                    </a:cubicBezTo>
                    <a:cubicBezTo>
                      <a:pt x="593503" y="297825"/>
                      <a:pt x="485920" y="421100"/>
                      <a:pt x="384320" y="544089"/>
                    </a:cubicBezTo>
                    <a:cubicBezTo>
                      <a:pt x="282720" y="667078"/>
                      <a:pt x="199836" y="808784"/>
                      <a:pt x="159731" y="945142"/>
                    </a:cubicBezTo>
                    <a:cubicBezTo>
                      <a:pt x="119626" y="1081500"/>
                      <a:pt x="-11253" y="1253123"/>
                      <a:pt x="779" y="1393492"/>
                    </a:cubicBezTo>
                  </a:path>
                </a:pathLst>
              </a:custGeom>
              <a:noFill/>
              <a:ln w="38100">
                <a:solidFill>
                  <a:schemeClr val="bg1">
                    <a:alpha val="74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5" name="Freeform 73">
                <a:extLst>
                  <a:ext uri="{FF2B5EF4-FFF2-40B4-BE49-F238E27FC236}">
                    <a16:creationId xmlns:a16="http://schemas.microsoft.com/office/drawing/2014/main" id="{0720C3B1-F1EB-4419-B642-E1F4C3604BEE}"/>
                  </a:ext>
                </a:extLst>
              </p:cNvPr>
              <p:cNvSpPr/>
              <p:nvPr/>
            </p:nvSpPr>
            <p:spPr>
              <a:xfrm rot="15725445">
                <a:off x="6328762" y="4157075"/>
                <a:ext cx="1020874" cy="671776"/>
              </a:xfrm>
              <a:custGeom>
                <a:avLst/>
                <a:gdLst>
                  <a:gd name="connsiteX0" fmla="*/ 1278885 w 1278885"/>
                  <a:gd name="connsiteY0" fmla="*/ 5347 h 1208505"/>
                  <a:gd name="connsiteX1" fmla="*/ 637201 w 1278885"/>
                  <a:gd name="connsiteY1" fmla="*/ 53473 h 1208505"/>
                  <a:gd name="connsiteX2" fmla="*/ 252190 w 1278885"/>
                  <a:gd name="connsiteY2" fmla="*/ 390357 h 1208505"/>
                  <a:gd name="connsiteX3" fmla="*/ 27601 w 1278885"/>
                  <a:gd name="connsiteY3" fmla="*/ 791410 h 1208505"/>
                  <a:gd name="connsiteX4" fmla="*/ 11559 w 1278885"/>
                  <a:gd name="connsiteY4" fmla="*/ 1208505 h 1208505"/>
                  <a:gd name="connsiteX0" fmla="*/ 1307159 w 1307159"/>
                  <a:gd name="connsiteY0" fmla="*/ 369 h 1362237"/>
                  <a:gd name="connsiteX1" fmla="*/ 637201 w 1307159"/>
                  <a:gd name="connsiteY1" fmla="*/ 207205 h 1362237"/>
                  <a:gd name="connsiteX2" fmla="*/ 252190 w 1307159"/>
                  <a:gd name="connsiteY2" fmla="*/ 544089 h 1362237"/>
                  <a:gd name="connsiteX3" fmla="*/ 27601 w 1307159"/>
                  <a:gd name="connsiteY3" fmla="*/ 945142 h 1362237"/>
                  <a:gd name="connsiteX4" fmla="*/ 11559 w 1307159"/>
                  <a:gd name="connsiteY4" fmla="*/ 1362237 h 1362237"/>
                  <a:gd name="connsiteX0" fmla="*/ 1439289 w 1439289"/>
                  <a:gd name="connsiteY0" fmla="*/ 369 h 1393492"/>
                  <a:gd name="connsiteX1" fmla="*/ 769331 w 1439289"/>
                  <a:gd name="connsiteY1" fmla="*/ 207205 h 1393492"/>
                  <a:gd name="connsiteX2" fmla="*/ 384320 w 1439289"/>
                  <a:gd name="connsiteY2" fmla="*/ 544089 h 1393492"/>
                  <a:gd name="connsiteX3" fmla="*/ 159731 w 1439289"/>
                  <a:gd name="connsiteY3" fmla="*/ 945142 h 1393492"/>
                  <a:gd name="connsiteX4" fmla="*/ 779 w 1439289"/>
                  <a:gd name="connsiteY4" fmla="*/ 1393492 h 1393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9289" h="1393492">
                    <a:moveTo>
                      <a:pt x="1439289" y="369"/>
                    </a:moveTo>
                    <a:cubicBezTo>
                      <a:pt x="1204005" y="-7652"/>
                      <a:pt x="945159" y="116585"/>
                      <a:pt x="769331" y="207205"/>
                    </a:cubicBezTo>
                    <a:cubicBezTo>
                      <a:pt x="593503" y="297825"/>
                      <a:pt x="485920" y="421100"/>
                      <a:pt x="384320" y="544089"/>
                    </a:cubicBezTo>
                    <a:cubicBezTo>
                      <a:pt x="282720" y="667078"/>
                      <a:pt x="199836" y="808784"/>
                      <a:pt x="159731" y="945142"/>
                    </a:cubicBezTo>
                    <a:cubicBezTo>
                      <a:pt x="119626" y="1081500"/>
                      <a:pt x="-11253" y="1253123"/>
                      <a:pt x="779" y="1393492"/>
                    </a:cubicBezTo>
                  </a:path>
                </a:pathLst>
              </a:custGeom>
              <a:noFill/>
              <a:ln w="38100">
                <a:solidFill>
                  <a:schemeClr val="bg1">
                    <a:alpha val="74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6" name="Freeform 21">
                <a:extLst>
                  <a:ext uri="{FF2B5EF4-FFF2-40B4-BE49-F238E27FC236}">
                    <a16:creationId xmlns:a16="http://schemas.microsoft.com/office/drawing/2014/main" id="{E3E41B02-2FC5-45B4-BC45-EAD6AA7BAEF5}"/>
                  </a:ext>
                </a:extLst>
              </p:cNvPr>
              <p:cNvSpPr/>
              <p:nvPr/>
            </p:nvSpPr>
            <p:spPr>
              <a:xfrm>
                <a:off x="9047747" y="2532342"/>
                <a:ext cx="753979" cy="162732"/>
              </a:xfrm>
              <a:custGeom>
                <a:avLst/>
                <a:gdLst>
                  <a:gd name="connsiteX0" fmla="*/ 0 w 753979"/>
                  <a:gd name="connsiteY0" fmla="*/ 82521 h 162732"/>
                  <a:gd name="connsiteX1" fmla="*/ 304800 w 753979"/>
                  <a:gd name="connsiteY1" fmla="*/ 2311 h 162732"/>
                  <a:gd name="connsiteX2" fmla="*/ 529390 w 753979"/>
                  <a:gd name="connsiteY2" fmla="*/ 34395 h 162732"/>
                  <a:gd name="connsiteX3" fmla="*/ 753979 w 753979"/>
                  <a:gd name="connsiteY3" fmla="*/ 162732 h 162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53979" h="162732">
                    <a:moveTo>
                      <a:pt x="0" y="82521"/>
                    </a:moveTo>
                    <a:cubicBezTo>
                      <a:pt x="108284" y="46426"/>
                      <a:pt x="216568" y="10332"/>
                      <a:pt x="304800" y="2311"/>
                    </a:cubicBezTo>
                    <a:cubicBezTo>
                      <a:pt x="393032" y="-5710"/>
                      <a:pt x="454527" y="7658"/>
                      <a:pt x="529390" y="34395"/>
                    </a:cubicBezTo>
                    <a:cubicBezTo>
                      <a:pt x="604253" y="61132"/>
                      <a:pt x="679116" y="111932"/>
                      <a:pt x="753979" y="162732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7" name="Freeform 22">
                <a:extLst>
                  <a:ext uri="{FF2B5EF4-FFF2-40B4-BE49-F238E27FC236}">
                    <a16:creationId xmlns:a16="http://schemas.microsoft.com/office/drawing/2014/main" id="{6410EE84-CEB2-43F7-B0B8-7EA1ECA015E1}"/>
                  </a:ext>
                </a:extLst>
              </p:cNvPr>
              <p:cNvSpPr/>
              <p:nvPr/>
            </p:nvSpPr>
            <p:spPr>
              <a:xfrm>
                <a:off x="7786263" y="1796716"/>
                <a:ext cx="716053" cy="433137"/>
              </a:xfrm>
              <a:custGeom>
                <a:avLst/>
                <a:gdLst>
                  <a:gd name="connsiteX0" fmla="*/ 26242 w 716053"/>
                  <a:gd name="connsiteY0" fmla="*/ 433137 h 433137"/>
                  <a:gd name="connsiteX1" fmla="*/ 26242 w 716053"/>
                  <a:gd name="connsiteY1" fmla="*/ 240631 h 433137"/>
                  <a:gd name="connsiteX2" fmla="*/ 298958 w 716053"/>
                  <a:gd name="connsiteY2" fmla="*/ 112295 h 433137"/>
                  <a:gd name="connsiteX3" fmla="*/ 716053 w 716053"/>
                  <a:gd name="connsiteY3" fmla="*/ 0 h 433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16053" h="433137">
                    <a:moveTo>
                      <a:pt x="26242" y="433137"/>
                    </a:moveTo>
                    <a:cubicBezTo>
                      <a:pt x="3515" y="363621"/>
                      <a:pt x="-19211" y="294105"/>
                      <a:pt x="26242" y="240631"/>
                    </a:cubicBezTo>
                    <a:cubicBezTo>
                      <a:pt x="71695" y="187157"/>
                      <a:pt x="183990" y="152400"/>
                      <a:pt x="298958" y="112295"/>
                    </a:cubicBezTo>
                    <a:cubicBezTo>
                      <a:pt x="413927" y="72190"/>
                      <a:pt x="564990" y="36095"/>
                      <a:pt x="716053" y="0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8" name="Freeform 23">
                <a:extLst>
                  <a:ext uri="{FF2B5EF4-FFF2-40B4-BE49-F238E27FC236}">
                    <a16:creationId xmlns:a16="http://schemas.microsoft.com/office/drawing/2014/main" id="{3C3ED11C-2559-46E1-BC4A-C3C8009E598C}"/>
                  </a:ext>
                </a:extLst>
              </p:cNvPr>
              <p:cNvSpPr/>
              <p:nvPr/>
            </p:nvSpPr>
            <p:spPr>
              <a:xfrm>
                <a:off x="7170821" y="930442"/>
                <a:ext cx="1058779" cy="234170"/>
              </a:xfrm>
              <a:custGeom>
                <a:avLst/>
                <a:gdLst>
                  <a:gd name="connsiteX0" fmla="*/ 0 w 1058779"/>
                  <a:gd name="connsiteY0" fmla="*/ 64169 h 234170"/>
                  <a:gd name="connsiteX1" fmla="*/ 497305 w 1058779"/>
                  <a:gd name="connsiteY1" fmla="*/ 224590 h 234170"/>
                  <a:gd name="connsiteX2" fmla="*/ 882316 w 1058779"/>
                  <a:gd name="connsiteY2" fmla="*/ 192505 h 234170"/>
                  <a:gd name="connsiteX3" fmla="*/ 1058779 w 1058779"/>
                  <a:gd name="connsiteY3" fmla="*/ 0 h 2341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58779" h="234170">
                    <a:moveTo>
                      <a:pt x="0" y="64169"/>
                    </a:moveTo>
                    <a:cubicBezTo>
                      <a:pt x="175126" y="133685"/>
                      <a:pt x="350252" y="203201"/>
                      <a:pt x="497305" y="224590"/>
                    </a:cubicBezTo>
                    <a:cubicBezTo>
                      <a:pt x="644358" y="245979"/>
                      <a:pt x="788737" y="229937"/>
                      <a:pt x="882316" y="192505"/>
                    </a:cubicBezTo>
                    <a:cubicBezTo>
                      <a:pt x="975895" y="155073"/>
                      <a:pt x="1017337" y="77536"/>
                      <a:pt x="1058779" y="0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9" name="Freeform 24">
                <a:extLst>
                  <a:ext uri="{FF2B5EF4-FFF2-40B4-BE49-F238E27FC236}">
                    <a16:creationId xmlns:a16="http://schemas.microsoft.com/office/drawing/2014/main" id="{C5D8136A-F28A-4EC4-823C-9002B4257284}"/>
                  </a:ext>
                </a:extLst>
              </p:cNvPr>
              <p:cNvSpPr/>
              <p:nvPr/>
            </p:nvSpPr>
            <p:spPr>
              <a:xfrm rot="974075">
                <a:off x="5903495" y="1764632"/>
                <a:ext cx="242696" cy="705852"/>
              </a:xfrm>
              <a:custGeom>
                <a:avLst/>
                <a:gdLst>
                  <a:gd name="connsiteX0" fmla="*/ 96253 w 242696"/>
                  <a:gd name="connsiteY0" fmla="*/ 0 h 705852"/>
                  <a:gd name="connsiteX1" fmla="*/ 240632 w 242696"/>
                  <a:gd name="connsiteY1" fmla="*/ 433136 h 705852"/>
                  <a:gd name="connsiteX2" fmla="*/ 0 w 242696"/>
                  <a:gd name="connsiteY2" fmla="*/ 705852 h 7058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2696" h="705852">
                    <a:moveTo>
                      <a:pt x="96253" y="0"/>
                    </a:moveTo>
                    <a:cubicBezTo>
                      <a:pt x="176463" y="157747"/>
                      <a:pt x="256674" y="315494"/>
                      <a:pt x="240632" y="433136"/>
                    </a:cubicBezTo>
                    <a:cubicBezTo>
                      <a:pt x="224590" y="550778"/>
                      <a:pt x="112295" y="628315"/>
                      <a:pt x="0" y="705852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30" name="Freeform 25">
                <a:extLst>
                  <a:ext uri="{FF2B5EF4-FFF2-40B4-BE49-F238E27FC236}">
                    <a16:creationId xmlns:a16="http://schemas.microsoft.com/office/drawing/2014/main" id="{7D5E0D53-2B39-4B68-A58F-E82B34A55672}"/>
                  </a:ext>
                </a:extLst>
              </p:cNvPr>
              <p:cNvSpPr/>
              <p:nvPr/>
            </p:nvSpPr>
            <p:spPr>
              <a:xfrm>
                <a:off x="10349986" y="3625516"/>
                <a:ext cx="446351" cy="1395663"/>
              </a:xfrm>
              <a:custGeom>
                <a:avLst/>
                <a:gdLst>
                  <a:gd name="connsiteX0" fmla="*/ 612116 w 692327"/>
                  <a:gd name="connsiteY0" fmla="*/ 0 h 1395663"/>
                  <a:gd name="connsiteX1" fmla="*/ 259190 w 692327"/>
                  <a:gd name="connsiteY1" fmla="*/ 240631 h 1395663"/>
                  <a:gd name="connsiteX2" fmla="*/ 2516 w 692327"/>
                  <a:gd name="connsiteY2" fmla="*/ 593558 h 1395663"/>
                  <a:gd name="connsiteX3" fmla="*/ 162937 w 692327"/>
                  <a:gd name="connsiteY3" fmla="*/ 1138989 h 1395663"/>
                  <a:gd name="connsiteX4" fmla="*/ 692327 w 692327"/>
                  <a:gd name="connsiteY4" fmla="*/ 1395663 h 13956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92327" h="1395663">
                    <a:moveTo>
                      <a:pt x="612116" y="0"/>
                    </a:moveTo>
                    <a:cubicBezTo>
                      <a:pt x="486453" y="70852"/>
                      <a:pt x="360790" y="141705"/>
                      <a:pt x="259190" y="240631"/>
                    </a:cubicBezTo>
                    <a:cubicBezTo>
                      <a:pt x="157590" y="339557"/>
                      <a:pt x="18558" y="443832"/>
                      <a:pt x="2516" y="593558"/>
                    </a:cubicBezTo>
                    <a:cubicBezTo>
                      <a:pt x="-13526" y="743284"/>
                      <a:pt x="47968" y="1005305"/>
                      <a:pt x="162937" y="1138989"/>
                    </a:cubicBezTo>
                    <a:cubicBezTo>
                      <a:pt x="277905" y="1272673"/>
                      <a:pt x="485116" y="1334168"/>
                      <a:pt x="692327" y="1395663"/>
                    </a:cubicBezTo>
                  </a:path>
                </a:pathLst>
              </a:custGeom>
              <a:no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31" name="Freeform 26">
                <a:extLst>
                  <a:ext uri="{FF2B5EF4-FFF2-40B4-BE49-F238E27FC236}">
                    <a16:creationId xmlns:a16="http://schemas.microsoft.com/office/drawing/2014/main" id="{E79F19EE-E238-4CD5-A7D0-7BADDC553B32}"/>
                  </a:ext>
                </a:extLst>
              </p:cNvPr>
              <p:cNvSpPr/>
              <p:nvPr/>
            </p:nvSpPr>
            <p:spPr>
              <a:xfrm>
                <a:off x="10018506" y="2951747"/>
                <a:ext cx="1018462" cy="1090864"/>
              </a:xfrm>
              <a:custGeom>
                <a:avLst/>
                <a:gdLst>
                  <a:gd name="connsiteX0" fmla="*/ 1018462 w 1018462"/>
                  <a:gd name="connsiteY0" fmla="*/ 0 h 1090864"/>
                  <a:gd name="connsiteX1" fmla="*/ 553241 w 1018462"/>
                  <a:gd name="connsiteY1" fmla="*/ 144379 h 1090864"/>
                  <a:gd name="connsiteX2" fmla="*/ 505115 w 1018462"/>
                  <a:gd name="connsiteY2" fmla="*/ 385011 h 1090864"/>
                  <a:gd name="connsiteX3" fmla="*/ 424905 w 1018462"/>
                  <a:gd name="connsiteY3" fmla="*/ 625642 h 1090864"/>
                  <a:gd name="connsiteX4" fmla="*/ 55936 w 1018462"/>
                  <a:gd name="connsiteY4" fmla="*/ 786064 h 1090864"/>
                  <a:gd name="connsiteX5" fmla="*/ 7810 w 1018462"/>
                  <a:gd name="connsiteY5" fmla="*/ 1090864 h 1090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18462" h="1090864">
                    <a:moveTo>
                      <a:pt x="1018462" y="0"/>
                    </a:moveTo>
                    <a:cubicBezTo>
                      <a:pt x="828630" y="40105"/>
                      <a:pt x="638799" y="80211"/>
                      <a:pt x="553241" y="144379"/>
                    </a:cubicBezTo>
                    <a:cubicBezTo>
                      <a:pt x="467683" y="208548"/>
                      <a:pt x="526504" y="304801"/>
                      <a:pt x="505115" y="385011"/>
                    </a:cubicBezTo>
                    <a:cubicBezTo>
                      <a:pt x="483726" y="465222"/>
                      <a:pt x="499768" y="558800"/>
                      <a:pt x="424905" y="625642"/>
                    </a:cubicBezTo>
                    <a:cubicBezTo>
                      <a:pt x="350042" y="692484"/>
                      <a:pt x="125452" y="708527"/>
                      <a:pt x="55936" y="786064"/>
                    </a:cubicBezTo>
                    <a:cubicBezTo>
                      <a:pt x="-13580" y="863601"/>
                      <a:pt x="-2885" y="977232"/>
                      <a:pt x="7810" y="1090864"/>
                    </a:cubicBezTo>
                  </a:path>
                </a:pathLst>
              </a:custGeom>
              <a:no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</p:grpSp>
      <p:sp>
        <p:nvSpPr>
          <p:cNvPr id="32" name="Freeform 28">
            <a:extLst>
              <a:ext uri="{FF2B5EF4-FFF2-40B4-BE49-F238E27FC236}">
                <a16:creationId xmlns:a16="http://schemas.microsoft.com/office/drawing/2014/main" id="{404C273D-441A-435F-993F-6366C1627205}"/>
              </a:ext>
            </a:extLst>
          </p:cNvPr>
          <p:cNvSpPr/>
          <p:nvPr/>
        </p:nvSpPr>
        <p:spPr>
          <a:xfrm>
            <a:off x="3226885" y="1962299"/>
            <a:ext cx="5481498" cy="892724"/>
          </a:xfrm>
          <a:custGeom>
            <a:avLst/>
            <a:gdLst>
              <a:gd name="connsiteX0" fmla="*/ 0 w 5165558"/>
              <a:gd name="connsiteY0" fmla="*/ 793453 h 809495"/>
              <a:gd name="connsiteX1" fmla="*/ 673769 w 5165558"/>
              <a:gd name="connsiteY1" fmla="*/ 376359 h 809495"/>
              <a:gd name="connsiteX2" fmla="*/ 1860884 w 5165558"/>
              <a:gd name="connsiteY2" fmla="*/ 7390 h 809495"/>
              <a:gd name="connsiteX3" fmla="*/ 3785937 w 5165558"/>
              <a:gd name="connsiteY3" fmla="*/ 183853 h 809495"/>
              <a:gd name="connsiteX4" fmla="*/ 5165558 w 5165558"/>
              <a:gd name="connsiteY4" fmla="*/ 809495 h 809495"/>
              <a:gd name="connsiteX0" fmla="*/ 0 w 5165558"/>
              <a:gd name="connsiteY0" fmla="*/ 793453 h 809495"/>
              <a:gd name="connsiteX1" fmla="*/ 673769 w 5165558"/>
              <a:gd name="connsiteY1" fmla="*/ 376359 h 809495"/>
              <a:gd name="connsiteX2" fmla="*/ 2133599 w 5165558"/>
              <a:gd name="connsiteY2" fmla="*/ 7390 h 809495"/>
              <a:gd name="connsiteX3" fmla="*/ 3785937 w 5165558"/>
              <a:gd name="connsiteY3" fmla="*/ 183853 h 809495"/>
              <a:gd name="connsiteX4" fmla="*/ 5165558 w 5165558"/>
              <a:gd name="connsiteY4" fmla="*/ 809495 h 809495"/>
              <a:gd name="connsiteX0" fmla="*/ 0 w 5165558"/>
              <a:gd name="connsiteY0" fmla="*/ 789352 h 805394"/>
              <a:gd name="connsiteX1" fmla="*/ 898358 w 5165558"/>
              <a:gd name="connsiteY1" fmla="*/ 292047 h 805394"/>
              <a:gd name="connsiteX2" fmla="*/ 2133599 w 5165558"/>
              <a:gd name="connsiteY2" fmla="*/ 3289 h 805394"/>
              <a:gd name="connsiteX3" fmla="*/ 3785937 w 5165558"/>
              <a:gd name="connsiteY3" fmla="*/ 179752 h 805394"/>
              <a:gd name="connsiteX4" fmla="*/ 5165558 w 5165558"/>
              <a:gd name="connsiteY4" fmla="*/ 805394 h 805394"/>
              <a:gd name="connsiteX0" fmla="*/ 0 w 5165558"/>
              <a:gd name="connsiteY0" fmla="*/ 789352 h 805394"/>
              <a:gd name="connsiteX1" fmla="*/ 898358 w 5165558"/>
              <a:gd name="connsiteY1" fmla="*/ 292047 h 805394"/>
              <a:gd name="connsiteX2" fmla="*/ 2133599 w 5165558"/>
              <a:gd name="connsiteY2" fmla="*/ 3289 h 805394"/>
              <a:gd name="connsiteX3" fmla="*/ 3785937 w 5165558"/>
              <a:gd name="connsiteY3" fmla="*/ 179752 h 805394"/>
              <a:gd name="connsiteX4" fmla="*/ 5165558 w 5165558"/>
              <a:gd name="connsiteY4" fmla="*/ 805394 h 805394"/>
              <a:gd name="connsiteX0" fmla="*/ 0 w 5165558"/>
              <a:gd name="connsiteY0" fmla="*/ 789352 h 805394"/>
              <a:gd name="connsiteX1" fmla="*/ 898358 w 5165558"/>
              <a:gd name="connsiteY1" fmla="*/ 292047 h 805394"/>
              <a:gd name="connsiteX2" fmla="*/ 2277978 w 5165558"/>
              <a:gd name="connsiteY2" fmla="*/ 3289 h 805394"/>
              <a:gd name="connsiteX3" fmla="*/ 3785937 w 5165558"/>
              <a:gd name="connsiteY3" fmla="*/ 179752 h 805394"/>
              <a:gd name="connsiteX4" fmla="*/ 5165558 w 5165558"/>
              <a:gd name="connsiteY4" fmla="*/ 805394 h 805394"/>
              <a:gd name="connsiteX0" fmla="*/ 0 w 5165558"/>
              <a:gd name="connsiteY0" fmla="*/ 790105 h 806147"/>
              <a:gd name="connsiteX1" fmla="*/ 946484 w 5165558"/>
              <a:gd name="connsiteY1" fmla="*/ 308842 h 806147"/>
              <a:gd name="connsiteX2" fmla="*/ 2277978 w 5165558"/>
              <a:gd name="connsiteY2" fmla="*/ 4042 h 806147"/>
              <a:gd name="connsiteX3" fmla="*/ 3785937 w 5165558"/>
              <a:gd name="connsiteY3" fmla="*/ 180505 h 806147"/>
              <a:gd name="connsiteX4" fmla="*/ 5165558 w 5165558"/>
              <a:gd name="connsiteY4" fmla="*/ 806147 h 806147"/>
              <a:gd name="connsiteX0" fmla="*/ 0 w 5165558"/>
              <a:gd name="connsiteY0" fmla="*/ 760055 h 776097"/>
              <a:gd name="connsiteX1" fmla="*/ 946484 w 5165558"/>
              <a:gd name="connsiteY1" fmla="*/ 278792 h 776097"/>
              <a:gd name="connsiteX2" fmla="*/ 2326105 w 5165558"/>
              <a:gd name="connsiteY2" fmla="*/ 6076 h 776097"/>
              <a:gd name="connsiteX3" fmla="*/ 3785937 w 5165558"/>
              <a:gd name="connsiteY3" fmla="*/ 150455 h 776097"/>
              <a:gd name="connsiteX4" fmla="*/ 5165558 w 5165558"/>
              <a:gd name="connsiteY4" fmla="*/ 776097 h 776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65558" h="776097">
                <a:moveTo>
                  <a:pt x="0" y="760055"/>
                </a:moveTo>
                <a:cubicBezTo>
                  <a:pt x="181811" y="617013"/>
                  <a:pt x="558800" y="404455"/>
                  <a:pt x="946484" y="278792"/>
                </a:cubicBezTo>
                <a:cubicBezTo>
                  <a:pt x="1334168" y="153129"/>
                  <a:pt x="1852863" y="27465"/>
                  <a:pt x="2326105" y="6076"/>
                </a:cubicBezTo>
                <a:cubicBezTo>
                  <a:pt x="2799347" y="-15313"/>
                  <a:pt x="3235158" y="16771"/>
                  <a:pt x="3785937" y="150455"/>
                </a:cubicBezTo>
                <a:cubicBezTo>
                  <a:pt x="4336716" y="284139"/>
                  <a:pt x="4751137" y="530118"/>
                  <a:pt x="5165558" y="776097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3" name="Freeform 83">
            <a:extLst>
              <a:ext uri="{FF2B5EF4-FFF2-40B4-BE49-F238E27FC236}">
                <a16:creationId xmlns:a16="http://schemas.microsoft.com/office/drawing/2014/main" id="{2BBDF852-581A-4308-8DD6-F32D3ACA1F72}"/>
              </a:ext>
            </a:extLst>
          </p:cNvPr>
          <p:cNvSpPr/>
          <p:nvPr/>
        </p:nvSpPr>
        <p:spPr>
          <a:xfrm rot="653688" flipV="1">
            <a:off x="4093048" y="4818003"/>
            <a:ext cx="4442427" cy="676328"/>
          </a:xfrm>
          <a:custGeom>
            <a:avLst/>
            <a:gdLst>
              <a:gd name="connsiteX0" fmla="*/ 0 w 5165558"/>
              <a:gd name="connsiteY0" fmla="*/ 793453 h 809495"/>
              <a:gd name="connsiteX1" fmla="*/ 673769 w 5165558"/>
              <a:gd name="connsiteY1" fmla="*/ 376359 h 809495"/>
              <a:gd name="connsiteX2" fmla="*/ 1860884 w 5165558"/>
              <a:gd name="connsiteY2" fmla="*/ 7390 h 809495"/>
              <a:gd name="connsiteX3" fmla="*/ 3785937 w 5165558"/>
              <a:gd name="connsiteY3" fmla="*/ 183853 h 809495"/>
              <a:gd name="connsiteX4" fmla="*/ 5165558 w 5165558"/>
              <a:gd name="connsiteY4" fmla="*/ 809495 h 809495"/>
              <a:gd name="connsiteX0" fmla="*/ 0 w 5165558"/>
              <a:gd name="connsiteY0" fmla="*/ 793453 h 809495"/>
              <a:gd name="connsiteX1" fmla="*/ 673769 w 5165558"/>
              <a:gd name="connsiteY1" fmla="*/ 376359 h 809495"/>
              <a:gd name="connsiteX2" fmla="*/ 2133599 w 5165558"/>
              <a:gd name="connsiteY2" fmla="*/ 7390 h 809495"/>
              <a:gd name="connsiteX3" fmla="*/ 3785937 w 5165558"/>
              <a:gd name="connsiteY3" fmla="*/ 183853 h 809495"/>
              <a:gd name="connsiteX4" fmla="*/ 5165558 w 5165558"/>
              <a:gd name="connsiteY4" fmla="*/ 809495 h 809495"/>
              <a:gd name="connsiteX0" fmla="*/ 0 w 5165558"/>
              <a:gd name="connsiteY0" fmla="*/ 789352 h 805394"/>
              <a:gd name="connsiteX1" fmla="*/ 898358 w 5165558"/>
              <a:gd name="connsiteY1" fmla="*/ 292047 h 805394"/>
              <a:gd name="connsiteX2" fmla="*/ 2133599 w 5165558"/>
              <a:gd name="connsiteY2" fmla="*/ 3289 h 805394"/>
              <a:gd name="connsiteX3" fmla="*/ 3785937 w 5165558"/>
              <a:gd name="connsiteY3" fmla="*/ 179752 h 805394"/>
              <a:gd name="connsiteX4" fmla="*/ 5165558 w 5165558"/>
              <a:gd name="connsiteY4" fmla="*/ 805394 h 805394"/>
              <a:gd name="connsiteX0" fmla="*/ 0 w 5165558"/>
              <a:gd name="connsiteY0" fmla="*/ 789352 h 805394"/>
              <a:gd name="connsiteX1" fmla="*/ 898358 w 5165558"/>
              <a:gd name="connsiteY1" fmla="*/ 292047 h 805394"/>
              <a:gd name="connsiteX2" fmla="*/ 2133599 w 5165558"/>
              <a:gd name="connsiteY2" fmla="*/ 3289 h 805394"/>
              <a:gd name="connsiteX3" fmla="*/ 3785937 w 5165558"/>
              <a:gd name="connsiteY3" fmla="*/ 179752 h 805394"/>
              <a:gd name="connsiteX4" fmla="*/ 5165558 w 5165558"/>
              <a:gd name="connsiteY4" fmla="*/ 805394 h 805394"/>
              <a:gd name="connsiteX0" fmla="*/ 0 w 5165558"/>
              <a:gd name="connsiteY0" fmla="*/ 789352 h 805394"/>
              <a:gd name="connsiteX1" fmla="*/ 898358 w 5165558"/>
              <a:gd name="connsiteY1" fmla="*/ 292047 h 805394"/>
              <a:gd name="connsiteX2" fmla="*/ 2277978 w 5165558"/>
              <a:gd name="connsiteY2" fmla="*/ 3289 h 805394"/>
              <a:gd name="connsiteX3" fmla="*/ 3785937 w 5165558"/>
              <a:gd name="connsiteY3" fmla="*/ 179752 h 805394"/>
              <a:gd name="connsiteX4" fmla="*/ 5165558 w 5165558"/>
              <a:gd name="connsiteY4" fmla="*/ 805394 h 805394"/>
              <a:gd name="connsiteX0" fmla="*/ 0 w 5165558"/>
              <a:gd name="connsiteY0" fmla="*/ 790105 h 806147"/>
              <a:gd name="connsiteX1" fmla="*/ 946484 w 5165558"/>
              <a:gd name="connsiteY1" fmla="*/ 308842 h 806147"/>
              <a:gd name="connsiteX2" fmla="*/ 2277978 w 5165558"/>
              <a:gd name="connsiteY2" fmla="*/ 4042 h 806147"/>
              <a:gd name="connsiteX3" fmla="*/ 3785937 w 5165558"/>
              <a:gd name="connsiteY3" fmla="*/ 180505 h 806147"/>
              <a:gd name="connsiteX4" fmla="*/ 5165558 w 5165558"/>
              <a:gd name="connsiteY4" fmla="*/ 806147 h 806147"/>
              <a:gd name="connsiteX0" fmla="*/ 0 w 5165558"/>
              <a:gd name="connsiteY0" fmla="*/ 760055 h 776097"/>
              <a:gd name="connsiteX1" fmla="*/ 946484 w 5165558"/>
              <a:gd name="connsiteY1" fmla="*/ 278792 h 776097"/>
              <a:gd name="connsiteX2" fmla="*/ 2326105 w 5165558"/>
              <a:gd name="connsiteY2" fmla="*/ 6076 h 776097"/>
              <a:gd name="connsiteX3" fmla="*/ 3785937 w 5165558"/>
              <a:gd name="connsiteY3" fmla="*/ 150455 h 776097"/>
              <a:gd name="connsiteX4" fmla="*/ 5165558 w 5165558"/>
              <a:gd name="connsiteY4" fmla="*/ 776097 h 776097"/>
              <a:gd name="connsiteX0" fmla="*/ 0 w 5120187"/>
              <a:gd name="connsiteY0" fmla="*/ 760055 h 856800"/>
              <a:gd name="connsiteX1" fmla="*/ 946484 w 5120187"/>
              <a:gd name="connsiteY1" fmla="*/ 278792 h 856800"/>
              <a:gd name="connsiteX2" fmla="*/ 2326105 w 5120187"/>
              <a:gd name="connsiteY2" fmla="*/ 6076 h 856800"/>
              <a:gd name="connsiteX3" fmla="*/ 3785937 w 5120187"/>
              <a:gd name="connsiteY3" fmla="*/ 150455 h 856800"/>
              <a:gd name="connsiteX4" fmla="*/ 5120187 w 5120187"/>
              <a:gd name="connsiteY4" fmla="*/ 856800 h 856800"/>
              <a:gd name="connsiteX0" fmla="*/ 0 w 4819485"/>
              <a:gd name="connsiteY0" fmla="*/ 760055 h 760055"/>
              <a:gd name="connsiteX1" fmla="*/ 946484 w 4819485"/>
              <a:gd name="connsiteY1" fmla="*/ 278792 h 760055"/>
              <a:gd name="connsiteX2" fmla="*/ 2326105 w 4819485"/>
              <a:gd name="connsiteY2" fmla="*/ 6076 h 760055"/>
              <a:gd name="connsiteX3" fmla="*/ 3785937 w 4819485"/>
              <a:gd name="connsiteY3" fmla="*/ 150455 h 760055"/>
              <a:gd name="connsiteX4" fmla="*/ 4819485 w 4819485"/>
              <a:gd name="connsiteY4" fmla="*/ 721023 h 760055"/>
              <a:gd name="connsiteX0" fmla="*/ 0 w 4819485"/>
              <a:gd name="connsiteY0" fmla="*/ 760055 h 760055"/>
              <a:gd name="connsiteX1" fmla="*/ 946484 w 4819485"/>
              <a:gd name="connsiteY1" fmla="*/ 278792 h 760055"/>
              <a:gd name="connsiteX2" fmla="*/ 2326105 w 4819485"/>
              <a:gd name="connsiteY2" fmla="*/ 6076 h 760055"/>
              <a:gd name="connsiteX3" fmla="*/ 3785937 w 4819485"/>
              <a:gd name="connsiteY3" fmla="*/ 150455 h 760055"/>
              <a:gd name="connsiteX4" fmla="*/ 4819485 w 4819485"/>
              <a:gd name="connsiteY4" fmla="*/ 721023 h 760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19485" h="760055">
                <a:moveTo>
                  <a:pt x="0" y="760055"/>
                </a:moveTo>
                <a:cubicBezTo>
                  <a:pt x="181811" y="617013"/>
                  <a:pt x="558800" y="404455"/>
                  <a:pt x="946484" y="278792"/>
                </a:cubicBezTo>
                <a:cubicBezTo>
                  <a:pt x="1334168" y="153129"/>
                  <a:pt x="1852863" y="27465"/>
                  <a:pt x="2326105" y="6076"/>
                </a:cubicBezTo>
                <a:cubicBezTo>
                  <a:pt x="2799347" y="-15313"/>
                  <a:pt x="3235158" y="16771"/>
                  <a:pt x="3785937" y="150455"/>
                </a:cubicBezTo>
                <a:cubicBezTo>
                  <a:pt x="4336716" y="284139"/>
                  <a:pt x="4501706" y="402501"/>
                  <a:pt x="4819485" y="721023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4" name="Freeform 94">
            <a:extLst>
              <a:ext uri="{FF2B5EF4-FFF2-40B4-BE49-F238E27FC236}">
                <a16:creationId xmlns:a16="http://schemas.microsoft.com/office/drawing/2014/main" id="{FDE06387-B271-4473-8995-707748CA0F1F}"/>
              </a:ext>
            </a:extLst>
          </p:cNvPr>
          <p:cNvSpPr/>
          <p:nvPr/>
        </p:nvSpPr>
        <p:spPr>
          <a:xfrm rot="20946312" flipH="1" flipV="1">
            <a:off x="3399951" y="4541221"/>
            <a:ext cx="4154272" cy="1358301"/>
          </a:xfrm>
          <a:custGeom>
            <a:avLst/>
            <a:gdLst>
              <a:gd name="connsiteX0" fmla="*/ 0 w 5165558"/>
              <a:gd name="connsiteY0" fmla="*/ 793453 h 809495"/>
              <a:gd name="connsiteX1" fmla="*/ 673769 w 5165558"/>
              <a:gd name="connsiteY1" fmla="*/ 376359 h 809495"/>
              <a:gd name="connsiteX2" fmla="*/ 1860884 w 5165558"/>
              <a:gd name="connsiteY2" fmla="*/ 7390 h 809495"/>
              <a:gd name="connsiteX3" fmla="*/ 3785937 w 5165558"/>
              <a:gd name="connsiteY3" fmla="*/ 183853 h 809495"/>
              <a:gd name="connsiteX4" fmla="*/ 5165558 w 5165558"/>
              <a:gd name="connsiteY4" fmla="*/ 809495 h 809495"/>
              <a:gd name="connsiteX0" fmla="*/ 0 w 5165558"/>
              <a:gd name="connsiteY0" fmla="*/ 793453 h 809495"/>
              <a:gd name="connsiteX1" fmla="*/ 673769 w 5165558"/>
              <a:gd name="connsiteY1" fmla="*/ 376359 h 809495"/>
              <a:gd name="connsiteX2" fmla="*/ 2133599 w 5165558"/>
              <a:gd name="connsiteY2" fmla="*/ 7390 h 809495"/>
              <a:gd name="connsiteX3" fmla="*/ 3785937 w 5165558"/>
              <a:gd name="connsiteY3" fmla="*/ 183853 h 809495"/>
              <a:gd name="connsiteX4" fmla="*/ 5165558 w 5165558"/>
              <a:gd name="connsiteY4" fmla="*/ 809495 h 809495"/>
              <a:gd name="connsiteX0" fmla="*/ 0 w 5165558"/>
              <a:gd name="connsiteY0" fmla="*/ 789352 h 805394"/>
              <a:gd name="connsiteX1" fmla="*/ 898358 w 5165558"/>
              <a:gd name="connsiteY1" fmla="*/ 292047 h 805394"/>
              <a:gd name="connsiteX2" fmla="*/ 2133599 w 5165558"/>
              <a:gd name="connsiteY2" fmla="*/ 3289 h 805394"/>
              <a:gd name="connsiteX3" fmla="*/ 3785937 w 5165558"/>
              <a:gd name="connsiteY3" fmla="*/ 179752 h 805394"/>
              <a:gd name="connsiteX4" fmla="*/ 5165558 w 5165558"/>
              <a:gd name="connsiteY4" fmla="*/ 805394 h 805394"/>
              <a:gd name="connsiteX0" fmla="*/ 0 w 5165558"/>
              <a:gd name="connsiteY0" fmla="*/ 789352 h 805394"/>
              <a:gd name="connsiteX1" fmla="*/ 898358 w 5165558"/>
              <a:gd name="connsiteY1" fmla="*/ 292047 h 805394"/>
              <a:gd name="connsiteX2" fmla="*/ 2133599 w 5165558"/>
              <a:gd name="connsiteY2" fmla="*/ 3289 h 805394"/>
              <a:gd name="connsiteX3" fmla="*/ 3785937 w 5165558"/>
              <a:gd name="connsiteY3" fmla="*/ 179752 h 805394"/>
              <a:gd name="connsiteX4" fmla="*/ 5165558 w 5165558"/>
              <a:gd name="connsiteY4" fmla="*/ 805394 h 805394"/>
              <a:gd name="connsiteX0" fmla="*/ 0 w 5165558"/>
              <a:gd name="connsiteY0" fmla="*/ 789352 h 805394"/>
              <a:gd name="connsiteX1" fmla="*/ 898358 w 5165558"/>
              <a:gd name="connsiteY1" fmla="*/ 292047 h 805394"/>
              <a:gd name="connsiteX2" fmla="*/ 2277978 w 5165558"/>
              <a:gd name="connsiteY2" fmla="*/ 3289 h 805394"/>
              <a:gd name="connsiteX3" fmla="*/ 3785937 w 5165558"/>
              <a:gd name="connsiteY3" fmla="*/ 179752 h 805394"/>
              <a:gd name="connsiteX4" fmla="*/ 5165558 w 5165558"/>
              <a:gd name="connsiteY4" fmla="*/ 805394 h 805394"/>
              <a:gd name="connsiteX0" fmla="*/ 0 w 5165558"/>
              <a:gd name="connsiteY0" fmla="*/ 790105 h 806147"/>
              <a:gd name="connsiteX1" fmla="*/ 946484 w 5165558"/>
              <a:gd name="connsiteY1" fmla="*/ 308842 h 806147"/>
              <a:gd name="connsiteX2" fmla="*/ 2277978 w 5165558"/>
              <a:gd name="connsiteY2" fmla="*/ 4042 h 806147"/>
              <a:gd name="connsiteX3" fmla="*/ 3785937 w 5165558"/>
              <a:gd name="connsiteY3" fmla="*/ 180505 h 806147"/>
              <a:gd name="connsiteX4" fmla="*/ 5165558 w 5165558"/>
              <a:gd name="connsiteY4" fmla="*/ 806147 h 806147"/>
              <a:gd name="connsiteX0" fmla="*/ 0 w 5165558"/>
              <a:gd name="connsiteY0" fmla="*/ 760055 h 776097"/>
              <a:gd name="connsiteX1" fmla="*/ 946484 w 5165558"/>
              <a:gd name="connsiteY1" fmla="*/ 278792 h 776097"/>
              <a:gd name="connsiteX2" fmla="*/ 2326105 w 5165558"/>
              <a:gd name="connsiteY2" fmla="*/ 6076 h 776097"/>
              <a:gd name="connsiteX3" fmla="*/ 3785937 w 5165558"/>
              <a:gd name="connsiteY3" fmla="*/ 150455 h 776097"/>
              <a:gd name="connsiteX4" fmla="*/ 5165558 w 5165558"/>
              <a:gd name="connsiteY4" fmla="*/ 776097 h 776097"/>
              <a:gd name="connsiteX0" fmla="*/ 0 w 5120187"/>
              <a:gd name="connsiteY0" fmla="*/ 760055 h 856800"/>
              <a:gd name="connsiteX1" fmla="*/ 946484 w 5120187"/>
              <a:gd name="connsiteY1" fmla="*/ 278792 h 856800"/>
              <a:gd name="connsiteX2" fmla="*/ 2326105 w 5120187"/>
              <a:gd name="connsiteY2" fmla="*/ 6076 h 856800"/>
              <a:gd name="connsiteX3" fmla="*/ 3785937 w 5120187"/>
              <a:gd name="connsiteY3" fmla="*/ 150455 h 856800"/>
              <a:gd name="connsiteX4" fmla="*/ 5120187 w 5120187"/>
              <a:gd name="connsiteY4" fmla="*/ 856800 h 856800"/>
              <a:gd name="connsiteX0" fmla="*/ 0 w 4819485"/>
              <a:gd name="connsiteY0" fmla="*/ 760055 h 760055"/>
              <a:gd name="connsiteX1" fmla="*/ 946484 w 4819485"/>
              <a:gd name="connsiteY1" fmla="*/ 278792 h 760055"/>
              <a:gd name="connsiteX2" fmla="*/ 2326105 w 4819485"/>
              <a:gd name="connsiteY2" fmla="*/ 6076 h 760055"/>
              <a:gd name="connsiteX3" fmla="*/ 3785937 w 4819485"/>
              <a:gd name="connsiteY3" fmla="*/ 150455 h 760055"/>
              <a:gd name="connsiteX4" fmla="*/ 4819485 w 4819485"/>
              <a:gd name="connsiteY4" fmla="*/ 721023 h 760055"/>
              <a:gd name="connsiteX0" fmla="*/ 0 w 4819485"/>
              <a:gd name="connsiteY0" fmla="*/ 760055 h 760055"/>
              <a:gd name="connsiteX1" fmla="*/ 946484 w 4819485"/>
              <a:gd name="connsiteY1" fmla="*/ 278792 h 760055"/>
              <a:gd name="connsiteX2" fmla="*/ 2326105 w 4819485"/>
              <a:gd name="connsiteY2" fmla="*/ 6076 h 760055"/>
              <a:gd name="connsiteX3" fmla="*/ 3785937 w 4819485"/>
              <a:gd name="connsiteY3" fmla="*/ 150455 h 760055"/>
              <a:gd name="connsiteX4" fmla="*/ 4819485 w 4819485"/>
              <a:gd name="connsiteY4" fmla="*/ 721023 h 760055"/>
              <a:gd name="connsiteX0" fmla="*/ 0 w 3785937"/>
              <a:gd name="connsiteY0" fmla="*/ 760055 h 760055"/>
              <a:gd name="connsiteX1" fmla="*/ 946484 w 3785937"/>
              <a:gd name="connsiteY1" fmla="*/ 278792 h 760055"/>
              <a:gd name="connsiteX2" fmla="*/ 2326105 w 3785937"/>
              <a:gd name="connsiteY2" fmla="*/ 6076 h 760055"/>
              <a:gd name="connsiteX3" fmla="*/ 3785937 w 3785937"/>
              <a:gd name="connsiteY3" fmla="*/ 150455 h 760055"/>
              <a:gd name="connsiteX0" fmla="*/ 0 w 4828492"/>
              <a:gd name="connsiteY0" fmla="*/ 754036 h 754036"/>
              <a:gd name="connsiteX1" fmla="*/ 946484 w 4828492"/>
              <a:gd name="connsiteY1" fmla="*/ 272773 h 754036"/>
              <a:gd name="connsiteX2" fmla="*/ 2326105 w 4828492"/>
              <a:gd name="connsiteY2" fmla="*/ 57 h 754036"/>
              <a:gd name="connsiteX3" fmla="*/ 4828492 w 4828492"/>
              <a:gd name="connsiteY3" fmla="*/ 293149 h 754036"/>
              <a:gd name="connsiteX0" fmla="*/ 0 w 4828492"/>
              <a:gd name="connsiteY0" fmla="*/ 753098 h 753098"/>
              <a:gd name="connsiteX1" fmla="*/ 946484 w 4828492"/>
              <a:gd name="connsiteY1" fmla="*/ 271835 h 753098"/>
              <a:gd name="connsiteX2" fmla="*/ 2710091 w 4828492"/>
              <a:gd name="connsiteY2" fmla="*/ 57 h 753098"/>
              <a:gd name="connsiteX3" fmla="*/ 4828492 w 4828492"/>
              <a:gd name="connsiteY3" fmla="*/ 292211 h 753098"/>
              <a:gd name="connsiteX0" fmla="*/ 0 w 4828492"/>
              <a:gd name="connsiteY0" fmla="*/ 686413 h 686413"/>
              <a:gd name="connsiteX1" fmla="*/ 946484 w 4828492"/>
              <a:gd name="connsiteY1" fmla="*/ 205150 h 686413"/>
              <a:gd name="connsiteX2" fmla="*/ 2673087 w 4828492"/>
              <a:gd name="connsiteY2" fmla="*/ 90 h 686413"/>
              <a:gd name="connsiteX3" fmla="*/ 4828492 w 4828492"/>
              <a:gd name="connsiteY3" fmla="*/ 225526 h 68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28492" h="686413">
                <a:moveTo>
                  <a:pt x="0" y="686413"/>
                </a:moveTo>
                <a:cubicBezTo>
                  <a:pt x="181811" y="543371"/>
                  <a:pt x="500970" y="319537"/>
                  <a:pt x="946484" y="205150"/>
                </a:cubicBezTo>
                <a:cubicBezTo>
                  <a:pt x="1391998" y="90763"/>
                  <a:pt x="2026086" y="-3306"/>
                  <a:pt x="2673087" y="90"/>
                </a:cubicBezTo>
                <a:cubicBezTo>
                  <a:pt x="3320088" y="3486"/>
                  <a:pt x="4277713" y="91842"/>
                  <a:pt x="4828492" y="225526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35" name="Picture 4" descr="Không có mô tả.">
            <a:extLst>
              <a:ext uri="{FF2B5EF4-FFF2-40B4-BE49-F238E27FC236}">
                <a16:creationId xmlns:a16="http://schemas.microsoft.com/office/drawing/2014/main" id="{2B8B8A1D-A27D-4338-9ABB-6959DF3153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448395" y="427991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4113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8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1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8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5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6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8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5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5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32" grpId="0" animBg="1"/>
          <p:bldP spid="33" grpId="0" animBg="1"/>
          <p:bldP spid="3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5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5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32" grpId="0" animBg="1"/>
          <p:bldP spid="33" grpId="0" animBg="1"/>
          <p:bldP spid="34" grpId="0" animBg="1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3401C011-DA79-4AE2-A2F4-D1BB93D0BD58}"/>
              </a:ext>
            </a:extLst>
          </p:cNvPr>
          <p:cNvSpPr/>
          <p:nvPr/>
        </p:nvSpPr>
        <p:spPr>
          <a:xfrm>
            <a:off x="2974137" y="4224117"/>
            <a:ext cx="1055766" cy="1055766"/>
          </a:xfrm>
          <a:prstGeom prst="ellipse">
            <a:avLst/>
          </a:prstGeom>
          <a:solidFill>
            <a:srgbClr val="FF000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FB29DE4-F3E1-427E-BB73-A11E09E0D6A9}"/>
              </a:ext>
            </a:extLst>
          </p:cNvPr>
          <p:cNvSpPr/>
          <p:nvPr/>
        </p:nvSpPr>
        <p:spPr>
          <a:xfrm>
            <a:off x="-601881" y="4351445"/>
            <a:ext cx="3313447" cy="3313447"/>
          </a:xfrm>
          <a:prstGeom prst="ellipse">
            <a:avLst/>
          </a:prstGeom>
          <a:solidFill>
            <a:srgbClr val="00B05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29EE351-A905-4D7C-B577-DE55A7A3C021}"/>
              </a:ext>
            </a:extLst>
          </p:cNvPr>
          <p:cNvSpPr/>
          <p:nvPr/>
        </p:nvSpPr>
        <p:spPr>
          <a:xfrm>
            <a:off x="7618344" y="-458115"/>
            <a:ext cx="1996440" cy="1996440"/>
          </a:xfrm>
          <a:prstGeom prst="ellipse">
            <a:avLst/>
          </a:prstGeom>
          <a:solidFill>
            <a:srgbClr val="F2D6C6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4D2C7B1-49D5-4ED2-AC35-52886B13B3FC}"/>
              </a:ext>
            </a:extLst>
          </p:cNvPr>
          <p:cNvSpPr/>
          <p:nvPr/>
        </p:nvSpPr>
        <p:spPr>
          <a:xfrm>
            <a:off x="8878553" y="-1169817"/>
            <a:ext cx="3313447" cy="3313447"/>
          </a:xfrm>
          <a:prstGeom prst="ellipse">
            <a:avLst/>
          </a:prstGeom>
          <a:solidFill>
            <a:schemeClr val="accent5">
              <a:lumMod val="20000"/>
              <a:lumOff val="80000"/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8AF0B9A-5EE5-47F8-BE50-35E91612AD3C}"/>
              </a:ext>
            </a:extLst>
          </p:cNvPr>
          <p:cNvSpPr/>
          <p:nvPr/>
        </p:nvSpPr>
        <p:spPr>
          <a:xfrm>
            <a:off x="3054164" y="5714319"/>
            <a:ext cx="305818" cy="305818"/>
          </a:xfrm>
          <a:prstGeom prst="ellipse">
            <a:avLst/>
          </a:prstGeom>
          <a:solidFill>
            <a:srgbClr val="7030A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28B6C12-F801-4DFF-A189-41B3B0F46568}"/>
              </a:ext>
            </a:extLst>
          </p:cNvPr>
          <p:cNvGrpSpPr/>
          <p:nvPr/>
        </p:nvGrpSpPr>
        <p:grpSpPr>
          <a:xfrm>
            <a:off x="605286" y="280614"/>
            <a:ext cx="605826" cy="830997"/>
            <a:chOff x="3174278" y="237323"/>
            <a:chExt cx="605826" cy="830997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ED5D3DB-8C15-48AE-8B48-0957D4D56292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5D52596-5653-4811-A920-A7D4B7A0F6E4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4800" b="1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17B98A02-A388-4061-AD71-62C2205297DB}"/>
              </a:ext>
            </a:extLst>
          </p:cNvPr>
          <p:cNvSpPr txBox="1"/>
          <p:nvPr/>
        </p:nvSpPr>
        <p:spPr>
          <a:xfrm>
            <a:off x="1265480" y="505723"/>
            <a:ext cx="9859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a) Những đèn lồng nào ghi phép tính có kết quả bằng nhau?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057E3CE-3F87-428B-800A-CC2AA3C792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7216" y="1451892"/>
            <a:ext cx="6600372" cy="426242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13D4DA1-6F75-45EF-B92F-C25C5D17B50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4868" b="51323" l="14579" r="26651">
                        <a14:foregroundMark x1="17601" y1="36992" x2="17540" y2="35802"/>
                        <a14:foregroundMark x1="24032" y1="38801" x2="25740" y2="38801"/>
                        <a14:foregroundMark x1="25626" y1="36861" x2="25399" y2="35626"/>
                        <a14:foregroundMark x1="25626" y1="35802" x2="25854" y2="39153"/>
                        <a14:foregroundMark x1="25854" y1="38977" x2="26424" y2="38624"/>
                        <a14:foregroundMark x1="26424" y1="38448" x2="26424" y2="37037"/>
                        <a14:foregroundMark x1="25740" y1="36155" x2="25968" y2="35626"/>
                        <a14:foregroundMark x1="25968" y1="35450" x2="26651" y2="35802"/>
                        <a14:foregroundMark x1="21298" y1="32275" x2="22665" y2="32099"/>
                        <a14:foregroundMark x1="22665" y1="31922" x2="23007" y2="25397"/>
                        <a14:foregroundMark x1="20273" y1="49912" x2="20273" y2="50441"/>
                        <a14:foregroundMark x1="17882" y1="37390" x2="18223" y2="39330"/>
                        <a14:foregroundMark x1="17995" y1="39330" x2="17768" y2="38801"/>
                        <a14:foregroundMark x1="17654" y1="39506" x2="17654" y2="39506"/>
                        <a14:foregroundMark x1="17654" y1="39506" x2="17768" y2="39683"/>
                        <a14:foregroundMark x1="17654" y1="39506" x2="17654" y2="39506"/>
                        <a14:foregroundMark x1="17768" y1="39506" x2="17882" y2="39683"/>
                        <a14:foregroundMark x1="17882" y1="39683" x2="17768" y2="39683"/>
                        <a14:foregroundMark x1="21185" y1="44797" x2="21185" y2="44797"/>
                        <a14:foregroundMark x1="21185" y1="45150" x2="21185" y2="45150"/>
                        <a14:foregroundMark x1="20957" y1="45679" x2="20957" y2="45679"/>
                        <a14:foregroundMark x1="20501" y1="31922" x2="18679" y2="34215"/>
                        <a14:foregroundMark x1="17654" y1="34921" x2="17654" y2="34921"/>
                        <a14:foregroundMark x1="17312" y1="35273" x2="17312" y2="35273"/>
                        <a14:foregroundMark x1="24146" y1="32981" x2="26310" y2="35626"/>
                        <a14:foregroundMark x1="26310" y1="35626" x2="23804" y2="33157"/>
                        <a14:foregroundMark x1="23121" y1="32804" x2="23121" y2="32099"/>
                        <a14:foregroundMark x1="23121" y1="32099" x2="23007" y2="30511"/>
                        <a14:foregroundMark x1="18337" y1="40212" x2="18337" y2="40212"/>
                        <a14:foregroundMark x1="19741" y1="42285" x2="20615" y2="43563"/>
                        <a14:foregroundMark x1="20957" y1="44092" x2="24260" y2="42152"/>
                        <a14:foregroundMark x1="18588" y1="40917" x2="18679" y2="41270"/>
                        <a14:foregroundMark x1="18451" y1="40388" x2="18588" y2="40917"/>
                        <a14:backgroundMark x1="17540" y1="49559" x2="18793" y2="48325"/>
                        <a14:backgroundMark x1="19704" y1="48854" x2="19704" y2="48854"/>
                        <a14:backgroundMark x1="19248" y1="49735" x2="19248" y2="49735"/>
                        <a14:backgroundMark x1="19704" y1="49030" x2="19704" y2="49030"/>
                        <a14:backgroundMark x1="19704" y1="48677" x2="19704" y2="48677"/>
                        <a14:backgroundMark x1="19818" y1="48148" x2="19818" y2="49030"/>
                        <a14:backgroundMark x1="17654" y1="45679" x2="17654" y2="45679"/>
                        <a14:backgroundMark x1="17768" y1="30511" x2="17768" y2="30511"/>
                        <a14:backgroundMark x1="19590" y1="49912" x2="19590" y2="49912"/>
                        <a14:backgroundMark x1="19704" y1="49912" x2="19704" y2="49912"/>
                        <a14:backgroundMark x1="19704" y1="48854" x2="19704" y2="49912"/>
                        <a14:backgroundMark x1="17654" y1="37037" x2="17685" y2="37471"/>
                        <a14:backgroundMark x1="20273" y1="45503" x2="20273" y2="45503"/>
                        <a14:backgroundMark x1="19818" y1="49912" x2="19818" y2="49912"/>
                        <a14:backgroundMark x1="19932" y1="50088" x2="19932" y2="50088"/>
                        <a14:backgroundMark x1="20046" y1="49912" x2="20046" y2="49912"/>
                        <a14:backgroundMark x1="17540" y1="41975" x2="18337" y2="44797"/>
                        <a14:backgroundMark x1="17995" y1="41446" x2="17995" y2="41446"/>
                        <a14:backgroundMark x1="17995" y1="40917" x2="17995" y2="40917"/>
                        <a14:backgroundMark x1="18109" y1="40741" x2="18109" y2="40741"/>
                        <a14:backgroundMark x1="18223" y1="40741" x2="18223" y2="40741"/>
                        <a14:backgroundMark x1="18223" y1="40741" x2="18223" y2="40741"/>
                        <a14:backgroundMark x1="18337" y1="40564" x2="18337" y2="40564"/>
                        <a14:backgroundMark x1="18337" y1="40917" x2="18337" y2="40917"/>
                        <a14:backgroundMark x1="18337" y1="40917" x2="18337" y2="40917"/>
                      </a14:backgroundRemoval>
                    </a14:imgEffect>
                    <a14:imgEffect>
                      <a14:sharpenSoften amount="7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285" t="21747" r="72861" b="45280"/>
          <a:stretch/>
        </p:blipFill>
        <p:spPr>
          <a:xfrm>
            <a:off x="3449502" y="2378888"/>
            <a:ext cx="914400" cy="1405467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A591FF2A-8971-4BFA-ACC8-139A540867DE}"/>
              </a:ext>
            </a:extLst>
          </p:cNvPr>
          <p:cNvGrpSpPr/>
          <p:nvPr/>
        </p:nvGrpSpPr>
        <p:grpSpPr>
          <a:xfrm>
            <a:off x="6609648" y="2378888"/>
            <a:ext cx="753626" cy="1513709"/>
            <a:chOff x="9177868" y="1784800"/>
            <a:chExt cx="753626" cy="1513709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403FC59F-A459-4BA9-B8F7-C4ACA798B6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25044" b="56085" l="61276" r="71185">
                          <a14:foregroundMark x1="66211" y1="26631" x2="66287" y2="25926"/>
                          <a14:foregroundMark x1="66173" y1="26984" x2="66211" y2="26631"/>
                          <a14:foregroundMark x1="66078" y1="27866" x2="66173" y2="26984"/>
                          <a14:foregroundMark x1="66002" y1="28571" x2="66078" y2="27866"/>
                          <a14:foregroundMark x1="65964" y1="28924" x2="66002" y2="28571"/>
                          <a14:foregroundMark x1="65604" y1="32275" x2="65964" y2="28924"/>
                          <a14:foregroundMark x1="62187" y1="36155" x2="61276" y2="36332"/>
                          <a14:foregroundMark x1="65599" y1="54502" x2="65490" y2="56085"/>
                          <a14:backgroundMark x1="65490" y1="49206" x2="65490" y2="49206"/>
                          <a14:backgroundMark x1="65831" y1="49206" x2="65831" y2="49206"/>
                          <a14:backgroundMark x1="67654" y1="31393" x2="67768" y2="30688"/>
                          <a14:backgroundMark x1="68337" y1="28571" x2="68337" y2="28571"/>
                          <a14:backgroundMark x1="67084" y1="26631" x2="67084" y2="26631"/>
                          <a14:backgroundMark x1="63667" y1="26984" x2="63667" y2="26984"/>
                          <a14:backgroundMark x1="64351" y1="28571" x2="64351" y2="28571"/>
                          <a14:backgroundMark x1="65376" y1="28924" x2="65376" y2="28924"/>
                          <a14:backgroundMark x1="65376" y1="29101" x2="65376" y2="29101"/>
                          <a14:backgroundMark x1="65604" y1="28571" x2="65604" y2="28571"/>
                          <a14:backgroundMark x1="65831" y1="27866" x2="65831" y2="27866"/>
                          <a14:backgroundMark x1="65604" y1="26984" x2="65604" y2="26984"/>
                          <a14:backgroundMark x1="65604" y1="28042" x2="65718" y2="26631"/>
                          <a14:backgroundMark x1="65604" y1="48148" x2="65490" y2="54497"/>
                          <a14:backgroundMark x1="65604" y1="56437" x2="65148" y2="56614"/>
                          <a14:backgroundMark x1="65718" y1="48148" x2="65604" y2="47619"/>
                          <a14:backgroundMark x1="66629" y1="48501" x2="65718" y2="47795"/>
                        </a14:backgroundRemoval>
                      </a14:imgEffect>
                      <a14:imgEffect>
                        <a14:sharpenSoften amount="3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097" t="21697" r="27485" b="42790"/>
            <a:stretch/>
          </p:blipFill>
          <p:spPr>
            <a:xfrm>
              <a:off x="9177868" y="1784800"/>
              <a:ext cx="753626" cy="1513709"/>
            </a:xfrm>
            <a:prstGeom prst="rect">
              <a:avLst/>
            </a:prstGeom>
          </p:spPr>
        </p:pic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5B127919-91B4-442C-82D2-9C00DEB0092E}"/>
                </a:ext>
              </a:extLst>
            </p:cNvPr>
            <p:cNvCxnSpPr>
              <a:cxnSpLocks/>
            </p:cNvCxnSpPr>
            <p:nvPr/>
          </p:nvCxnSpPr>
          <p:spPr>
            <a:xfrm>
              <a:off x="9528741" y="2853559"/>
              <a:ext cx="0" cy="187096"/>
            </a:xfrm>
            <a:prstGeom prst="line">
              <a:avLst/>
            </a:prstGeom>
            <a:ln w="19050">
              <a:solidFill>
                <a:srgbClr val="B0497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3448466-5EAD-4E8C-98F4-C7C15CC440AC}"/>
              </a:ext>
            </a:extLst>
          </p:cNvPr>
          <p:cNvGrpSpPr/>
          <p:nvPr/>
        </p:nvGrpSpPr>
        <p:grpSpPr>
          <a:xfrm>
            <a:off x="5001503" y="2123348"/>
            <a:ext cx="830179" cy="1405467"/>
            <a:chOff x="2162406" y="3630249"/>
            <a:chExt cx="830179" cy="1405467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FA4006A1-A219-42B3-A6D8-33852BBA27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8695" b="47443" l="37585" r="47950">
                          <a14:foregroundMark x1="42255" y1="45503" x2="42141" y2="47619"/>
                          <a14:foregroundMark x1="47494" y1="34039" x2="47722" y2="33862"/>
                          <a14:foregroundMark x1="38269" y1="31570" x2="37927" y2="33862"/>
                          <a14:foregroundMark x1="37927" y1="33686" x2="37585" y2="34215"/>
                          <a14:backgroundMark x1="39522" y1="27337" x2="39522" y2="27337"/>
                          <a14:backgroundMark x1="39522" y1="27337" x2="41458" y2="25926"/>
                        </a14:backgroundRemoval>
                      </a14:imgEffect>
                      <a14:imgEffect>
                        <a14:sharpenSoften amount="3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659" t="15657" r="50763" b="51369"/>
            <a:stretch/>
          </p:blipFill>
          <p:spPr>
            <a:xfrm>
              <a:off x="2162406" y="3630249"/>
              <a:ext cx="830179" cy="1405467"/>
            </a:xfrm>
            <a:prstGeom prst="rect">
              <a:avLst/>
            </a:prstGeom>
          </p:spPr>
        </p:pic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81D3FA8F-167A-47E2-8DD4-295FB47D17E5}"/>
                </a:ext>
              </a:extLst>
            </p:cNvPr>
            <p:cNvSpPr/>
            <p:nvPr/>
          </p:nvSpPr>
          <p:spPr>
            <a:xfrm>
              <a:off x="2526112" y="4004199"/>
              <a:ext cx="52627" cy="120469"/>
            </a:xfrm>
            <a:custGeom>
              <a:avLst/>
              <a:gdLst>
                <a:gd name="connsiteX0" fmla="*/ 0 w 52627"/>
                <a:gd name="connsiteY0" fmla="*/ 34949 h 120469"/>
                <a:gd name="connsiteX1" fmla="*/ 39470 w 52627"/>
                <a:gd name="connsiteY1" fmla="*/ 2057 h 120469"/>
                <a:gd name="connsiteX2" fmla="*/ 46049 w 52627"/>
                <a:gd name="connsiteY2" fmla="*/ 87577 h 120469"/>
                <a:gd name="connsiteX3" fmla="*/ 52627 w 52627"/>
                <a:gd name="connsiteY3" fmla="*/ 120469 h 120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27" h="120469">
                  <a:moveTo>
                    <a:pt x="0" y="34949"/>
                  </a:moveTo>
                  <a:cubicBezTo>
                    <a:pt x="15897" y="14117"/>
                    <a:pt x="31795" y="-6714"/>
                    <a:pt x="39470" y="2057"/>
                  </a:cubicBezTo>
                  <a:cubicBezTo>
                    <a:pt x="47145" y="10828"/>
                    <a:pt x="43856" y="67842"/>
                    <a:pt x="46049" y="87577"/>
                  </a:cubicBezTo>
                  <a:cubicBezTo>
                    <a:pt x="48242" y="107312"/>
                    <a:pt x="50434" y="113890"/>
                    <a:pt x="52627" y="120469"/>
                  </a:cubicBezTo>
                </a:path>
              </a:pathLst>
            </a:custGeom>
            <a:noFill/>
            <a:ln w="28575">
              <a:solidFill>
                <a:srgbClr val="B0497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1EB815BF-BCC4-4D2C-AFAC-CAB38E5076CC}"/>
                </a:ext>
              </a:extLst>
            </p:cNvPr>
            <p:cNvSpPr/>
            <p:nvPr/>
          </p:nvSpPr>
          <p:spPr>
            <a:xfrm>
              <a:off x="2565584" y="4703568"/>
              <a:ext cx="0" cy="92098"/>
            </a:xfrm>
            <a:custGeom>
              <a:avLst/>
              <a:gdLst>
                <a:gd name="connsiteX0" fmla="*/ 0 w 0"/>
                <a:gd name="connsiteY0" fmla="*/ 0 h 92098"/>
                <a:gd name="connsiteX1" fmla="*/ 0 w 0"/>
                <a:gd name="connsiteY1" fmla="*/ 92098 h 92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92098">
                  <a:moveTo>
                    <a:pt x="0" y="0"/>
                  </a:moveTo>
                  <a:lnTo>
                    <a:pt x="0" y="92098"/>
                  </a:lnTo>
                </a:path>
              </a:pathLst>
            </a:custGeom>
            <a:noFill/>
            <a:ln w="28575">
              <a:solidFill>
                <a:srgbClr val="B0497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4A9D8905-A222-4FE0-B71F-CF80D7C333DF}"/>
              </a:ext>
            </a:extLst>
          </p:cNvPr>
          <p:cNvSpPr txBox="1"/>
          <p:nvPr/>
        </p:nvSpPr>
        <p:spPr>
          <a:xfrm>
            <a:off x="1265481" y="498303"/>
            <a:ext cx="96604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b)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bốn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đèn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lồng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màu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đỏ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đèn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lồng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ghi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phép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tính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kết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quả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lớn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nhất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đèn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lồng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ghi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phép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tính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kết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quả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nhất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?</a:t>
            </a: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5573DDC-1998-446C-8808-6E044D35C95D}"/>
              </a:ext>
            </a:extLst>
          </p:cNvPr>
          <p:cNvSpPr txBox="1"/>
          <p:nvPr/>
        </p:nvSpPr>
        <p:spPr>
          <a:xfrm>
            <a:off x="2212373" y="5943524"/>
            <a:ext cx="2474258" cy="646331"/>
          </a:xfrm>
          <a:prstGeom prst="rect">
            <a:avLst/>
          </a:prstGeom>
          <a:solidFill>
            <a:srgbClr val="EF5F5F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8 + 7 = 15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AAA2855-F2FE-4AB6-B7C6-17BAD2B99AA6}"/>
              </a:ext>
            </a:extLst>
          </p:cNvPr>
          <p:cNvSpPr txBox="1"/>
          <p:nvPr/>
        </p:nvSpPr>
        <p:spPr>
          <a:xfrm>
            <a:off x="7504811" y="5943524"/>
            <a:ext cx="2474258" cy="646331"/>
          </a:xfrm>
          <a:prstGeom prst="rect">
            <a:avLst/>
          </a:prstGeom>
          <a:solidFill>
            <a:srgbClr val="EF5F5F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6 + 5 = 11</a:t>
            </a:r>
          </a:p>
        </p:txBody>
      </p:sp>
    </p:spTree>
    <p:extLst>
      <p:ext uri="{BB962C8B-B14F-4D97-AF65-F5344CB8AC3E}">
        <p14:creationId xmlns:p14="http://schemas.microsoft.com/office/powerpoint/2010/main" val="2094053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1.85185E-6 L -0.18463 -0.02245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32" y="-1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33333E-6 L -0.30755 0.2382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78" y="1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3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2.22222E-6 L 0.27187 0.06528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94" y="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20" grpId="0"/>
      <p:bldP spid="21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624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581DE27-67A4-4F0B-A69B-EF47E863359A}"/>
              </a:ext>
            </a:extLst>
          </p:cNvPr>
          <p:cNvSpPr txBox="1"/>
          <p:nvPr/>
        </p:nvSpPr>
        <p:spPr>
          <a:xfrm>
            <a:off x="1741842" y="688787"/>
            <a:ext cx="8372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Số?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039D175-9D0C-4CF0-A799-D9B18E865D60}"/>
              </a:ext>
            </a:extLst>
          </p:cNvPr>
          <p:cNvGraphicFramePr>
            <a:graphicFrameLocks noGrp="1"/>
          </p:cNvGraphicFramePr>
          <p:nvPr/>
        </p:nvGraphicFramePr>
        <p:xfrm>
          <a:off x="1399364" y="1304178"/>
          <a:ext cx="9778519" cy="20068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6403">
                  <a:extLst>
                    <a:ext uri="{9D8B030D-6E8A-4147-A177-3AD203B41FA5}">
                      <a16:colId xmlns:a16="http://schemas.microsoft.com/office/drawing/2014/main" val="3301960261"/>
                    </a:ext>
                  </a:extLst>
                </a:gridCol>
                <a:gridCol w="1263686">
                  <a:extLst>
                    <a:ext uri="{9D8B030D-6E8A-4147-A177-3AD203B41FA5}">
                      <a16:colId xmlns:a16="http://schemas.microsoft.com/office/drawing/2014/main" val="1457856739"/>
                    </a:ext>
                  </a:extLst>
                </a:gridCol>
                <a:gridCol w="1263686">
                  <a:extLst>
                    <a:ext uri="{9D8B030D-6E8A-4147-A177-3AD203B41FA5}">
                      <a16:colId xmlns:a16="http://schemas.microsoft.com/office/drawing/2014/main" val="3554666792"/>
                    </a:ext>
                  </a:extLst>
                </a:gridCol>
                <a:gridCol w="1263686">
                  <a:extLst>
                    <a:ext uri="{9D8B030D-6E8A-4147-A177-3AD203B41FA5}">
                      <a16:colId xmlns:a16="http://schemas.microsoft.com/office/drawing/2014/main" val="3408620678"/>
                    </a:ext>
                  </a:extLst>
                </a:gridCol>
                <a:gridCol w="1263686">
                  <a:extLst>
                    <a:ext uri="{9D8B030D-6E8A-4147-A177-3AD203B41FA5}">
                      <a16:colId xmlns:a16="http://schemas.microsoft.com/office/drawing/2014/main" val="1271204528"/>
                    </a:ext>
                  </a:extLst>
                </a:gridCol>
                <a:gridCol w="1263686">
                  <a:extLst>
                    <a:ext uri="{9D8B030D-6E8A-4147-A177-3AD203B41FA5}">
                      <a16:colId xmlns:a16="http://schemas.microsoft.com/office/drawing/2014/main" val="2677835701"/>
                    </a:ext>
                  </a:extLst>
                </a:gridCol>
                <a:gridCol w="1263686">
                  <a:extLst>
                    <a:ext uri="{9D8B030D-6E8A-4147-A177-3AD203B41FA5}">
                      <a16:colId xmlns:a16="http://schemas.microsoft.com/office/drawing/2014/main" val="2946917561"/>
                    </a:ext>
                  </a:extLst>
                </a:gridCol>
              </a:tblGrid>
              <a:tr h="624567">
                <a:tc>
                  <a:txBody>
                    <a:bodyPr/>
                    <a:lstStyle/>
                    <a:p>
                      <a:pPr algn="ctr"/>
                      <a:r>
                        <a:rPr lang="en-VN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Số hạng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1216328"/>
                  </a:ext>
                </a:extLst>
              </a:tr>
              <a:tr h="700688">
                <a:tc>
                  <a:txBody>
                    <a:bodyPr/>
                    <a:lstStyle/>
                    <a:p>
                      <a:pPr algn="ctr"/>
                      <a:r>
                        <a:rPr lang="en-VN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Số hạng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3493399"/>
                  </a:ext>
                </a:extLst>
              </a:tr>
              <a:tr h="681558">
                <a:tc>
                  <a:txBody>
                    <a:bodyPr/>
                    <a:lstStyle/>
                    <a:p>
                      <a:pPr algn="ctr"/>
                      <a:r>
                        <a:rPr lang="en-VN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Tổng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1688769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43C2DCCE-5721-487D-ABAE-A2001C4E83DC}"/>
              </a:ext>
            </a:extLst>
          </p:cNvPr>
          <p:cNvSpPr txBox="1"/>
          <p:nvPr/>
        </p:nvSpPr>
        <p:spPr>
          <a:xfrm>
            <a:off x="5079092" y="2686512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12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862025-C3A1-4CE9-9246-7D4FB93EFC71}"/>
              </a:ext>
            </a:extLst>
          </p:cNvPr>
          <p:cNvSpPr txBox="1"/>
          <p:nvPr/>
        </p:nvSpPr>
        <p:spPr>
          <a:xfrm>
            <a:off x="6328649" y="2677495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12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BE98BE-B500-4E89-A6B0-E1B9A40D8B15}"/>
              </a:ext>
            </a:extLst>
          </p:cNvPr>
          <p:cNvSpPr txBox="1"/>
          <p:nvPr/>
        </p:nvSpPr>
        <p:spPr>
          <a:xfrm>
            <a:off x="7648546" y="2686509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12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2C16F5-A9A8-4796-84E4-519AB19D6B51}"/>
              </a:ext>
            </a:extLst>
          </p:cNvPr>
          <p:cNvSpPr txBox="1"/>
          <p:nvPr/>
        </p:nvSpPr>
        <p:spPr>
          <a:xfrm>
            <a:off x="10184632" y="2689382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17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5FFF239-7BBD-4F2D-B14F-08C091F2F28E}"/>
              </a:ext>
            </a:extLst>
          </p:cNvPr>
          <p:cNvGrpSpPr/>
          <p:nvPr/>
        </p:nvGrpSpPr>
        <p:grpSpPr>
          <a:xfrm>
            <a:off x="1039150" y="422822"/>
            <a:ext cx="605826" cy="830997"/>
            <a:chOff x="3174278" y="237323"/>
            <a:chExt cx="605826" cy="830997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60DF44EB-1339-4585-BD43-DDFE05742D56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8BE3F75-3DCC-4ACC-AADE-26C71508B0DB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4800" b="1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06173B7-DE75-4903-8E5F-941EBD37C4A9}"/>
              </a:ext>
            </a:extLst>
          </p:cNvPr>
          <p:cNvGrpSpPr/>
          <p:nvPr/>
        </p:nvGrpSpPr>
        <p:grpSpPr>
          <a:xfrm>
            <a:off x="1151987" y="3361350"/>
            <a:ext cx="605826" cy="830997"/>
            <a:chOff x="3174278" y="237323"/>
            <a:chExt cx="605826" cy="830997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B46CEA22-4741-44FD-AAAE-AEBF1BB2A719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255B43B-3F65-49E9-AA8F-E7AA13C93DFB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4800" b="1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FC475DE2-889F-4E1F-B9C8-A91965A785E7}"/>
              </a:ext>
            </a:extLst>
          </p:cNvPr>
          <p:cNvSpPr txBox="1"/>
          <p:nvPr/>
        </p:nvSpPr>
        <p:spPr>
          <a:xfrm>
            <a:off x="1812182" y="3580053"/>
            <a:ext cx="8372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Số?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83092BA-0B2A-45FF-822B-78943C50588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150" y="4385209"/>
            <a:ext cx="4515271" cy="165005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6396676-EF28-4CA1-98E2-0C7B3C39C43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7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7215" y="3894713"/>
            <a:ext cx="6149271" cy="223198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48EDE634-00D1-49DC-8468-7688619D1CDC}"/>
              </a:ext>
            </a:extLst>
          </p:cNvPr>
          <p:cNvGrpSpPr/>
          <p:nvPr/>
        </p:nvGrpSpPr>
        <p:grpSpPr>
          <a:xfrm>
            <a:off x="2826070" y="4332486"/>
            <a:ext cx="774225" cy="774225"/>
            <a:chOff x="2297817" y="6896711"/>
            <a:chExt cx="774225" cy="774225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5600D168-C4C5-4339-891D-6ABE0252EBDF}"/>
                </a:ext>
              </a:extLst>
            </p:cNvPr>
            <p:cNvSpPr/>
            <p:nvPr/>
          </p:nvSpPr>
          <p:spPr>
            <a:xfrm>
              <a:off x="2297817" y="6896711"/>
              <a:ext cx="774225" cy="774225"/>
            </a:xfrm>
            <a:prstGeom prst="ellipse">
              <a:avLst/>
            </a:prstGeom>
            <a:solidFill>
              <a:srgbClr val="F8CB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4316F53-AFB2-4A1A-B9B2-6DCC55AD2BC5}"/>
                </a:ext>
              </a:extLst>
            </p:cNvPr>
            <p:cNvSpPr/>
            <p:nvPr/>
          </p:nvSpPr>
          <p:spPr>
            <a:xfrm>
              <a:off x="2300258" y="6977106"/>
              <a:ext cx="697627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+mn-cs"/>
                </a:rPr>
                <a:t>14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8DBA830-7BDF-476C-B825-07266A278362}"/>
              </a:ext>
            </a:extLst>
          </p:cNvPr>
          <p:cNvGrpSpPr/>
          <p:nvPr/>
        </p:nvGrpSpPr>
        <p:grpSpPr>
          <a:xfrm>
            <a:off x="4586232" y="5002411"/>
            <a:ext cx="1005959" cy="1005959"/>
            <a:chOff x="4052047" y="7241570"/>
            <a:chExt cx="1005959" cy="1005959"/>
          </a:xfrm>
        </p:grpSpPr>
        <p:sp>
          <p:nvSpPr>
            <p:cNvPr id="21" name="5-Point Star 28">
              <a:extLst>
                <a:ext uri="{FF2B5EF4-FFF2-40B4-BE49-F238E27FC236}">
                  <a16:creationId xmlns:a16="http://schemas.microsoft.com/office/drawing/2014/main" id="{FD5FBD1D-3A1E-4E3B-8A6C-57C97D06FCFE}"/>
                </a:ext>
              </a:extLst>
            </p:cNvPr>
            <p:cNvSpPr/>
            <p:nvPr/>
          </p:nvSpPr>
          <p:spPr>
            <a:xfrm>
              <a:off x="4052047" y="7241570"/>
              <a:ext cx="1005959" cy="1005959"/>
            </a:xfrm>
            <a:prstGeom prst="star5">
              <a:avLst/>
            </a:prstGeom>
            <a:solidFill>
              <a:srgbClr val="FAD4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9317A155-15E0-4BC3-A447-B15AB9C368D2}"/>
                </a:ext>
              </a:extLst>
            </p:cNvPr>
            <p:cNvSpPr/>
            <p:nvPr/>
          </p:nvSpPr>
          <p:spPr>
            <a:xfrm>
              <a:off x="4178362" y="7511553"/>
              <a:ext cx="697628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+mn-cs"/>
                </a:rPr>
                <a:t>10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E7A21DD-6DB0-46DC-ADF4-F08A7C23F4A0}"/>
              </a:ext>
            </a:extLst>
          </p:cNvPr>
          <p:cNvGrpSpPr/>
          <p:nvPr/>
        </p:nvGrpSpPr>
        <p:grpSpPr>
          <a:xfrm>
            <a:off x="7507459" y="4410449"/>
            <a:ext cx="722835" cy="755703"/>
            <a:chOff x="3275674" y="7286973"/>
            <a:chExt cx="722835" cy="755703"/>
          </a:xfrm>
        </p:grpSpPr>
        <p:sp>
          <p:nvSpPr>
            <p:cNvPr id="24" name="Rounded Rectangle 30">
              <a:extLst>
                <a:ext uri="{FF2B5EF4-FFF2-40B4-BE49-F238E27FC236}">
                  <a16:creationId xmlns:a16="http://schemas.microsoft.com/office/drawing/2014/main" id="{1BB417CB-E5EB-4BA3-ADAD-F0A085359003}"/>
                </a:ext>
              </a:extLst>
            </p:cNvPr>
            <p:cNvSpPr/>
            <p:nvPr/>
          </p:nvSpPr>
          <p:spPr>
            <a:xfrm>
              <a:off x="3286326" y="7286973"/>
              <a:ext cx="712183" cy="755703"/>
            </a:xfrm>
            <a:prstGeom prst="roundRect">
              <a:avLst/>
            </a:prstGeom>
            <a:solidFill>
              <a:srgbClr val="A9E0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637E0DD8-496C-40C2-86A4-5A08D85ADF12}"/>
                </a:ext>
              </a:extLst>
            </p:cNvPr>
            <p:cNvSpPr/>
            <p:nvPr/>
          </p:nvSpPr>
          <p:spPr>
            <a:xfrm>
              <a:off x="3275674" y="7325939"/>
              <a:ext cx="697627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+mn-cs"/>
                </a:rPr>
                <a:t>14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C430F5F-3F42-4346-8E9A-1EE28DF9588A}"/>
              </a:ext>
            </a:extLst>
          </p:cNvPr>
          <p:cNvGrpSpPr/>
          <p:nvPr/>
        </p:nvGrpSpPr>
        <p:grpSpPr>
          <a:xfrm>
            <a:off x="9065645" y="4959533"/>
            <a:ext cx="956713" cy="941263"/>
            <a:chOff x="3095334" y="7010400"/>
            <a:chExt cx="956713" cy="941263"/>
          </a:xfrm>
        </p:grpSpPr>
        <p:sp>
          <p:nvSpPr>
            <p:cNvPr id="27" name="Triangle 32">
              <a:extLst>
                <a:ext uri="{FF2B5EF4-FFF2-40B4-BE49-F238E27FC236}">
                  <a16:creationId xmlns:a16="http://schemas.microsoft.com/office/drawing/2014/main" id="{9CE14654-0886-413C-BB2F-EEE4A9CEAF65}"/>
                </a:ext>
              </a:extLst>
            </p:cNvPr>
            <p:cNvSpPr/>
            <p:nvPr/>
          </p:nvSpPr>
          <p:spPr>
            <a:xfrm>
              <a:off x="3095334" y="7010400"/>
              <a:ext cx="956713" cy="941263"/>
            </a:xfrm>
            <a:prstGeom prst="triangle">
              <a:avLst/>
            </a:prstGeom>
            <a:solidFill>
              <a:srgbClr val="C7DF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374F6258-4BFA-474F-8722-F3F8B4A96F26}"/>
                </a:ext>
              </a:extLst>
            </p:cNvPr>
            <p:cNvSpPr/>
            <p:nvPr/>
          </p:nvSpPr>
          <p:spPr>
            <a:xfrm>
              <a:off x="3224875" y="7305332"/>
              <a:ext cx="697628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+mn-cs"/>
                </a:rPr>
                <a:t>18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19454BF-3DB1-4EBC-91A0-82B4BC201600}"/>
              </a:ext>
            </a:extLst>
          </p:cNvPr>
          <p:cNvGrpSpPr/>
          <p:nvPr/>
        </p:nvGrpSpPr>
        <p:grpSpPr>
          <a:xfrm>
            <a:off x="10560120" y="4160193"/>
            <a:ext cx="1005959" cy="1005959"/>
            <a:chOff x="4052047" y="7241570"/>
            <a:chExt cx="1005959" cy="1005959"/>
          </a:xfrm>
        </p:grpSpPr>
        <p:sp>
          <p:nvSpPr>
            <p:cNvPr id="30" name="5-Point Star 44">
              <a:extLst>
                <a:ext uri="{FF2B5EF4-FFF2-40B4-BE49-F238E27FC236}">
                  <a16:creationId xmlns:a16="http://schemas.microsoft.com/office/drawing/2014/main" id="{8F5B310E-F392-42ED-99F8-720C4762E9E3}"/>
                </a:ext>
              </a:extLst>
            </p:cNvPr>
            <p:cNvSpPr/>
            <p:nvPr/>
          </p:nvSpPr>
          <p:spPr>
            <a:xfrm>
              <a:off x="4052047" y="7241570"/>
              <a:ext cx="1005959" cy="1005959"/>
            </a:xfrm>
            <a:prstGeom prst="star5">
              <a:avLst/>
            </a:prstGeom>
            <a:solidFill>
              <a:srgbClr val="FAD4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5A56F071-E03D-498B-BFD0-A4906D1BB19D}"/>
                </a:ext>
              </a:extLst>
            </p:cNvPr>
            <p:cNvSpPr/>
            <p:nvPr/>
          </p:nvSpPr>
          <p:spPr>
            <a:xfrm>
              <a:off x="4178362" y="7511553"/>
              <a:ext cx="697628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+mn-cs"/>
                </a:rPr>
                <a:t>10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63308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2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7" fill="hold">
                          <p:stCondLst>
                            <p:cond delay="indefinite"/>
                          </p:stCondLst>
                          <p:childTnLst>
                            <p:par>
                              <p:cTn id="6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9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4" grpId="0" animBg="1"/>
          <p:bldP spid="5" grpId="0" animBg="1"/>
          <p:bldP spid="6" grpId="0" animBg="1"/>
          <p:bldP spid="7" grpId="0" animBg="1"/>
          <p:bldP spid="1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2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7" fill="hold">
                          <p:stCondLst>
                            <p:cond delay="indefinite"/>
                          </p:stCondLst>
                          <p:childTnLst>
                            <p:par>
                              <p:cTn id="6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9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4" grpId="0" animBg="1"/>
          <p:bldP spid="5" grpId="0" animBg="1"/>
          <p:bldP spid="6" grpId="0" animBg="1"/>
          <p:bldP spid="7" grpId="0" animBg="1"/>
          <p:bldP spid="14" grpId="0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9539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0AB1078-CD6E-4AA7-B845-E87A2272A780}"/>
              </a:ext>
            </a:extLst>
          </p:cNvPr>
          <p:cNvGrpSpPr/>
          <p:nvPr/>
        </p:nvGrpSpPr>
        <p:grpSpPr>
          <a:xfrm>
            <a:off x="1048882" y="981416"/>
            <a:ext cx="9897453" cy="5652232"/>
            <a:chOff x="520072" y="893281"/>
            <a:chExt cx="9897453" cy="565223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74623957-134D-4C4A-9649-BA6DDE4F10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801" b="97364" l="615" r="97029">
                          <a14:foregroundMark x1="7787" y1="28830" x2="15779" y2="71664"/>
                          <a14:foregroundMark x1="6557" y1="67381" x2="1230" y2="64250"/>
                          <a14:foregroundMark x1="1230" y1="64250" x2="615" y2="63591"/>
                          <a14:foregroundMark x1="28279" y1="44152" x2="51537" y2="6755"/>
                          <a14:foregroundMark x1="73975" y1="3954" x2="78279" y2="9720"/>
                          <a14:foregroundMark x1="78279" y1="9720" x2="79611" y2="20923"/>
                          <a14:foregroundMark x1="79611" y1="20923" x2="85451" y2="24053"/>
                          <a14:foregroundMark x1="85451" y1="24053" x2="95902" y2="18781"/>
                          <a14:foregroundMark x1="95902" y1="18781" x2="97029" y2="19110"/>
                          <a14:foregroundMark x1="71926" y1="8402" x2="72336" y2="3295"/>
                          <a14:foregroundMark x1="72336" y1="2965" x2="72541" y2="11697"/>
                          <a14:foregroundMark x1="70492" y1="26194" x2="75102" y2="25535"/>
                          <a14:foregroundMark x1="77561" y1="36738" x2="89344" y2="62273"/>
                          <a14:foregroundMark x1="88012" y1="90280" x2="86168" y2="55354"/>
                          <a14:foregroundMark x1="86168" y1="55354" x2="93033" y2="54530"/>
                          <a14:foregroundMark x1="93033" y1="54530" x2="95594" y2="60297"/>
                          <a14:foregroundMark x1="79303" y1="82537" x2="79303" y2="82537"/>
                          <a14:foregroundMark x1="85963" y1="97364" x2="85963" y2="97364"/>
                          <a14:foregroundMark x1="76947" y1="95222" x2="76947" y2="95222"/>
                          <a14:foregroundMark x1="76947" y1="95222" x2="75922" y2="63262"/>
                          <a14:foregroundMark x1="72746" y1="78418" x2="76537" y2="69028"/>
                          <a14:foregroundMark x1="76537" y1="69028" x2="80328" y2="65733"/>
                          <a14:foregroundMark x1="73770" y1="43822" x2="73770" y2="43822"/>
                          <a14:foregroundMark x1="72951" y1="22570" x2="75717" y2="25865"/>
                          <a14:foregroundMark x1="94775" y1="60956" x2="93340" y2="62932"/>
                          <a14:foregroundMark x1="78381" y1="96046" x2="78381" y2="96046"/>
                          <a14:foregroundMark x1="94160" y1="14498" x2="96209" y2="17792"/>
                        </a14:backgroundRemoval>
                      </a14:imgEffect>
                      <a14:imgEffect>
                        <a14:sharpenSoften amount="6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2955"/>
            <a:stretch/>
          </p:blipFill>
          <p:spPr>
            <a:xfrm>
              <a:off x="520072" y="982283"/>
              <a:ext cx="5997269" cy="556323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86B165E-147E-479E-B12C-954C704C72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801" b="97364" l="615" r="97029">
                          <a14:foregroundMark x1="7787" y1="28830" x2="15779" y2="71664"/>
                          <a14:foregroundMark x1="6557" y1="67381" x2="1230" y2="64250"/>
                          <a14:foregroundMark x1="1230" y1="64250" x2="615" y2="63591"/>
                          <a14:foregroundMark x1="28279" y1="44152" x2="51537" y2="6755"/>
                          <a14:foregroundMark x1="73975" y1="3954" x2="78279" y2="9720"/>
                          <a14:foregroundMark x1="78279" y1="9720" x2="79611" y2="20923"/>
                          <a14:foregroundMark x1="79611" y1="20923" x2="85451" y2="24053"/>
                          <a14:foregroundMark x1="85451" y1="24053" x2="95902" y2="18781"/>
                          <a14:foregroundMark x1="95902" y1="18781" x2="97029" y2="19110"/>
                          <a14:foregroundMark x1="71926" y1="8402" x2="72336" y2="3295"/>
                          <a14:foregroundMark x1="72336" y1="2965" x2="72541" y2="11697"/>
                          <a14:foregroundMark x1="70492" y1="26194" x2="75102" y2="25535"/>
                          <a14:foregroundMark x1="77561" y1="36738" x2="89344" y2="62273"/>
                          <a14:foregroundMark x1="88012" y1="90280" x2="86168" y2="55354"/>
                          <a14:foregroundMark x1="86168" y1="55354" x2="93033" y2="54530"/>
                          <a14:foregroundMark x1="93033" y1="54530" x2="95594" y2="60297"/>
                          <a14:foregroundMark x1="79303" y1="82537" x2="79303" y2="82537"/>
                          <a14:foregroundMark x1="85963" y1="97364" x2="85963" y2="97364"/>
                          <a14:foregroundMark x1="76947" y1="95222" x2="76947" y2="95222"/>
                          <a14:foregroundMark x1="76947" y1="95222" x2="75922" y2="63262"/>
                          <a14:foregroundMark x1="72746" y1="78418" x2="76537" y2="69028"/>
                          <a14:foregroundMark x1="76537" y1="69028" x2="80328" y2="65733"/>
                          <a14:foregroundMark x1="73770" y1="43822" x2="73770" y2="43822"/>
                          <a14:foregroundMark x1="72951" y1="22570" x2="75717" y2="25865"/>
                          <a14:foregroundMark x1="94775" y1="60956" x2="93340" y2="62932"/>
                          <a14:foregroundMark x1="78381" y1="96046" x2="78381" y2="96046"/>
                          <a14:foregroundMark x1="94160" y1="14498" x2="96209" y2="17792"/>
                        </a14:backgroundRemoval>
                      </a14:imgEffect>
                      <a14:imgEffect>
                        <a14:sharpenSoften amount="6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18"/>
            <a:stretch/>
          </p:blipFill>
          <p:spPr>
            <a:xfrm>
              <a:off x="7297271" y="893281"/>
              <a:ext cx="3120254" cy="5563230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F8D044B-0E1A-415B-BECF-36BD96E163BC}"/>
                </a:ext>
              </a:extLst>
            </p:cNvPr>
            <p:cNvSpPr txBox="1"/>
            <p:nvPr/>
          </p:nvSpPr>
          <p:spPr>
            <a:xfrm>
              <a:off x="961167" y="4252993"/>
              <a:ext cx="1506126" cy="646331"/>
            </a:xfrm>
            <a:prstGeom prst="rect">
              <a:avLst/>
            </a:prstGeom>
            <a:solidFill>
              <a:srgbClr val="FBDCCD"/>
            </a:solidFill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8 + 7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26F7378-3192-4FCD-8772-5B1677BC3CFA}"/>
                </a:ext>
              </a:extLst>
            </p:cNvPr>
            <p:cNvSpPr txBox="1"/>
            <p:nvPr/>
          </p:nvSpPr>
          <p:spPr>
            <a:xfrm>
              <a:off x="2810456" y="2000342"/>
              <a:ext cx="1506126" cy="646331"/>
            </a:xfrm>
            <a:prstGeom prst="rect">
              <a:avLst/>
            </a:prstGeom>
            <a:solidFill>
              <a:srgbClr val="E7AF98"/>
            </a:solidFill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9 + 4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EC44904-65CE-4CD2-825E-EFE164570A3B}"/>
                </a:ext>
              </a:extLst>
            </p:cNvPr>
            <p:cNvSpPr txBox="1"/>
            <p:nvPr/>
          </p:nvSpPr>
          <p:spPr>
            <a:xfrm>
              <a:off x="4177499" y="4702538"/>
              <a:ext cx="1506126" cy="646331"/>
            </a:xfrm>
            <a:prstGeom prst="rect">
              <a:avLst/>
            </a:prstGeom>
            <a:solidFill>
              <a:srgbClr val="E7AF98"/>
            </a:solidFill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6 + 8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EA88942-32A2-4B51-B35C-FED48226D9A4}"/>
                </a:ext>
              </a:extLst>
            </p:cNvPr>
            <p:cNvSpPr txBox="1"/>
            <p:nvPr/>
          </p:nvSpPr>
          <p:spPr>
            <a:xfrm>
              <a:off x="8718252" y="1633001"/>
              <a:ext cx="749000" cy="646331"/>
            </a:xfrm>
            <a:prstGeom prst="rect">
              <a:avLst/>
            </a:prstGeom>
            <a:solidFill>
              <a:srgbClr val="F5A540"/>
            </a:solidFill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14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C8F5AF7-DC41-410C-9E8D-6BD532767E21}"/>
                </a:ext>
              </a:extLst>
            </p:cNvPr>
            <p:cNvSpPr txBox="1"/>
            <p:nvPr/>
          </p:nvSpPr>
          <p:spPr>
            <a:xfrm>
              <a:off x="8852723" y="3533084"/>
              <a:ext cx="749000" cy="646331"/>
            </a:xfrm>
            <a:prstGeom prst="rect">
              <a:avLst/>
            </a:prstGeom>
            <a:solidFill>
              <a:srgbClr val="F5A540"/>
            </a:solidFill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13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7142542-6283-473B-8C6B-0603C8A897A4}"/>
                </a:ext>
              </a:extLst>
            </p:cNvPr>
            <p:cNvSpPr txBox="1"/>
            <p:nvPr/>
          </p:nvSpPr>
          <p:spPr>
            <a:xfrm>
              <a:off x="8852723" y="5451096"/>
              <a:ext cx="749000" cy="646331"/>
            </a:xfrm>
            <a:prstGeom prst="rect">
              <a:avLst/>
            </a:prstGeom>
            <a:solidFill>
              <a:srgbClr val="F5A540"/>
            </a:solidFill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15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8B76B6F-3B51-4647-B6BC-36CE4B5A9069}"/>
              </a:ext>
            </a:extLst>
          </p:cNvPr>
          <p:cNvGrpSpPr/>
          <p:nvPr/>
        </p:nvGrpSpPr>
        <p:grpSpPr>
          <a:xfrm>
            <a:off x="1395349" y="347121"/>
            <a:ext cx="605826" cy="830997"/>
            <a:chOff x="3174278" y="237323"/>
            <a:chExt cx="605826" cy="830997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4B02911-BDD2-4DCB-9C1F-7914537A489D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9340D83-E0D1-4718-AFE6-13724B1AEB6A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4800" b="1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6BC4677E-453F-452A-A593-D66DAA7B85E0}"/>
              </a:ext>
            </a:extLst>
          </p:cNvPr>
          <p:cNvSpPr txBox="1"/>
          <p:nvPr/>
        </p:nvSpPr>
        <p:spPr>
          <a:xfrm>
            <a:off x="2119952" y="593343"/>
            <a:ext cx="41462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Tìm tổ cho gấu :</a:t>
            </a:r>
          </a:p>
        </p:txBody>
      </p:sp>
      <p:sp>
        <p:nvSpPr>
          <p:cNvPr id="15" name="Freeform 10">
            <a:extLst>
              <a:ext uri="{FF2B5EF4-FFF2-40B4-BE49-F238E27FC236}">
                <a16:creationId xmlns:a16="http://schemas.microsoft.com/office/drawing/2014/main" id="{BA3B4F9A-B4FA-4CDE-9C3C-BDC1EF34C7AD}"/>
              </a:ext>
            </a:extLst>
          </p:cNvPr>
          <p:cNvSpPr/>
          <p:nvPr/>
        </p:nvSpPr>
        <p:spPr>
          <a:xfrm>
            <a:off x="6481375" y="2127381"/>
            <a:ext cx="2761129" cy="2765836"/>
          </a:xfrm>
          <a:custGeom>
            <a:avLst/>
            <a:gdLst>
              <a:gd name="connsiteX0" fmla="*/ 0 w 2761129"/>
              <a:gd name="connsiteY0" fmla="*/ 2765836 h 2765836"/>
              <a:gd name="connsiteX1" fmla="*/ 699247 w 2761129"/>
              <a:gd name="connsiteY1" fmla="*/ 2496895 h 2765836"/>
              <a:gd name="connsiteX2" fmla="*/ 1039906 w 2761129"/>
              <a:gd name="connsiteY2" fmla="*/ 1492848 h 2765836"/>
              <a:gd name="connsiteX3" fmla="*/ 1721223 w 2761129"/>
              <a:gd name="connsiteY3" fmla="*/ 184001 h 2765836"/>
              <a:gd name="connsiteX4" fmla="*/ 2761129 w 2761129"/>
              <a:gd name="connsiteY4" fmla="*/ 40566 h 2765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61129" h="2765836">
                <a:moveTo>
                  <a:pt x="0" y="2765836"/>
                </a:moveTo>
                <a:cubicBezTo>
                  <a:pt x="262964" y="2737448"/>
                  <a:pt x="525929" y="2709060"/>
                  <a:pt x="699247" y="2496895"/>
                </a:cubicBezTo>
                <a:cubicBezTo>
                  <a:pt x="872565" y="2284730"/>
                  <a:pt x="869577" y="1878330"/>
                  <a:pt x="1039906" y="1492848"/>
                </a:cubicBezTo>
                <a:cubicBezTo>
                  <a:pt x="1210235" y="1107366"/>
                  <a:pt x="1434353" y="426048"/>
                  <a:pt x="1721223" y="184001"/>
                </a:cubicBezTo>
                <a:cubicBezTo>
                  <a:pt x="2008093" y="-58046"/>
                  <a:pt x="2384611" y="-8740"/>
                  <a:pt x="2761129" y="40566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6" name="Freeform 11">
            <a:extLst>
              <a:ext uri="{FF2B5EF4-FFF2-40B4-BE49-F238E27FC236}">
                <a16:creationId xmlns:a16="http://schemas.microsoft.com/office/drawing/2014/main" id="{F01F5D5B-1F9E-411C-A7C7-A9E0B8C914D8}"/>
              </a:ext>
            </a:extLst>
          </p:cNvPr>
          <p:cNvSpPr/>
          <p:nvPr/>
        </p:nvSpPr>
        <p:spPr>
          <a:xfrm>
            <a:off x="5602834" y="2773712"/>
            <a:ext cx="3778699" cy="1366470"/>
          </a:xfrm>
          <a:custGeom>
            <a:avLst/>
            <a:gdLst>
              <a:gd name="connsiteX0" fmla="*/ 0 w 3639671"/>
              <a:gd name="connsiteY0" fmla="*/ 16252 h 1407539"/>
              <a:gd name="connsiteX1" fmla="*/ 537883 w 3639671"/>
              <a:gd name="connsiteY1" fmla="*/ 34181 h 1407539"/>
              <a:gd name="connsiteX2" fmla="*/ 1792942 w 3639671"/>
              <a:gd name="connsiteY2" fmla="*/ 321052 h 1407539"/>
              <a:gd name="connsiteX3" fmla="*/ 2474259 w 3639671"/>
              <a:gd name="connsiteY3" fmla="*/ 876864 h 1407539"/>
              <a:gd name="connsiteX4" fmla="*/ 3155577 w 3639671"/>
              <a:gd name="connsiteY4" fmla="*/ 1360958 h 1407539"/>
              <a:gd name="connsiteX5" fmla="*/ 3639671 w 3639671"/>
              <a:gd name="connsiteY5" fmla="*/ 1360958 h 1407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39671" h="1407539">
                <a:moveTo>
                  <a:pt x="0" y="16252"/>
                </a:moveTo>
                <a:cubicBezTo>
                  <a:pt x="119529" y="-184"/>
                  <a:pt x="239059" y="-16619"/>
                  <a:pt x="537883" y="34181"/>
                </a:cubicBezTo>
                <a:cubicBezTo>
                  <a:pt x="836707" y="84981"/>
                  <a:pt x="1470213" y="180605"/>
                  <a:pt x="1792942" y="321052"/>
                </a:cubicBezTo>
                <a:cubicBezTo>
                  <a:pt x="2115671" y="461499"/>
                  <a:pt x="2247153" y="703546"/>
                  <a:pt x="2474259" y="876864"/>
                </a:cubicBezTo>
                <a:cubicBezTo>
                  <a:pt x="2701365" y="1050182"/>
                  <a:pt x="2961342" y="1280276"/>
                  <a:pt x="3155577" y="1360958"/>
                </a:cubicBezTo>
                <a:cubicBezTo>
                  <a:pt x="3349812" y="1441640"/>
                  <a:pt x="3494741" y="1401299"/>
                  <a:pt x="3639671" y="1360958"/>
                </a:cubicBezTo>
              </a:path>
            </a:pathLst>
          </a:cu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7" name="Freeform 12">
            <a:extLst>
              <a:ext uri="{FF2B5EF4-FFF2-40B4-BE49-F238E27FC236}">
                <a16:creationId xmlns:a16="http://schemas.microsoft.com/office/drawing/2014/main" id="{E5321C24-616A-4AFF-ABAF-1806A1853828}"/>
              </a:ext>
            </a:extLst>
          </p:cNvPr>
          <p:cNvSpPr/>
          <p:nvPr/>
        </p:nvSpPr>
        <p:spPr>
          <a:xfrm>
            <a:off x="2877563" y="3471188"/>
            <a:ext cx="6382871" cy="2538916"/>
          </a:xfrm>
          <a:custGeom>
            <a:avLst/>
            <a:gdLst>
              <a:gd name="connsiteX0" fmla="*/ 0 w 6382871"/>
              <a:gd name="connsiteY0" fmla="*/ 884147 h 2538916"/>
              <a:gd name="connsiteX1" fmla="*/ 1488141 w 6382871"/>
              <a:gd name="connsiteY1" fmla="*/ 417982 h 2538916"/>
              <a:gd name="connsiteX2" fmla="*/ 3137647 w 6382871"/>
              <a:gd name="connsiteY2" fmla="*/ 5606 h 2538916"/>
              <a:gd name="connsiteX3" fmla="*/ 4320988 w 6382871"/>
              <a:gd name="connsiteY3" fmla="*/ 346265 h 2538916"/>
              <a:gd name="connsiteX4" fmla="*/ 5862918 w 6382871"/>
              <a:gd name="connsiteY4" fmla="*/ 2282641 h 2538916"/>
              <a:gd name="connsiteX5" fmla="*/ 6382871 w 6382871"/>
              <a:gd name="connsiteY5" fmla="*/ 2461935 h 2538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82871" h="2538916">
                <a:moveTo>
                  <a:pt x="0" y="884147"/>
                </a:moveTo>
                <a:cubicBezTo>
                  <a:pt x="482600" y="724276"/>
                  <a:pt x="965200" y="564405"/>
                  <a:pt x="1488141" y="417982"/>
                </a:cubicBezTo>
                <a:cubicBezTo>
                  <a:pt x="2011082" y="271559"/>
                  <a:pt x="2665506" y="17559"/>
                  <a:pt x="3137647" y="5606"/>
                </a:cubicBezTo>
                <a:cubicBezTo>
                  <a:pt x="3609788" y="-6347"/>
                  <a:pt x="3866776" y="-33241"/>
                  <a:pt x="4320988" y="346265"/>
                </a:cubicBezTo>
                <a:cubicBezTo>
                  <a:pt x="4775200" y="725771"/>
                  <a:pt x="5519271" y="1930029"/>
                  <a:pt x="5862918" y="2282641"/>
                </a:cubicBezTo>
                <a:cubicBezTo>
                  <a:pt x="6206565" y="2635253"/>
                  <a:pt x="6294718" y="2548594"/>
                  <a:pt x="6382871" y="2461935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1582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  <p:bldP spid="16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22AF59A-7143-41F0-B921-1F4AE925952D}"/>
              </a:ext>
            </a:extLst>
          </p:cNvPr>
          <p:cNvGrpSpPr/>
          <p:nvPr/>
        </p:nvGrpSpPr>
        <p:grpSpPr>
          <a:xfrm>
            <a:off x="690224" y="674035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0DC45CE8-73F5-49F7-9915-7DAE124EE68F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0F09143-AAD6-4304-B940-BFA224B163DB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4800" b="1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C6846A06-6F66-4AC4-B96B-DE3E886E8746}"/>
              </a:ext>
            </a:extLst>
          </p:cNvPr>
          <p:cNvSpPr txBox="1"/>
          <p:nvPr/>
        </p:nvSpPr>
        <p:spPr>
          <a:xfrm>
            <a:off x="1350417" y="914951"/>
            <a:ext cx="104194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&gt; ; &lt; ; = ?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0FA21AD-47C3-4C77-99D4-234FBFB48E0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8167" y="5341765"/>
            <a:ext cx="1297385" cy="1163528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2644235B-4A08-4F53-808F-C22E73E3C6CC}"/>
              </a:ext>
            </a:extLst>
          </p:cNvPr>
          <p:cNvGrpSpPr/>
          <p:nvPr/>
        </p:nvGrpSpPr>
        <p:grpSpPr>
          <a:xfrm>
            <a:off x="771683" y="1556420"/>
            <a:ext cx="5900624" cy="2736903"/>
            <a:chOff x="779145" y="1840950"/>
            <a:chExt cx="5900624" cy="2736903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7C58970-C1F5-413C-87A3-136EC3640A8A}"/>
                </a:ext>
              </a:extLst>
            </p:cNvPr>
            <p:cNvSpPr/>
            <p:nvPr/>
          </p:nvSpPr>
          <p:spPr>
            <a:xfrm>
              <a:off x="779145" y="1840950"/>
              <a:ext cx="5900624" cy="27369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a) 6  +  6             11		   </a:t>
              </a:r>
            </a:p>
            <a:p>
              <a:pPr marL="0" marR="0" lvl="0" indent="0" algn="l" defTabSz="914400" rtl="0" eaLnBrk="1" fontAlgn="auto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 7  +  5             12 		</a:t>
              </a:r>
              <a:endParaRPr kumimoji="0" lang="en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Rounded Rectangle 12">
              <a:extLst>
                <a:ext uri="{FF2B5EF4-FFF2-40B4-BE49-F238E27FC236}">
                  <a16:creationId xmlns:a16="http://schemas.microsoft.com/office/drawing/2014/main" id="{5D1096E5-242A-4549-BCBA-C4ADEC0822BC}"/>
                </a:ext>
              </a:extLst>
            </p:cNvPr>
            <p:cNvSpPr/>
            <p:nvPr/>
          </p:nvSpPr>
          <p:spPr>
            <a:xfrm>
              <a:off x="3157267" y="2340365"/>
              <a:ext cx="787341" cy="817523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?</a:t>
              </a:r>
            </a:p>
          </p:txBody>
        </p:sp>
        <p:sp>
          <p:nvSpPr>
            <p:cNvPr id="10" name="Rounded Rectangle 13">
              <a:extLst>
                <a:ext uri="{FF2B5EF4-FFF2-40B4-BE49-F238E27FC236}">
                  <a16:creationId xmlns:a16="http://schemas.microsoft.com/office/drawing/2014/main" id="{DCDDD564-C1ED-4072-815B-BCB72B7D51A3}"/>
                </a:ext>
              </a:extLst>
            </p:cNvPr>
            <p:cNvSpPr/>
            <p:nvPr/>
          </p:nvSpPr>
          <p:spPr>
            <a:xfrm>
              <a:off x="3175196" y="3749115"/>
              <a:ext cx="787341" cy="817523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?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3C4D8D4-11A3-4EEB-8D03-FF1E90EE30D9}"/>
              </a:ext>
            </a:extLst>
          </p:cNvPr>
          <p:cNvGrpSpPr/>
          <p:nvPr/>
        </p:nvGrpSpPr>
        <p:grpSpPr>
          <a:xfrm>
            <a:off x="5604443" y="1556094"/>
            <a:ext cx="5647765" cy="2736903"/>
            <a:chOff x="5611905" y="1930269"/>
            <a:chExt cx="5647765" cy="273690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B446F33-55FC-42C6-B43F-47D9F74C1D21}"/>
                </a:ext>
              </a:extLst>
            </p:cNvPr>
            <p:cNvSpPr/>
            <p:nvPr/>
          </p:nvSpPr>
          <p:spPr>
            <a:xfrm>
              <a:off x="5611905" y="1930269"/>
              <a:ext cx="5647765" cy="27236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b) 6  +  6               3  +  9</a:t>
              </a:r>
            </a:p>
            <a:p>
              <a:pPr marL="0" marR="0" lvl="0" indent="0" algn="l" defTabSz="914400" rtl="0" eaLnBrk="1" fontAlgn="auto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9  +  2               7  +  7</a:t>
              </a:r>
            </a:p>
          </p:txBody>
        </p:sp>
        <p:sp>
          <p:nvSpPr>
            <p:cNvPr id="13" name="Rounded Rectangle 17">
              <a:extLst>
                <a:ext uri="{FF2B5EF4-FFF2-40B4-BE49-F238E27FC236}">
                  <a16:creationId xmlns:a16="http://schemas.microsoft.com/office/drawing/2014/main" id="{AFB48111-B861-4B90-8F23-F854AAF74157}"/>
                </a:ext>
              </a:extLst>
            </p:cNvPr>
            <p:cNvSpPr/>
            <p:nvPr/>
          </p:nvSpPr>
          <p:spPr>
            <a:xfrm>
              <a:off x="8175313" y="2440899"/>
              <a:ext cx="787341" cy="817523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?</a:t>
              </a:r>
            </a:p>
          </p:txBody>
        </p:sp>
        <p:sp>
          <p:nvSpPr>
            <p:cNvPr id="14" name="Rounded Rectangle 19">
              <a:extLst>
                <a:ext uri="{FF2B5EF4-FFF2-40B4-BE49-F238E27FC236}">
                  <a16:creationId xmlns:a16="http://schemas.microsoft.com/office/drawing/2014/main" id="{97A46FD5-F357-4F06-AED1-5B01B8856E9F}"/>
                </a:ext>
              </a:extLst>
            </p:cNvPr>
            <p:cNvSpPr/>
            <p:nvPr/>
          </p:nvSpPr>
          <p:spPr>
            <a:xfrm>
              <a:off x="8209182" y="3849649"/>
              <a:ext cx="787341" cy="817523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?</a:t>
              </a: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FE09929C-4409-421F-8EC2-B1FB6FBDA5A6}"/>
              </a:ext>
            </a:extLst>
          </p:cNvPr>
          <p:cNvSpPr/>
          <p:nvPr/>
        </p:nvSpPr>
        <p:spPr>
          <a:xfrm>
            <a:off x="1867457" y="2743781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Times New Roman" panose="02020603050405020304" pitchFamily="18" charset="0"/>
              </a:rPr>
              <a:t>12</a:t>
            </a:r>
            <a:endParaRPr kumimoji="0" lang="en-VN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9CDBC27-0004-48A8-8CC6-82D0C2E5CC2A}"/>
              </a:ext>
            </a:extLst>
          </p:cNvPr>
          <p:cNvSpPr/>
          <p:nvPr/>
        </p:nvSpPr>
        <p:spPr>
          <a:xfrm>
            <a:off x="1894027" y="4173988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Times New Roman" panose="02020603050405020304" pitchFamily="18" charset="0"/>
              </a:rPr>
              <a:t>12</a:t>
            </a:r>
            <a:endParaRPr kumimoji="0" lang="en-VN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7" name="Rounded Rectangle 22">
            <a:extLst>
              <a:ext uri="{FF2B5EF4-FFF2-40B4-BE49-F238E27FC236}">
                <a16:creationId xmlns:a16="http://schemas.microsoft.com/office/drawing/2014/main" id="{D041B9BF-77B0-4DC7-9DAC-6DAED0FD486E}"/>
              </a:ext>
            </a:extLst>
          </p:cNvPr>
          <p:cNvSpPr/>
          <p:nvPr/>
        </p:nvSpPr>
        <p:spPr>
          <a:xfrm>
            <a:off x="3149804" y="2050098"/>
            <a:ext cx="787341" cy="81752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&gt;</a:t>
            </a:r>
          </a:p>
        </p:txBody>
      </p:sp>
      <p:sp>
        <p:nvSpPr>
          <p:cNvPr id="18" name="Rounded Rectangle 23">
            <a:extLst>
              <a:ext uri="{FF2B5EF4-FFF2-40B4-BE49-F238E27FC236}">
                <a16:creationId xmlns:a16="http://schemas.microsoft.com/office/drawing/2014/main" id="{3788328B-D4C2-4188-8CED-42960F475069}"/>
              </a:ext>
            </a:extLst>
          </p:cNvPr>
          <p:cNvSpPr/>
          <p:nvPr/>
        </p:nvSpPr>
        <p:spPr>
          <a:xfrm>
            <a:off x="3158355" y="3471039"/>
            <a:ext cx="787341" cy="81752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=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4E7D32D-E88A-43E4-BCC6-5566BECA175A}"/>
              </a:ext>
            </a:extLst>
          </p:cNvPr>
          <p:cNvSpPr/>
          <p:nvPr/>
        </p:nvSpPr>
        <p:spPr>
          <a:xfrm>
            <a:off x="6452080" y="2754793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Times New Roman" panose="02020603050405020304" pitchFamily="18" charset="0"/>
              </a:rPr>
              <a:t>12</a:t>
            </a:r>
            <a:endParaRPr kumimoji="0" lang="en-VN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6A237E0-EB5F-4F1A-A67B-1CB14B2CEFEB}"/>
              </a:ext>
            </a:extLst>
          </p:cNvPr>
          <p:cNvSpPr/>
          <p:nvPr/>
        </p:nvSpPr>
        <p:spPr>
          <a:xfrm>
            <a:off x="9653958" y="2707050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Times New Roman" panose="02020603050405020304" pitchFamily="18" charset="0"/>
              </a:rPr>
              <a:t>12</a:t>
            </a:r>
            <a:endParaRPr kumimoji="0" lang="en-VN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1" name="Rounded Rectangle 26">
            <a:extLst>
              <a:ext uri="{FF2B5EF4-FFF2-40B4-BE49-F238E27FC236}">
                <a16:creationId xmlns:a16="http://schemas.microsoft.com/office/drawing/2014/main" id="{CEC1EDC0-3491-4603-88A7-049C85037F86}"/>
              </a:ext>
            </a:extLst>
          </p:cNvPr>
          <p:cNvSpPr/>
          <p:nvPr/>
        </p:nvSpPr>
        <p:spPr>
          <a:xfrm>
            <a:off x="8165515" y="2060419"/>
            <a:ext cx="787341" cy="81752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=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4B963CA-DDB2-4676-91A6-92F5A62DE19B}"/>
              </a:ext>
            </a:extLst>
          </p:cNvPr>
          <p:cNvSpPr/>
          <p:nvPr/>
        </p:nvSpPr>
        <p:spPr>
          <a:xfrm>
            <a:off x="6452080" y="4164541"/>
            <a:ext cx="71724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Times New Roman" panose="02020603050405020304" pitchFamily="18" charset="0"/>
              </a:rPr>
              <a:t>11</a:t>
            </a:r>
            <a:endParaRPr kumimoji="0" lang="en-VN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7749D67-332F-4FBD-95EA-FA0F92FB8062}"/>
              </a:ext>
            </a:extLst>
          </p:cNvPr>
          <p:cNvSpPr/>
          <p:nvPr/>
        </p:nvSpPr>
        <p:spPr>
          <a:xfrm>
            <a:off x="9653958" y="4116798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Times New Roman" panose="02020603050405020304" pitchFamily="18" charset="0"/>
              </a:rPr>
              <a:t>14</a:t>
            </a:r>
            <a:endParaRPr kumimoji="0" lang="en-VN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4" name="Rounded Rectangle 29">
            <a:extLst>
              <a:ext uri="{FF2B5EF4-FFF2-40B4-BE49-F238E27FC236}">
                <a16:creationId xmlns:a16="http://schemas.microsoft.com/office/drawing/2014/main" id="{0F42577F-3CDF-413F-AB57-75485726F6EA}"/>
              </a:ext>
            </a:extLst>
          </p:cNvPr>
          <p:cNvSpPr/>
          <p:nvPr/>
        </p:nvSpPr>
        <p:spPr>
          <a:xfrm>
            <a:off x="8199381" y="3469169"/>
            <a:ext cx="787341" cy="81752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&lt;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8872F721-5FA8-4664-8A80-E8F21438127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32775" y="5557587"/>
            <a:ext cx="1539844" cy="1023695"/>
          </a:xfrm>
          <a:prstGeom prst="rect">
            <a:avLst/>
          </a:prstGeom>
        </p:spPr>
      </p:pic>
      <p:sp>
        <p:nvSpPr>
          <p:cNvPr id="26" name="Oval 25">
            <a:extLst>
              <a:ext uri="{FF2B5EF4-FFF2-40B4-BE49-F238E27FC236}">
                <a16:creationId xmlns:a16="http://schemas.microsoft.com/office/drawing/2014/main" id="{8F068DB9-375F-4772-A331-1F45B1697013}"/>
              </a:ext>
            </a:extLst>
          </p:cNvPr>
          <p:cNvSpPr/>
          <p:nvPr/>
        </p:nvSpPr>
        <p:spPr>
          <a:xfrm>
            <a:off x="-601881" y="4351445"/>
            <a:ext cx="3313447" cy="3313447"/>
          </a:xfrm>
          <a:prstGeom prst="ellipse">
            <a:avLst/>
          </a:prstGeom>
          <a:solidFill>
            <a:srgbClr val="00B05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2A7274A5-A2C5-44CF-B90F-5184FBF708D1}"/>
              </a:ext>
            </a:extLst>
          </p:cNvPr>
          <p:cNvSpPr/>
          <p:nvPr/>
        </p:nvSpPr>
        <p:spPr>
          <a:xfrm>
            <a:off x="7618344" y="-458115"/>
            <a:ext cx="1996440" cy="1996440"/>
          </a:xfrm>
          <a:prstGeom prst="ellipse">
            <a:avLst/>
          </a:prstGeom>
          <a:solidFill>
            <a:srgbClr val="F2D6C6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BBCCE8ED-A732-4965-B4AB-95A34AEAA2A0}"/>
              </a:ext>
            </a:extLst>
          </p:cNvPr>
          <p:cNvSpPr/>
          <p:nvPr/>
        </p:nvSpPr>
        <p:spPr>
          <a:xfrm>
            <a:off x="8878553" y="-1169817"/>
            <a:ext cx="3313447" cy="3313447"/>
          </a:xfrm>
          <a:prstGeom prst="ellipse">
            <a:avLst/>
          </a:prstGeom>
          <a:solidFill>
            <a:schemeClr val="accent5">
              <a:lumMod val="20000"/>
              <a:lumOff val="80000"/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AD92D7E7-20B3-4F19-B8DD-6D51472194E8}"/>
              </a:ext>
            </a:extLst>
          </p:cNvPr>
          <p:cNvSpPr/>
          <p:nvPr/>
        </p:nvSpPr>
        <p:spPr>
          <a:xfrm>
            <a:off x="3054164" y="5714319"/>
            <a:ext cx="305818" cy="305818"/>
          </a:xfrm>
          <a:prstGeom prst="ellipse">
            <a:avLst/>
          </a:prstGeom>
          <a:solidFill>
            <a:srgbClr val="7030A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4041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/>
      <p:bldP spid="16" grpId="0"/>
      <p:bldP spid="17" grpId="0" animBg="1"/>
      <p:bldP spid="18" grpId="0" animBg="1"/>
      <p:bldP spid="19" grpId="0"/>
      <p:bldP spid="20" grpId="0"/>
      <p:bldP spid="21" grpId="0" animBg="1"/>
      <p:bldP spid="22" grpId="0"/>
      <p:bldP spid="23" grpId="0"/>
      <p:bldP spid="24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248</Words>
  <Application>Microsoft Office PowerPoint</Application>
  <PresentationFormat>Widescreen</PresentationFormat>
  <Paragraphs>86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等线</vt:lpstr>
      <vt:lpstr>Microsoft YaHei</vt:lpstr>
      <vt:lpstr>Arial</vt:lpstr>
      <vt:lpstr>Arial-Rounded</vt:lpstr>
      <vt:lpstr>Calibri</vt:lpstr>
      <vt:lpstr>Times New Roman</vt:lpstr>
      <vt:lpstr>UTM Avo</vt:lpstr>
      <vt:lpstr>1_Office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Củng cố bài học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Administrator</cp:lastModifiedBy>
  <cp:revision>8</cp:revision>
  <dcterms:created xsi:type="dcterms:W3CDTF">2021-08-07T02:52:33Z</dcterms:created>
  <dcterms:modified xsi:type="dcterms:W3CDTF">2025-12-03T05:01:23Z</dcterms:modified>
</cp:coreProperties>
</file>