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30"/>
  </p:notesMasterIdLst>
  <p:sldIdLst>
    <p:sldId id="377" r:id="rId5"/>
    <p:sldId id="2884" r:id="rId6"/>
    <p:sldId id="266" r:id="rId7"/>
    <p:sldId id="256" r:id="rId8"/>
    <p:sldId id="2007577113" r:id="rId9"/>
    <p:sldId id="258" r:id="rId10"/>
    <p:sldId id="259" r:id="rId11"/>
    <p:sldId id="265" r:id="rId12"/>
    <p:sldId id="2007577107" r:id="rId13"/>
    <p:sldId id="2896" r:id="rId14"/>
    <p:sldId id="2007577111" r:id="rId15"/>
    <p:sldId id="2007577112" r:id="rId16"/>
    <p:sldId id="2895" r:id="rId17"/>
    <p:sldId id="2007577114" r:id="rId18"/>
    <p:sldId id="2007577115" r:id="rId19"/>
    <p:sldId id="2007577116" r:id="rId20"/>
    <p:sldId id="2007577117" r:id="rId21"/>
    <p:sldId id="2007577118" r:id="rId22"/>
    <p:sldId id="2007577119" r:id="rId23"/>
    <p:sldId id="2007577120" r:id="rId24"/>
    <p:sldId id="2007577121" r:id="rId25"/>
    <p:sldId id="2007577122" r:id="rId26"/>
    <p:sldId id="2007577123" r:id="rId27"/>
    <p:sldId id="2007577124" r:id="rId28"/>
    <p:sldId id="2007577125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86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72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77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41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3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9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3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4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79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1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6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0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0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0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5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09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3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59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6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53" r:id="rId4"/>
    <p:sldLayoutId id="2147483743" r:id="rId5"/>
    <p:sldLayoutId id="2147483741" r:id="rId6"/>
    <p:sldLayoutId id="2147483742" r:id="rId7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50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752" r:id="rId9"/>
    <p:sldLayoutId id="2147483751" r:id="rId10"/>
    <p:sldLayoutId id="2147483749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openxmlformats.org/officeDocument/2006/relationships/image" Target="../media/image18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openxmlformats.org/officeDocument/2006/relationships/image" Target="../media/image18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image" Target="../media/image5.jpe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image" Target="../media/image5.jpe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openxmlformats.org/officeDocument/2006/relationships/image" Target="../media/image18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image" Target="../media/image5.jpe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23: Phép trừ (có nhớ) số có hai chữ số với số có hai chữ số (tiết 3)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1A1061-EFB4-478C-B6ED-402913E2ABED}"/>
              </a:ext>
            </a:extLst>
          </p:cNvPr>
          <p:cNvSpPr/>
          <p:nvPr/>
        </p:nvSpPr>
        <p:spPr>
          <a:xfrm>
            <a:off x="940760" y="11210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4A428-1041-4DC5-8A17-2555CF0A5B8C}"/>
              </a:ext>
            </a:extLst>
          </p:cNvPr>
          <p:cNvSpPr txBox="1"/>
          <p:nvPr/>
        </p:nvSpPr>
        <p:spPr>
          <a:xfrm>
            <a:off x="1445393" y="1044737"/>
            <a:ext cx="9805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xăng của một ô tô có 42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Ô tô đã đi một quãng đường hết 15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Hỏi bình xăng của ô tô còn lại bao nhiêu lít xăng?</a:t>
            </a:r>
          </a:p>
        </p:txBody>
      </p:sp>
      <p:pic>
        <p:nvPicPr>
          <p:cNvPr id="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29455683-A532-42A0-B06F-561327F8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9" y="2809411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BDAEF-3833-465D-93E2-CE6918D30C6F}"/>
              </a:ext>
            </a:extLst>
          </p:cNvPr>
          <p:cNvSpPr txBox="1"/>
          <p:nvPr/>
        </p:nvSpPr>
        <p:spPr>
          <a:xfrm>
            <a:off x="6837886" y="2809411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5F522-4DA9-4C9F-A865-5B44FEF9CE24}"/>
              </a:ext>
            </a:extLst>
          </p:cNvPr>
          <p:cNvSpPr txBox="1"/>
          <p:nvPr/>
        </p:nvSpPr>
        <p:spPr>
          <a:xfrm>
            <a:off x="4221126" y="3332631"/>
            <a:ext cx="747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 xăng của ô tô còn lại số lít xăng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3A413-4F26-482B-89F7-A6932A034030}"/>
              </a:ext>
            </a:extLst>
          </p:cNvPr>
          <p:cNvSpPr txBox="1"/>
          <p:nvPr/>
        </p:nvSpPr>
        <p:spPr>
          <a:xfrm>
            <a:off x="5195013" y="3986656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42 – 15 = 27 (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34B3B-B49F-44A9-B45B-A0C2EE058CA9}"/>
              </a:ext>
            </a:extLst>
          </p:cNvPr>
          <p:cNvSpPr txBox="1"/>
          <p:nvPr/>
        </p:nvSpPr>
        <p:spPr>
          <a:xfrm>
            <a:off x="6181164" y="4624302"/>
            <a:ext cx="355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số: 27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xăng.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FBCAF-C3A5-41DB-BF67-3172DE7B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2269423" y="608180"/>
            <a:ext cx="2385943" cy="34499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5CFE787-605B-4DC8-B816-D44F0793209C}"/>
              </a:ext>
            </a:extLst>
          </p:cNvPr>
          <p:cNvSpPr/>
          <p:nvPr/>
        </p:nvSpPr>
        <p:spPr>
          <a:xfrm>
            <a:off x="1215598" y="13892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926C28B2-2316-47CE-8CE5-3075EC1F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22" y="424505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460059-8B24-423F-9EE4-16FA8029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893905" y="608180"/>
            <a:ext cx="2981739" cy="3449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1F184-C1C2-4477-B9E4-B669940B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875644" y="608180"/>
            <a:ext cx="2523808" cy="344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260D8-644D-45B0-AF8F-ABFA0E3EBCE0}"/>
              </a:ext>
            </a:extLst>
          </p:cNvPr>
          <p:cNvSpPr txBox="1"/>
          <p:nvPr/>
        </p:nvSpPr>
        <p:spPr>
          <a:xfrm>
            <a:off x="1215599" y="4241769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Rô-bốt có thân dạng khối lập phương ghi phép tính có kết quả bằng bao nhiêu?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8A340-B245-421F-8AAA-74159E2D4A41}"/>
              </a:ext>
            </a:extLst>
          </p:cNvPr>
          <p:cNvSpPr txBox="1"/>
          <p:nvPr/>
        </p:nvSpPr>
        <p:spPr>
          <a:xfrm>
            <a:off x="1215597" y="5072766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Rô-bốt nào ghi phép tính có kết quả lớn nhất?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0D6CD-D66F-419D-9A64-1BF7F42450D4}"/>
              </a:ext>
            </a:extLst>
          </p:cNvPr>
          <p:cNvSpPr/>
          <p:nvPr/>
        </p:nvSpPr>
        <p:spPr>
          <a:xfrm>
            <a:off x="8230691" y="4395464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46 – 28 =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197C1-02C7-4CE5-8EAB-93A7F504A4FA}"/>
              </a:ext>
            </a:extLst>
          </p:cNvPr>
          <p:cNvSpPr txBox="1"/>
          <p:nvPr/>
        </p:nvSpPr>
        <p:spPr>
          <a:xfrm>
            <a:off x="9798710" y="44879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E320FA-710C-4D4E-8874-372873F6A441}"/>
              </a:ext>
            </a:extLst>
          </p:cNvPr>
          <p:cNvGrpSpPr/>
          <p:nvPr/>
        </p:nvGrpSpPr>
        <p:grpSpPr>
          <a:xfrm>
            <a:off x="2802856" y="2907402"/>
            <a:ext cx="793899" cy="662828"/>
            <a:chOff x="1750173" y="2926500"/>
            <a:chExt cx="793899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5BB809-3D5D-43A9-8996-D45D17131DE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30D29E-D54C-42C6-8582-B675D7F76D7E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B44E0-9CA6-4A07-ACF5-6B7D74C55A98}"/>
              </a:ext>
            </a:extLst>
          </p:cNvPr>
          <p:cNvGrpSpPr/>
          <p:nvPr/>
        </p:nvGrpSpPr>
        <p:grpSpPr>
          <a:xfrm>
            <a:off x="6043847" y="2702752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6ABBDA-F29C-41DF-9BC4-20A78B576B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9CEF35-C77D-4D26-AE81-28933580B0A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6DBA8-C9CB-4B47-8DB0-892A74DE846C}"/>
              </a:ext>
            </a:extLst>
          </p:cNvPr>
          <p:cNvGrpSpPr/>
          <p:nvPr/>
        </p:nvGrpSpPr>
        <p:grpSpPr>
          <a:xfrm>
            <a:off x="8949021" y="2848968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946825-2E0C-4B0D-8319-DDFC63E6E49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9A42D-4B18-4597-BE8C-D78A864411C4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5FE9CB-78D6-4E1A-935F-32C570A75621}"/>
              </a:ext>
            </a:extLst>
          </p:cNvPr>
          <p:cNvSpPr txBox="1"/>
          <p:nvPr/>
        </p:nvSpPr>
        <p:spPr>
          <a:xfrm>
            <a:off x="1321616" y="5590244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9010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6B534A-7657-4647-911A-A12AF415B67B}"/>
              </a:ext>
            </a:extLst>
          </p:cNvPr>
          <p:cNvSpPr/>
          <p:nvPr/>
        </p:nvSpPr>
        <p:spPr>
          <a:xfrm>
            <a:off x="3080992" y="75233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93B12-AEF2-43E3-ADC5-0287F938772A}"/>
              </a:ext>
            </a:extLst>
          </p:cNvPr>
          <p:cNvSpPr txBox="1"/>
          <p:nvPr/>
        </p:nvSpPr>
        <p:spPr>
          <a:xfrm>
            <a:off x="3518314" y="752338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quần phù hợp với áo.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6BBF4A8-8EE7-4081-85ED-1AC7C198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547" y="53925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D78E8-588A-4318-93B9-1A3EB51E48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298631"/>
            <a:ext cx="8868809" cy="501968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400876-0B91-4EC9-B132-3D1F17695E0C}"/>
              </a:ext>
            </a:extLst>
          </p:cNvPr>
          <p:cNvSpPr/>
          <p:nvPr/>
        </p:nvSpPr>
        <p:spPr>
          <a:xfrm>
            <a:off x="2703443" y="3697665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D78A81-11D8-46D7-AFE5-9D5CD99E0439}"/>
              </a:ext>
            </a:extLst>
          </p:cNvPr>
          <p:cNvSpPr/>
          <p:nvPr/>
        </p:nvSpPr>
        <p:spPr>
          <a:xfrm>
            <a:off x="5625547" y="3697665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72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37160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23: Phép trừ (có nhớ) số có hai chữ số với số có hai chữ số (tiết 3)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23: Phép trừ (có nhớ) số có hai chữ số với số có hai chữ số (tiết 3)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10679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defTabSz="1219170">
              <a:buChar char=" "/>
            </a:pPr>
            <a:r>
              <a:rPr lang="en-US" sz="5333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3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37160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7160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13716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13716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28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885" y="13716000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– 18 = ?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28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885" y="4317238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– 18 = ?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163342" y="1431697"/>
            <a:ext cx="5567550" cy="14657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sz="8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7160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13716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13716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448" y="13716000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39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448" y="4264781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39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7160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13716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96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13716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A. 97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671" y="13716000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+ 41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96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A. 97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671" y="4366947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+ 41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7160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13716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66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29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137160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30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34" y="13716000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– 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66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29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30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34" y="4243650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– 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28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885" y="4317238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– 18 = ?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448" y="4264781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39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96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A. 97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671" y="4366947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+ 41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66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29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30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34" y="4243650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– 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368274-0BFC-4DA0-85E4-D69D336B4A4E}"/>
              </a:ext>
            </a:extLst>
          </p:cNvPr>
          <p:cNvSpPr/>
          <p:nvPr/>
        </p:nvSpPr>
        <p:spPr>
          <a:xfrm>
            <a:off x="1545324" y="22078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ABAD3-B0EC-43CD-8F90-334776C7EE02}"/>
              </a:ext>
            </a:extLst>
          </p:cNvPr>
          <p:cNvSpPr txBox="1"/>
          <p:nvPr/>
        </p:nvSpPr>
        <p:spPr>
          <a:xfrm>
            <a:off x="2012286" y="2212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4E431B6-5624-42FB-9D51-6890A592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93" y="1190048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D6D723-C782-47C3-A25A-CC4C1802CE29}"/>
              </a:ext>
            </a:extLst>
          </p:cNvPr>
          <p:cNvGrpSpPr/>
          <p:nvPr/>
        </p:nvGrpSpPr>
        <p:grpSpPr>
          <a:xfrm>
            <a:off x="2612638" y="3197865"/>
            <a:ext cx="6966724" cy="658838"/>
            <a:chOff x="1824226" y="3918823"/>
            <a:chExt cx="6966724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6B2B6E-5B0A-4441-B193-A8B4F891647E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40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29328A-8769-48ED-A293-4555AC1D0EDE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70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D82D71-93F8-4B21-A978-6844C920035F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90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ED934-34DA-4F0D-A6BE-563F9F7B3648}"/>
              </a:ext>
            </a:extLst>
          </p:cNvPr>
          <p:cNvCxnSpPr/>
          <p:nvPr/>
        </p:nvCxnSpPr>
        <p:spPr>
          <a:xfrm>
            <a:off x="2756031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F6BA4D-C388-4239-9CCD-899BD1D49E05}"/>
              </a:ext>
            </a:extLst>
          </p:cNvPr>
          <p:cNvCxnSpPr/>
          <p:nvPr/>
        </p:nvCxnSpPr>
        <p:spPr>
          <a:xfrm>
            <a:off x="3680708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B54CC0-B304-4D4D-A5D6-0FEC99810A13}"/>
              </a:ext>
            </a:extLst>
          </p:cNvPr>
          <p:cNvSpPr txBox="1"/>
          <p:nvPr/>
        </p:nvSpPr>
        <p:spPr>
          <a:xfrm>
            <a:off x="3057541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8F30E-2783-4C59-8E27-BE53B7EE1801}"/>
              </a:ext>
            </a:extLst>
          </p:cNvPr>
          <p:cNvSpPr txBox="1"/>
          <p:nvPr/>
        </p:nvSpPr>
        <p:spPr>
          <a:xfrm>
            <a:off x="3350026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AB6690-ABB4-49A4-ABAF-10DC05D09766}"/>
              </a:ext>
            </a:extLst>
          </p:cNvPr>
          <p:cNvCxnSpPr/>
          <p:nvPr/>
        </p:nvCxnSpPr>
        <p:spPr>
          <a:xfrm>
            <a:off x="5442539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8218B7-0507-4393-BF80-0C9F2C5BCB51}"/>
              </a:ext>
            </a:extLst>
          </p:cNvPr>
          <p:cNvCxnSpPr/>
          <p:nvPr/>
        </p:nvCxnSpPr>
        <p:spPr>
          <a:xfrm>
            <a:off x="6367216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428F36-FCE7-404D-8F15-6A8B0031167C}"/>
              </a:ext>
            </a:extLst>
          </p:cNvPr>
          <p:cNvSpPr txBox="1"/>
          <p:nvPr/>
        </p:nvSpPr>
        <p:spPr>
          <a:xfrm>
            <a:off x="5744049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59A8D-A062-49B3-9B2F-1B3489E62491}"/>
              </a:ext>
            </a:extLst>
          </p:cNvPr>
          <p:cNvSpPr txBox="1"/>
          <p:nvPr/>
        </p:nvSpPr>
        <p:spPr>
          <a:xfrm>
            <a:off x="6036534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D01571-83BD-4D59-9923-F9BA9B9B3EB1}"/>
              </a:ext>
            </a:extLst>
          </p:cNvPr>
          <p:cNvCxnSpPr/>
          <p:nvPr/>
        </p:nvCxnSpPr>
        <p:spPr>
          <a:xfrm>
            <a:off x="8136967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9DE4B4-2779-462B-9AB8-E5F0B04AB624}"/>
              </a:ext>
            </a:extLst>
          </p:cNvPr>
          <p:cNvCxnSpPr/>
          <p:nvPr/>
        </p:nvCxnSpPr>
        <p:spPr>
          <a:xfrm>
            <a:off x="9061644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FACFC0-651F-4BCA-9CA8-4403D2432BA1}"/>
              </a:ext>
            </a:extLst>
          </p:cNvPr>
          <p:cNvSpPr txBox="1"/>
          <p:nvPr/>
        </p:nvSpPr>
        <p:spPr>
          <a:xfrm>
            <a:off x="8438477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878AC-0837-497F-ACA8-D8196D9B53A6}"/>
              </a:ext>
            </a:extLst>
          </p:cNvPr>
          <p:cNvSpPr txBox="1"/>
          <p:nvPr/>
        </p:nvSpPr>
        <p:spPr>
          <a:xfrm>
            <a:off x="8730962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9697166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533</Words>
  <Application>Microsoft Office PowerPoint</Application>
  <PresentationFormat>Widescreen</PresentationFormat>
  <Paragraphs>139</Paragraphs>
  <Slides>25</Slides>
  <Notes>2</Notes>
  <HiddenSlides>12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宋体</vt:lpstr>
      <vt:lpstr>Arial</vt:lpstr>
      <vt:lpstr>Arial-Rounded</vt:lpstr>
      <vt:lpstr>Calibri</vt:lpstr>
      <vt:lpstr>等线</vt:lpstr>
      <vt:lpstr>Times New Roman</vt:lpstr>
      <vt:lpstr>Utm AVO</vt:lpstr>
      <vt:lpstr>Wingdings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2021-07-09T06:30:31Z</dcterms:created>
  <dcterms:modified xsi:type="dcterms:W3CDTF">2025-12-03T02:51:11Z</dcterms:modified>
</cp:coreProperties>
</file>