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25"/>
  </p:notesMasterIdLst>
  <p:handoutMasterIdLst>
    <p:handoutMasterId r:id="rId26"/>
  </p:handoutMasterIdLst>
  <p:sldIdLst>
    <p:sldId id="2007577106" r:id="rId3"/>
    <p:sldId id="257" r:id="rId4"/>
    <p:sldId id="258" r:id="rId5"/>
    <p:sldId id="259" r:id="rId6"/>
    <p:sldId id="260" r:id="rId7"/>
    <p:sldId id="261" r:id="rId8"/>
    <p:sldId id="264" r:id="rId9"/>
    <p:sldId id="2007577095" r:id="rId10"/>
    <p:sldId id="2007577105" r:id="rId11"/>
    <p:sldId id="2007577104" r:id="rId12"/>
    <p:sldId id="2007577103" r:id="rId13"/>
    <p:sldId id="2007577123" r:id="rId14"/>
    <p:sldId id="2007577124" r:id="rId15"/>
    <p:sldId id="2007577125" r:id="rId16"/>
    <p:sldId id="2007577126" r:id="rId17"/>
    <p:sldId id="2007577127" r:id="rId18"/>
    <p:sldId id="2007577128" r:id="rId19"/>
    <p:sldId id="2007577129" r:id="rId20"/>
    <p:sldId id="2007577130" r:id="rId21"/>
    <p:sldId id="2007577131" r:id="rId22"/>
    <p:sldId id="2007577132" r:id="rId23"/>
    <p:sldId id="2007577133" r:id="rId24"/>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06CC"/>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47" d="100"/>
          <a:sy n="47" d="100"/>
        </p:scale>
        <p:origin x="72" y="88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11/18/2021</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1-18T02:49:49.159"/>
    </inkml:context>
    <inkml:brush xml:id="br0">
      <inkml:brushProperty name="width" value="0.05292" units="cm"/>
      <inkml:brushProperty name="height" value="0.05292" units="cm"/>
      <inkml:brushProperty name="color" value="#FF0000"/>
    </inkml:brush>
  </inkml:definitions>
  <inkml:trace contextRef="#ctx0" brushRef="#br0">17929 9706 0,'0'36'125,"-36"37"-109,-36-1-1,36-72-15,-1 36 16,1 37-16,-36-73 16,35 72-16,1-36 15,36 0 48,-36 1-32,0-1 16,0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11/18/2021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15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263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092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0698369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35710080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1521529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467239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11/18/2021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3240080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3980208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9941393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806843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11/18/2021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89146036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139846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2021/11/18</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94281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3650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57174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2" r:id="rId3"/>
    <p:sldLayoutId id="2147483651" r:id="rId4"/>
    <p:sldLayoutId id="2147483693" r:id="rId5"/>
    <p:sldLayoutId id="2147483660" r:id="rId6"/>
    <p:sldLayoutId id="2147483652" r:id="rId7"/>
    <p:sldLayoutId id="2147483653" r:id="rId8"/>
    <p:sldLayoutId id="2147483654" r:id="rId9"/>
    <p:sldLayoutId id="2147483655" r:id="rId10"/>
    <p:sldLayoutId id="2147483656" r:id="rId11"/>
    <p:sldLayoutId id="2147483657" r:id="rId12"/>
    <p:sldLayoutId id="2147483658" r:id="rId13"/>
    <p:sldLayoutId id="2147483694"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87" r:id="rId2"/>
    <p:sldLayoutId id="2147483677" r:id="rId3"/>
    <p:sldLayoutId id="2147483691" r:id="rId4"/>
    <p:sldLayoutId id="2147483690" r:id="rId5"/>
    <p:sldLayoutId id="2147483689" r:id="rId6"/>
    <p:sldLayoutId id="2147483688"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45.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3.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slideLayout" Target="../slideLayouts/slideLayout18.xml"/><Relationship Id="rId10" Type="http://schemas.openxmlformats.org/officeDocument/2006/relationships/image" Target="../media/image36.png"/><Relationship Id="rId4" Type="http://schemas.openxmlformats.org/officeDocument/2006/relationships/audio" Target="../media/media3.mp3"/><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slideLayout" Target="../slideLayouts/slideLayout18.xml"/><Relationship Id="rId10" Type="http://schemas.openxmlformats.org/officeDocument/2006/relationships/image" Target="../media/image36.png"/><Relationship Id="rId4" Type="http://schemas.openxmlformats.org/officeDocument/2006/relationships/audio" Target="../media/media3.mp3"/><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slideLayout" Target="../slideLayouts/slideLayout18.xml"/><Relationship Id="rId10" Type="http://schemas.openxmlformats.org/officeDocument/2006/relationships/image" Target="../media/image36.png"/><Relationship Id="rId4" Type="http://schemas.openxmlformats.org/officeDocument/2006/relationships/audio" Target="../media/media3.mp3"/><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slideLayout" Target="../slideLayouts/slideLayout18.xml"/><Relationship Id="rId10" Type="http://schemas.openxmlformats.org/officeDocument/2006/relationships/image" Target="../media/image36.png"/><Relationship Id="rId4" Type="http://schemas.openxmlformats.org/officeDocument/2006/relationships/audio" Target="../media/media3.mp3"/><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36.png"/><Relationship Id="rId5" Type="http://schemas.openxmlformats.org/officeDocument/2006/relationships/slideLayout" Target="../slideLayouts/slideLayout18.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36.png"/><Relationship Id="rId5" Type="http://schemas.openxmlformats.org/officeDocument/2006/relationships/slideLayout" Target="../slideLayouts/slideLayout18.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9.png"/><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6.png"/><Relationship Id="rId5" Type="http://schemas.openxmlformats.org/officeDocument/2006/relationships/slideLayout" Target="../slideLayouts/slideLayout18.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9.png"/><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6.png"/><Relationship Id="rId5" Type="http://schemas.openxmlformats.org/officeDocument/2006/relationships/slideLayout" Target="../slideLayouts/slideLayout18.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3.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3.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35.png"/><Relationship Id="rId5" Type="http://schemas.openxmlformats.org/officeDocument/2006/relationships/slideLayout" Target="../slideLayouts/slideLayout1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slideLayout" Target="../slideLayouts/slideLayout18.xml"/><Relationship Id="rId10" Type="http://schemas.openxmlformats.org/officeDocument/2006/relationships/image" Target="../media/image36.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slideLayout" Target="../slideLayouts/slideLayout18.xml"/><Relationship Id="rId10" Type="http://schemas.openxmlformats.org/officeDocument/2006/relationships/image" Target="../media/image36.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36.png"/><Relationship Id="rId5" Type="http://schemas.openxmlformats.org/officeDocument/2006/relationships/slideLayout" Target="../slideLayouts/slideLayout18.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9.png"/><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6.png"/><Relationship Id="rId5" Type="http://schemas.openxmlformats.org/officeDocument/2006/relationships/slideLayout" Target="../slideLayouts/slideLayout18.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3.emf"/><Relationship Id="rId5" Type="http://schemas.openxmlformats.org/officeDocument/2006/relationships/customXml" Target="../ink/ink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0BCC62-9A93-4244-8DFB-42623DC30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53900" cy="6839831"/>
          </a:xfrm>
          <a:prstGeom prst="rect">
            <a:avLst/>
          </a:prstGeom>
        </p:spPr>
      </p:pic>
      <p:sp>
        <p:nvSpPr>
          <p:cNvPr id="2" name="WordArt 12">
            <a:extLst>
              <a:ext uri="{FF2B5EF4-FFF2-40B4-BE49-F238E27FC236}">
                <a16:creationId xmlns:a16="http://schemas.microsoft.com/office/drawing/2014/main" id="{659DF7ED-BC06-4736-BB62-5A9C607C8E5B}"/>
              </a:ext>
            </a:extLst>
          </p:cNvPr>
          <p:cNvSpPr>
            <a:spLocks noChangeArrowheads="1" noChangeShapeType="1" noTextEdit="1"/>
          </p:cNvSpPr>
          <p:nvPr/>
        </p:nvSpPr>
        <p:spPr bwMode="auto">
          <a:xfrm>
            <a:off x="3114561" y="2519362"/>
            <a:ext cx="6096000" cy="990600"/>
          </a:xfrm>
          <a:prstGeom prst="rect">
            <a:avLst/>
          </a:prstGeom>
        </p:spPr>
        <p:txBody>
          <a:bodyPr wrap="none" numCol="1" fromWordArt="1">
            <a:prstTxWarp prst="textPlain">
              <a:avLst>
                <a:gd name="adj" fmla="val 50000"/>
              </a:avLst>
            </a:prstTxWarp>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cs typeface="Times New Roman" panose="02020603050405020304" pitchFamily="18" charset="0"/>
              </a:rPr>
              <a:t>MÔN: TOÁN</a:t>
            </a:r>
          </a:p>
        </p:txBody>
      </p:sp>
      <p:sp>
        <p:nvSpPr>
          <p:cNvPr id="3" name="TextBox 12">
            <a:extLst>
              <a:ext uri="{FF2B5EF4-FFF2-40B4-BE49-F238E27FC236}">
                <a16:creationId xmlns:a16="http://schemas.microsoft.com/office/drawing/2014/main" id="{D25B8B42-C83D-4D21-96A3-917567DC3FE2}"/>
              </a:ext>
            </a:extLst>
          </p:cNvPr>
          <p:cNvSpPr txBox="1">
            <a:spLocks noChangeArrowheads="1"/>
          </p:cNvSpPr>
          <p:nvPr/>
        </p:nvSpPr>
        <p:spPr bwMode="auto">
          <a:xfrm>
            <a:off x="171222" y="703825"/>
            <a:ext cx="12191999"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hangingPunct="1">
              <a:lnSpc>
                <a:spcPct val="150000"/>
              </a:lnSpc>
              <a:spcBef>
                <a:spcPct val="0"/>
              </a:spcBef>
              <a:buFontTx/>
              <a:buNone/>
            </a:pPr>
            <a:r>
              <a:rPr lang="en-US" altLang="en-US" sz="2800" b="1" dirty="0">
                <a:solidFill>
                  <a:srgbClr val="003300"/>
                </a:solidFill>
                <a:cs typeface="Times New Roman" panose="02020603050405020304" pitchFamily="18" charset="0"/>
              </a:rPr>
              <a:t>ỦY BAN NHÂN DÂN </a:t>
            </a:r>
            <a:r>
              <a:rPr lang="en-US" altLang="en-US" sz="2800" b="1" dirty="0">
                <a:solidFill>
                  <a:srgbClr val="003300"/>
                </a:solidFill>
                <a:latin typeface="Times New Roman" panose="02020603050405020304" pitchFamily="18" charset="0"/>
                <a:cs typeface="Times New Roman" panose="02020603050405020304" pitchFamily="18" charset="0"/>
              </a:rPr>
              <a:t>QUẬN LONG BIÊN</a:t>
            </a:r>
          </a:p>
          <a:p>
            <a:pPr algn="ctr" eaLnBrk="1" hangingPunct="1">
              <a:lnSpc>
                <a:spcPct val="150000"/>
              </a:lnSpc>
              <a:spcBef>
                <a:spcPct val="0"/>
              </a:spcBef>
              <a:buFontTx/>
              <a:buNone/>
            </a:pPr>
            <a:r>
              <a:rPr lang="en-US" altLang="en-US" sz="2800" b="1" dirty="0">
                <a:solidFill>
                  <a:srgbClr val="003300"/>
                </a:solidFill>
                <a:latin typeface="Times New Roman" panose="02020603050405020304" pitchFamily="18" charset="0"/>
                <a:cs typeface="Times New Roman" panose="02020603050405020304" pitchFamily="18" charset="0"/>
              </a:rPr>
              <a:t>TRƯỜNG TIỂU HỌC ÁI MỘ B</a:t>
            </a:r>
          </a:p>
        </p:txBody>
      </p:sp>
      <p:sp>
        <p:nvSpPr>
          <p:cNvPr id="4" name="TextBox 13">
            <a:extLst>
              <a:ext uri="{FF2B5EF4-FFF2-40B4-BE49-F238E27FC236}">
                <a16:creationId xmlns:a16="http://schemas.microsoft.com/office/drawing/2014/main" id="{C807C2C6-1984-4320-9819-09188EF17166}"/>
              </a:ext>
            </a:extLst>
          </p:cNvPr>
          <p:cNvSpPr txBox="1">
            <a:spLocks noChangeArrowheads="1"/>
          </p:cNvSpPr>
          <p:nvPr/>
        </p:nvSpPr>
        <p:spPr bwMode="auto">
          <a:xfrm>
            <a:off x="1808163" y="4870450"/>
            <a:ext cx="8534400" cy="1446550"/>
          </a:xfrm>
          <a:prstGeom prst="rect">
            <a:avLst/>
          </a:prstGeom>
          <a:noFill/>
          <a:ln>
            <a:noFill/>
          </a:ln>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hangingPunct="1">
              <a:spcBef>
                <a:spcPct val="50000"/>
              </a:spcBef>
              <a:defRPr/>
            </a:pPr>
            <a:r>
              <a:rPr lang="en-US" altLang="en-US" sz="3200" b="1" dirty="0">
                <a:solidFill>
                  <a:srgbClr val="2C06CC"/>
                </a:solidFill>
              </a:rPr>
              <a:t>BÀI 21: LUYỆN TẬP CHUNG</a:t>
            </a:r>
          </a:p>
          <a:p>
            <a:pPr algn="ctr" eaLnBrk="1" hangingPunct="1">
              <a:defRPr/>
            </a:pPr>
            <a:r>
              <a:rPr lang="en-US" sz="2800" b="1" i="1" dirty="0">
                <a:solidFill>
                  <a:schemeClr val="bg2">
                    <a:lumMod val="60000"/>
                    <a:lumOff val="40000"/>
                  </a:schemeClr>
                </a:solidFill>
                <a:latin typeface="Times New Roman" pitchFamily="18" charset="0"/>
                <a:cs typeface="Times New Roman" pitchFamily="18" charset="0"/>
              </a:rPr>
              <a:t>.</a:t>
            </a:r>
          </a:p>
          <a:p>
            <a:pPr algn="ctr" eaLnBrk="1" hangingPunct="1">
              <a:defRPr/>
            </a:pPr>
            <a:endParaRPr lang="en-US" sz="2800" b="1" i="1" dirty="0">
              <a:solidFill>
                <a:srgbClr val="0070C0"/>
              </a:solidFill>
              <a:latin typeface="Times New Roman" pitchFamily="18" charset="0"/>
              <a:cs typeface="Times New Roman" pitchFamily="18" charset="0"/>
            </a:endParaRPr>
          </a:p>
        </p:txBody>
      </p:sp>
      <p:sp>
        <p:nvSpPr>
          <p:cNvPr id="5" name="TextBox 14">
            <a:extLst>
              <a:ext uri="{FF2B5EF4-FFF2-40B4-BE49-F238E27FC236}">
                <a16:creationId xmlns:a16="http://schemas.microsoft.com/office/drawing/2014/main" id="{B1F64381-8417-42D8-96A2-A6875EF4FA73}"/>
              </a:ext>
            </a:extLst>
          </p:cNvPr>
          <p:cNvSpPr txBox="1">
            <a:spLocks noChangeArrowheads="1"/>
          </p:cNvSpPr>
          <p:nvPr/>
        </p:nvSpPr>
        <p:spPr bwMode="auto">
          <a:xfrm>
            <a:off x="38100" y="3871274"/>
            <a:ext cx="12153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hangingPunct="1">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LỚP 2</a:t>
            </a:r>
          </a:p>
        </p:txBody>
      </p:sp>
      <p:pic>
        <p:nvPicPr>
          <p:cNvPr id="7" name="Picture 6">
            <a:extLst>
              <a:ext uri="{FF2B5EF4-FFF2-40B4-BE49-F238E27FC236}">
                <a16:creationId xmlns:a16="http://schemas.microsoft.com/office/drawing/2014/main" id="{5FEE2FA2-DB1A-4D9E-B5EC-9F24E939230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8226" y="118745"/>
            <a:ext cx="1734574" cy="1734574"/>
          </a:xfrm>
          <a:prstGeom prst="rect">
            <a:avLst/>
          </a:prstGeom>
        </p:spPr>
      </p:pic>
    </p:spTree>
    <p:extLst>
      <p:ext uri="{BB962C8B-B14F-4D97-AF65-F5344CB8AC3E}">
        <p14:creationId xmlns:p14="http://schemas.microsoft.com/office/powerpoint/2010/main" val="1827046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D4DF4592-3A21-46C9-9677-2EA5B1A720A8}"/>
              </a:ext>
            </a:extLst>
          </p:cNvPr>
          <p:cNvPicPr>
            <a:picLocks noChangeAspect="1" noChangeArrowheads="1"/>
          </p:cNvPicPr>
          <p:nvPr/>
        </p:nvPicPr>
        <p:blipFill>
          <a:blip r:embed="rId2" cstate="print"/>
          <a:srcRect/>
          <a:stretch>
            <a:fillRect/>
          </a:stretch>
        </p:blipFill>
        <p:spPr bwMode="auto">
          <a:xfrm>
            <a:off x="429480" y="409201"/>
            <a:ext cx="2237784" cy="863493"/>
          </a:xfrm>
          <a:prstGeom prst="rect">
            <a:avLst/>
          </a:prstGeom>
          <a:noFill/>
        </p:spPr>
      </p:pic>
      <p:sp>
        <p:nvSpPr>
          <p:cNvPr id="3" name="Oval 2">
            <a:extLst>
              <a:ext uri="{FF2B5EF4-FFF2-40B4-BE49-F238E27FC236}">
                <a16:creationId xmlns:a16="http://schemas.microsoft.com/office/drawing/2014/main" id="{AE993C79-6B56-4667-A318-8858F14026A6}"/>
              </a:ext>
            </a:extLst>
          </p:cNvPr>
          <p:cNvSpPr/>
          <p:nvPr/>
        </p:nvSpPr>
        <p:spPr>
          <a:xfrm>
            <a:off x="1137552" y="1164404"/>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4" name="TextBox 3">
            <a:extLst>
              <a:ext uri="{FF2B5EF4-FFF2-40B4-BE49-F238E27FC236}">
                <a16:creationId xmlns:a16="http://schemas.microsoft.com/office/drawing/2014/main" id="{FD9EEDE4-9AC8-41B6-B1D9-4D28ACABB98C}"/>
              </a:ext>
            </a:extLst>
          </p:cNvPr>
          <p:cNvSpPr txBox="1"/>
          <p:nvPr/>
        </p:nvSpPr>
        <p:spPr>
          <a:xfrm>
            <a:off x="1574875" y="1164404"/>
            <a:ext cx="3182178" cy="830997"/>
          </a:xfrm>
          <a:prstGeom prst="rect">
            <a:avLst/>
          </a:prstGeom>
          <a:noFill/>
        </p:spPr>
        <p:txBody>
          <a:bodyPr wrap="square" rtlCol="0">
            <a:spAutoFit/>
          </a:bodyPr>
          <a:lstStyle/>
          <a:p>
            <a:r>
              <a:rPr lang="vi-VN" sz="2400" dirty="0"/>
              <a:t>Con lợn cân nặng bao nhiêu ki-lô-gam?</a:t>
            </a:r>
          </a:p>
        </p:txBody>
      </p:sp>
      <p:pic>
        <p:nvPicPr>
          <p:cNvPr id="5" name="Picture 4">
            <a:extLst>
              <a:ext uri="{FF2B5EF4-FFF2-40B4-BE49-F238E27FC236}">
                <a16:creationId xmlns:a16="http://schemas.microsoft.com/office/drawing/2014/main" id="{3448A05F-1341-4E4B-BE10-DC6962B14EE2}"/>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178762" y="208536"/>
            <a:ext cx="5594801" cy="2745733"/>
          </a:xfrm>
          <a:prstGeom prst="rect">
            <a:avLst/>
          </a:prstGeom>
        </p:spPr>
      </p:pic>
      <p:sp>
        <p:nvSpPr>
          <p:cNvPr id="6" name="Rectangle: Rounded Corners 5">
            <a:extLst>
              <a:ext uri="{FF2B5EF4-FFF2-40B4-BE49-F238E27FC236}">
                <a16:creationId xmlns:a16="http://schemas.microsoft.com/office/drawing/2014/main" id="{FA3C26A6-D995-4BBF-99DC-C5B8F0D8FFAA}"/>
              </a:ext>
            </a:extLst>
          </p:cNvPr>
          <p:cNvSpPr/>
          <p:nvPr/>
        </p:nvSpPr>
        <p:spPr>
          <a:xfrm>
            <a:off x="5684704" y="1072029"/>
            <a:ext cx="609600" cy="58305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33</a:t>
            </a:r>
          </a:p>
        </p:txBody>
      </p:sp>
      <p:grpSp>
        <p:nvGrpSpPr>
          <p:cNvPr id="7" name="Group 6">
            <a:extLst>
              <a:ext uri="{FF2B5EF4-FFF2-40B4-BE49-F238E27FC236}">
                <a16:creationId xmlns:a16="http://schemas.microsoft.com/office/drawing/2014/main" id="{E4CD7B18-AE02-42C6-B46B-377479AED5B8}"/>
              </a:ext>
            </a:extLst>
          </p:cNvPr>
          <p:cNvGrpSpPr/>
          <p:nvPr/>
        </p:nvGrpSpPr>
        <p:grpSpPr>
          <a:xfrm>
            <a:off x="9946817" y="409201"/>
            <a:ext cx="1248454" cy="662828"/>
            <a:chOff x="1750172" y="2926500"/>
            <a:chExt cx="1248454" cy="662828"/>
          </a:xfrm>
        </p:grpSpPr>
        <p:sp>
          <p:nvSpPr>
            <p:cNvPr id="8" name="Oval 7">
              <a:extLst>
                <a:ext uri="{FF2B5EF4-FFF2-40B4-BE49-F238E27FC236}">
                  <a16:creationId xmlns:a16="http://schemas.microsoft.com/office/drawing/2014/main" id="{0B50637C-980E-4C65-ABDA-286D26644B3C}"/>
                </a:ext>
              </a:extLst>
            </p:cNvPr>
            <p:cNvSpPr/>
            <p:nvPr/>
          </p:nvSpPr>
          <p:spPr>
            <a:xfrm>
              <a:off x="1750172" y="2926500"/>
              <a:ext cx="1221951"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9" name="TextBox 8">
              <a:extLst>
                <a:ext uri="{FF2B5EF4-FFF2-40B4-BE49-F238E27FC236}">
                  <a16:creationId xmlns:a16="http://schemas.microsoft.com/office/drawing/2014/main" id="{DC1C82AB-3F2A-45B1-BAB3-79CCEC51D08B}"/>
                </a:ext>
              </a:extLst>
            </p:cNvPr>
            <p:cNvSpPr txBox="1"/>
            <p:nvPr/>
          </p:nvSpPr>
          <p:spPr>
            <a:xfrm>
              <a:off x="1776675" y="2967336"/>
              <a:ext cx="1221951" cy="584775"/>
            </a:xfrm>
            <a:prstGeom prst="rect">
              <a:avLst/>
            </a:prstGeom>
            <a:noFill/>
          </p:spPr>
          <p:txBody>
            <a:bodyPr wrap="square" rtlCol="0">
              <a:spAutoFit/>
            </a:bodyPr>
            <a:lstStyle/>
            <a:p>
              <a:r>
                <a:rPr lang="en-US" sz="3200" b="1" dirty="0">
                  <a:solidFill>
                    <a:srgbClr val="FF0000"/>
                  </a:solidFill>
                </a:rPr>
                <a:t>33kg</a:t>
              </a:r>
              <a:endParaRPr lang="vi-VN" sz="3200" b="1" dirty="0">
                <a:solidFill>
                  <a:srgbClr val="FF0000"/>
                </a:solidFill>
              </a:endParaRPr>
            </a:p>
          </p:txBody>
        </p:sp>
      </p:grpSp>
      <p:sp>
        <p:nvSpPr>
          <p:cNvPr id="10" name="Oval 9">
            <a:extLst>
              <a:ext uri="{FF2B5EF4-FFF2-40B4-BE49-F238E27FC236}">
                <a16:creationId xmlns:a16="http://schemas.microsoft.com/office/drawing/2014/main" id="{A50CDA72-5C45-4026-95CD-71A954F1FEFA}"/>
              </a:ext>
            </a:extLst>
          </p:cNvPr>
          <p:cNvSpPr/>
          <p:nvPr/>
        </p:nvSpPr>
        <p:spPr>
          <a:xfrm>
            <a:off x="1137828" y="2954269"/>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11" name="TextBox 10">
            <a:extLst>
              <a:ext uri="{FF2B5EF4-FFF2-40B4-BE49-F238E27FC236}">
                <a16:creationId xmlns:a16="http://schemas.microsoft.com/office/drawing/2014/main" id="{87EA83B7-6626-4A44-93A0-F49103CC3E13}"/>
              </a:ext>
            </a:extLst>
          </p:cNvPr>
          <p:cNvSpPr txBox="1"/>
          <p:nvPr/>
        </p:nvSpPr>
        <p:spPr>
          <a:xfrm>
            <a:off x="2818662" y="3024882"/>
            <a:ext cx="5010012" cy="461665"/>
          </a:xfrm>
          <a:prstGeom prst="rect">
            <a:avLst/>
          </a:prstGeom>
          <a:noFill/>
        </p:spPr>
        <p:txBody>
          <a:bodyPr wrap="square" rtlCol="0">
            <a:spAutoFit/>
          </a:bodyPr>
          <a:lstStyle/>
          <a:p>
            <a:r>
              <a:rPr lang="vi-VN" sz="2400" dirty="0"/>
              <a:t>Mỗi bạn xách bao nhiêu lít nước?</a:t>
            </a:r>
          </a:p>
        </p:txBody>
      </p:sp>
      <p:grpSp>
        <p:nvGrpSpPr>
          <p:cNvPr id="12" name="Group 11">
            <a:extLst>
              <a:ext uri="{FF2B5EF4-FFF2-40B4-BE49-F238E27FC236}">
                <a16:creationId xmlns:a16="http://schemas.microsoft.com/office/drawing/2014/main" id="{52371D23-C9E4-48DE-BA9B-5D75B8FF0159}"/>
              </a:ext>
            </a:extLst>
          </p:cNvPr>
          <p:cNvGrpSpPr/>
          <p:nvPr/>
        </p:nvGrpSpPr>
        <p:grpSpPr>
          <a:xfrm>
            <a:off x="1702350" y="3024883"/>
            <a:ext cx="1116312" cy="461666"/>
            <a:chOff x="1870518" y="1440653"/>
            <a:chExt cx="1116312" cy="461666"/>
          </a:xfrm>
        </p:grpSpPr>
        <p:grpSp>
          <p:nvGrpSpPr>
            <p:cNvPr id="13" name="Group 12">
              <a:extLst>
                <a:ext uri="{FF2B5EF4-FFF2-40B4-BE49-F238E27FC236}">
                  <a16:creationId xmlns:a16="http://schemas.microsoft.com/office/drawing/2014/main" id="{81CD41D6-9930-4B6A-90A3-1CDB9013120A}"/>
                </a:ext>
              </a:extLst>
            </p:cNvPr>
            <p:cNvGrpSpPr/>
            <p:nvPr/>
          </p:nvGrpSpPr>
          <p:grpSpPr>
            <a:xfrm>
              <a:off x="1870518" y="1440654"/>
              <a:ext cx="758382" cy="461665"/>
              <a:chOff x="1870518" y="1440654"/>
              <a:chExt cx="758382" cy="461665"/>
            </a:xfrm>
          </p:grpSpPr>
          <p:sp>
            <p:nvSpPr>
              <p:cNvPr id="15" name="Rectangle: Rounded Corners 14">
                <a:extLst>
                  <a:ext uri="{FF2B5EF4-FFF2-40B4-BE49-F238E27FC236}">
                    <a16:creationId xmlns:a16="http://schemas.microsoft.com/office/drawing/2014/main" id="{A5CBE2A9-B4EE-4FA0-BF11-4D197D107FB6}"/>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C76D92C6-768D-4DA8-821B-32FE2E4015A5}"/>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14" name="TextBox 13">
              <a:extLst>
                <a:ext uri="{FF2B5EF4-FFF2-40B4-BE49-F238E27FC236}">
                  <a16:creationId xmlns:a16="http://schemas.microsoft.com/office/drawing/2014/main" id="{80F2E2D4-F4D7-4D14-A669-503F92FC5C01}"/>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pic>
        <p:nvPicPr>
          <p:cNvPr id="17" name="Picture 16">
            <a:extLst>
              <a:ext uri="{FF2B5EF4-FFF2-40B4-BE49-F238E27FC236}">
                <a16:creationId xmlns:a16="http://schemas.microsoft.com/office/drawing/2014/main" id="{DC1B9E99-E5CE-41BA-A946-876651B39910}"/>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57788" y="3429000"/>
            <a:ext cx="6870886" cy="2816264"/>
          </a:xfrm>
          <a:prstGeom prst="rect">
            <a:avLst/>
          </a:prstGeom>
        </p:spPr>
      </p:pic>
      <p:sp>
        <p:nvSpPr>
          <p:cNvPr id="18" name="Rectangle: Rounded Corners 17">
            <a:extLst>
              <a:ext uri="{FF2B5EF4-FFF2-40B4-BE49-F238E27FC236}">
                <a16:creationId xmlns:a16="http://schemas.microsoft.com/office/drawing/2014/main" id="{08705D88-590C-4DE0-84AE-FD4978018562}"/>
              </a:ext>
            </a:extLst>
          </p:cNvPr>
          <p:cNvSpPr/>
          <p:nvPr/>
        </p:nvSpPr>
        <p:spPr>
          <a:xfrm>
            <a:off x="3995665" y="5810103"/>
            <a:ext cx="1046922" cy="46166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56 </a:t>
            </a:r>
            <a:r>
              <a:rPr lang="vi-VN" sz="2400" b="1" i="1" dirty="0">
                <a:solidFill>
                  <a:srgbClr val="FF0000"/>
                </a:solidFill>
              </a:rPr>
              <a:t>l</a:t>
            </a:r>
            <a:endParaRPr lang="vi-VN" sz="2400" b="1" dirty="0">
              <a:solidFill>
                <a:srgbClr val="FF0000"/>
              </a:solidFill>
            </a:endParaRPr>
          </a:p>
        </p:txBody>
      </p:sp>
      <p:sp>
        <p:nvSpPr>
          <p:cNvPr id="19" name="Rectangle: Rounded Corners 18">
            <a:extLst>
              <a:ext uri="{FF2B5EF4-FFF2-40B4-BE49-F238E27FC236}">
                <a16:creationId xmlns:a16="http://schemas.microsoft.com/office/drawing/2014/main" id="{1A1E59EA-824D-4223-A04E-0CDA58999A23}"/>
              </a:ext>
            </a:extLst>
          </p:cNvPr>
          <p:cNvSpPr/>
          <p:nvPr/>
        </p:nvSpPr>
        <p:spPr>
          <a:xfrm>
            <a:off x="6586465" y="5810103"/>
            <a:ext cx="1046922" cy="46166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54 </a:t>
            </a:r>
            <a:r>
              <a:rPr lang="vi-VN" sz="2400" b="1" i="1" dirty="0">
                <a:solidFill>
                  <a:srgbClr val="FF0000"/>
                </a:solidFill>
              </a:rPr>
              <a:t>l</a:t>
            </a:r>
            <a:endParaRPr lang="vi-VN" sz="2400" b="1" dirty="0">
              <a:solidFill>
                <a:srgbClr val="FF0000"/>
              </a:solidFill>
            </a:endParaRPr>
          </a:p>
        </p:txBody>
      </p:sp>
      <p:sp>
        <p:nvSpPr>
          <p:cNvPr id="20" name="Rectangle: Rounded Corners 19">
            <a:extLst>
              <a:ext uri="{FF2B5EF4-FFF2-40B4-BE49-F238E27FC236}">
                <a16:creationId xmlns:a16="http://schemas.microsoft.com/office/drawing/2014/main" id="{D79F8244-E9AA-4994-B4D4-295B20A2553A}"/>
              </a:ext>
            </a:extLst>
          </p:cNvPr>
          <p:cNvSpPr/>
          <p:nvPr/>
        </p:nvSpPr>
        <p:spPr>
          <a:xfrm>
            <a:off x="8184862" y="3308724"/>
            <a:ext cx="2827003" cy="83099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70C0"/>
                </a:solidFill>
              </a:rPr>
              <a:t>Các phép tính có gì đặc biệt?</a:t>
            </a:r>
          </a:p>
        </p:txBody>
      </p:sp>
      <p:grpSp>
        <p:nvGrpSpPr>
          <p:cNvPr id="21" name="Group 20">
            <a:extLst>
              <a:ext uri="{FF2B5EF4-FFF2-40B4-BE49-F238E27FC236}">
                <a16:creationId xmlns:a16="http://schemas.microsoft.com/office/drawing/2014/main" id="{047462E6-2654-4AB1-A10B-CA3F2E68BC1F}"/>
              </a:ext>
            </a:extLst>
          </p:cNvPr>
          <p:cNvGrpSpPr/>
          <p:nvPr/>
        </p:nvGrpSpPr>
        <p:grpSpPr>
          <a:xfrm>
            <a:off x="7937742" y="4297531"/>
            <a:ext cx="3231026" cy="1786865"/>
            <a:chOff x="7574253" y="328812"/>
            <a:chExt cx="3643331" cy="1865051"/>
          </a:xfrm>
        </p:grpSpPr>
        <p:sp>
          <p:nvSpPr>
            <p:cNvPr id="22" name="Cloud 21">
              <a:extLst>
                <a:ext uri="{FF2B5EF4-FFF2-40B4-BE49-F238E27FC236}">
                  <a16:creationId xmlns:a16="http://schemas.microsoft.com/office/drawing/2014/main" id="{D121FEBF-0B72-4213-886B-85251124AF8B}"/>
                </a:ext>
              </a:extLst>
            </p:cNvPr>
            <p:cNvSpPr/>
            <p:nvPr/>
          </p:nvSpPr>
          <p:spPr>
            <a:xfrm>
              <a:off x="7574253" y="328812"/>
              <a:ext cx="3643331" cy="1865051"/>
            </a:xfrm>
            <a:prstGeom prst="cloud">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C00000"/>
                </a:solidFill>
              </a:endParaRPr>
            </a:p>
          </p:txBody>
        </p:sp>
        <p:sp>
          <p:nvSpPr>
            <p:cNvPr id="23" name="Rectangle 22">
              <a:extLst>
                <a:ext uri="{FF2B5EF4-FFF2-40B4-BE49-F238E27FC236}">
                  <a16:creationId xmlns:a16="http://schemas.microsoft.com/office/drawing/2014/main" id="{E155F5E7-B85D-4DFE-BCDB-DAD10CE926E1}"/>
                </a:ext>
              </a:extLst>
            </p:cNvPr>
            <p:cNvSpPr/>
            <p:nvPr/>
          </p:nvSpPr>
          <p:spPr>
            <a:xfrm>
              <a:off x="7874071" y="677035"/>
              <a:ext cx="3043693" cy="1252851"/>
            </a:xfrm>
            <a:prstGeom prst="rect">
              <a:avLst/>
            </a:prstGeom>
          </p:spPr>
          <p:txBody>
            <a:bodyPr wrap="square">
              <a:spAutoFit/>
            </a:bodyPr>
            <a:lstStyle/>
            <a:p>
              <a:pPr algn="ctr"/>
              <a:r>
                <a:rPr lang="vi-VN" sz="2400" dirty="0">
                  <a:solidFill>
                    <a:srgbClr val="C00000"/>
                  </a:solidFill>
                </a:rPr>
                <a:t>Mỗi phép tính đều có hai số hạng giống nhau.</a:t>
              </a:r>
            </a:p>
          </p:txBody>
        </p:sp>
      </p:grpSp>
    </p:spTree>
    <p:extLst>
      <p:ext uri="{BB962C8B-B14F-4D97-AF65-F5344CB8AC3E}">
        <p14:creationId xmlns:p14="http://schemas.microsoft.com/office/powerpoint/2010/main" val="2563308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childTnLst>
                          </p:cTn>
                        </p:par>
                        <p:par>
                          <p:cTn id="61" fill="hold">
                            <p:stCondLst>
                              <p:cond delay="500"/>
                            </p:stCondLst>
                            <p:childTnLst>
                              <p:par>
                                <p:cTn id="62" presetID="16" presetClass="entr" presetSubtype="21"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2000"/>
                                        <p:tgtEl>
                                          <p:spTgt spid="21"/>
                                        </p:tgtEl>
                                      </p:cBhvr>
                                    </p:animEffect>
                                    <p:anim calcmode="lin" valueType="num">
                                      <p:cBhvr>
                                        <p:cTn id="70" dur="2000" fill="hold"/>
                                        <p:tgtEl>
                                          <p:spTgt spid="21"/>
                                        </p:tgtEl>
                                        <p:attrNameLst>
                                          <p:attrName>ppt_w</p:attrName>
                                        </p:attrNameLst>
                                      </p:cBhvr>
                                      <p:tavLst>
                                        <p:tav tm="0" fmla="#ppt_w*sin(2.5*pi*$)">
                                          <p:val>
                                            <p:fltVal val="0"/>
                                          </p:val>
                                        </p:tav>
                                        <p:tav tm="100000">
                                          <p:val>
                                            <p:fltVal val="1"/>
                                          </p:val>
                                        </p:tav>
                                      </p:tavLst>
                                    </p:anim>
                                    <p:anim calcmode="lin" valueType="num">
                                      <p:cBhvr>
                                        <p:cTn id="7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10" grpId="0" animBg="1"/>
      <p:bldP spid="11" grpId="0"/>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401C011-DA79-4AE2-A2F4-D1BB93D0BD58}"/>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 name="Oval 2">
            <a:extLst>
              <a:ext uri="{FF2B5EF4-FFF2-40B4-BE49-F238E27FC236}">
                <a16:creationId xmlns:a16="http://schemas.microsoft.com/office/drawing/2014/main" id="{4FB29DE4-F3E1-427E-BB73-A11E09E0D6A9}"/>
              </a:ext>
            </a:extLst>
          </p:cNvPr>
          <p:cNvSpPr/>
          <p:nvPr/>
        </p:nvSpPr>
        <p:spPr>
          <a:xfrm>
            <a:off x="-601881" y="4351445"/>
            <a:ext cx="3313447" cy="3313447"/>
          </a:xfrm>
          <a:prstGeom prst="ellipse">
            <a:avLst/>
          </a:prstGeom>
          <a:solidFill>
            <a:srgbClr val="00B05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 name="Oval 3">
            <a:extLst>
              <a:ext uri="{FF2B5EF4-FFF2-40B4-BE49-F238E27FC236}">
                <a16:creationId xmlns:a16="http://schemas.microsoft.com/office/drawing/2014/main" id="{429EE351-A905-4D7C-B577-DE55A7A3C021}"/>
              </a:ext>
            </a:extLst>
          </p:cNvPr>
          <p:cNvSpPr/>
          <p:nvPr/>
        </p:nvSpPr>
        <p:spPr>
          <a:xfrm>
            <a:off x="7618344" y="-458115"/>
            <a:ext cx="1996440" cy="1996440"/>
          </a:xfrm>
          <a:prstGeom prst="ellipse">
            <a:avLst/>
          </a:prstGeom>
          <a:solidFill>
            <a:srgbClr val="F2D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5" name="Oval 4">
            <a:extLst>
              <a:ext uri="{FF2B5EF4-FFF2-40B4-BE49-F238E27FC236}">
                <a16:creationId xmlns:a16="http://schemas.microsoft.com/office/drawing/2014/main" id="{84D2C7B1-49D5-4ED2-AC35-52886B13B3FC}"/>
              </a:ext>
            </a:extLst>
          </p:cNvPr>
          <p:cNvSpPr/>
          <p:nvPr/>
        </p:nvSpPr>
        <p:spPr>
          <a:xfrm>
            <a:off x="8878553" y="-1169817"/>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6" name="Oval 5">
            <a:extLst>
              <a:ext uri="{FF2B5EF4-FFF2-40B4-BE49-F238E27FC236}">
                <a16:creationId xmlns:a16="http://schemas.microsoft.com/office/drawing/2014/main" id="{88AF0B9A-5EE5-47F8-BE50-35E91612AD3C}"/>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7" name="Picture 6" descr="C:\Users\TUAN\Downloads\Luyện tập 1.png">
            <a:extLst>
              <a:ext uri="{FF2B5EF4-FFF2-40B4-BE49-F238E27FC236}">
                <a16:creationId xmlns:a16="http://schemas.microsoft.com/office/drawing/2014/main" id="{3F6D1CC5-1390-4C7E-99A3-FFC52BACD04C}"/>
              </a:ext>
            </a:extLst>
          </p:cNvPr>
          <p:cNvPicPr>
            <a:picLocks noChangeAspect="1" noChangeArrowheads="1"/>
          </p:cNvPicPr>
          <p:nvPr/>
        </p:nvPicPr>
        <p:blipFill>
          <a:blip r:embed="rId2" cstate="print"/>
          <a:srcRect/>
          <a:stretch>
            <a:fillRect/>
          </a:stretch>
        </p:blipFill>
        <p:spPr bwMode="auto">
          <a:xfrm>
            <a:off x="752186" y="413531"/>
            <a:ext cx="2237784" cy="863493"/>
          </a:xfrm>
          <a:prstGeom prst="rect">
            <a:avLst/>
          </a:prstGeom>
          <a:noFill/>
        </p:spPr>
      </p:pic>
      <p:sp>
        <p:nvSpPr>
          <p:cNvPr id="8" name="Oval 7">
            <a:extLst>
              <a:ext uri="{FF2B5EF4-FFF2-40B4-BE49-F238E27FC236}">
                <a16:creationId xmlns:a16="http://schemas.microsoft.com/office/drawing/2014/main" id="{7A3CB6E9-7C8C-4233-9A3F-E4476B54E0D2}"/>
              </a:ext>
            </a:extLst>
          </p:cNvPr>
          <p:cNvSpPr/>
          <p:nvPr/>
        </p:nvSpPr>
        <p:spPr>
          <a:xfrm>
            <a:off x="2989970" y="774522"/>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grpSp>
        <p:nvGrpSpPr>
          <p:cNvPr id="9" name="Group 8">
            <a:extLst>
              <a:ext uri="{FF2B5EF4-FFF2-40B4-BE49-F238E27FC236}">
                <a16:creationId xmlns:a16="http://schemas.microsoft.com/office/drawing/2014/main" id="{090C2A4C-E0D6-4073-B171-40FC59FFA7D7}"/>
              </a:ext>
            </a:extLst>
          </p:cNvPr>
          <p:cNvGrpSpPr/>
          <p:nvPr/>
        </p:nvGrpSpPr>
        <p:grpSpPr>
          <a:xfrm>
            <a:off x="3566758" y="762350"/>
            <a:ext cx="1116312" cy="461666"/>
            <a:chOff x="1870518" y="1440653"/>
            <a:chExt cx="1116312" cy="461666"/>
          </a:xfrm>
        </p:grpSpPr>
        <p:grpSp>
          <p:nvGrpSpPr>
            <p:cNvPr id="10" name="Group 9">
              <a:extLst>
                <a:ext uri="{FF2B5EF4-FFF2-40B4-BE49-F238E27FC236}">
                  <a16:creationId xmlns:a16="http://schemas.microsoft.com/office/drawing/2014/main" id="{B4D7E764-C36D-45B5-9758-6686DDD1A6FB}"/>
                </a:ext>
              </a:extLst>
            </p:cNvPr>
            <p:cNvGrpSpPr/>
            <p:nvPr/>
          </p:nvGrpSpPr>
          <p:grpSpPr>
            <a:xfrm>
              <a:off x="1870518" y="1440654"/>
              <a:ext cx="758382" cy="461665"/>
              <a:chOff x="1870518" y="1440654"/>
              <a:chExt cx="758382" cy="461665"/>
            </a:xfrm>
          </p:grpSpPr>
          <p:sp>
            <p:nvSpPr>
              <p:cNvPr id="12" name="Rectangle: Rounded Corners 11">
                <a:extLst>
                  <a:ext uri="{FF2B5EF4-FFF2-40B4-BE49-F238E27FC236}">
                    <a16:creationId xmlns:a16="http://schemas.microsoft.com/office/drawing/2014/main" id="{BA47FC20-0399-4908-A74A-FD67E344FD08}"/>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TextBox 12">
                <a:extLst>
                  <a:ext uri="{FF2B5EF4-FFF2-40B4-BE49-F238E27FC236}">
                    <a16:creationId xmlns:a16="http://schemas.microsoft.com/office/drawing/2014/main" id="{DE63983A-7251-46F1-8321-32116331C066}"/>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11" name="TextBox 10">
              <a:extLst>
                <a:ext uri="{FF2B5EF4-FFF2-40B4-BE49-F238E27FC236}">
                  <a16:creationId xmlns:a16="http://schemas.microsoft.com/office/drawing/2014/main" id="{6E8D2090-3E22-43E0-821D-60E8685D59A9}"/>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sp>
        <p:nvSpPr>
          <p:cNvPr id="14" name="TextBox 13">
            <a:extLst>
              <a:ext uri="{FF2B5EF4-FFF2-40B4-BE49-F238E27FC236}">
                <a16:creationId xmlns:a16="http://schemas.microsoft.com/office/drawing/2014/main" id="{DE8928A9-AA7C-426E-ACFF-D92FE9AEB8F4}"/>
              </a:ext>
            </a:extLst>
          </p:cNvPr>
          <p:cNvSpPr txBox="1"/>
          <p:nvPr/>
        </p:nvSpPr>
        <p:spPr>
          <a:xfrm>
            <a:off x="893471" y="1379980"/>
            <a:ext cx="10354282" cy="1200329"/>
          </a:xfrm>
          <a:prstGeom prst="rect">
            <a:avLst/>
          </a:prstGeom>
          <a:noFill/>
        </p:spPr>
        <p:txBody>
          <a:bodyPr wrap="square" rtlCol="0">
            <a:spAutoFit/>
          </a:bodyPr>
          <a:lstStyle/>
          <a:p>
            <a:pPr algn="just"/>
            <a:r>
              <a:rPr lang="vi-VN" sz="2400" dirty="0"/>
              <a:t>Chuột túi tham gia một cuộc thi nhảy xa. Lần thứ nhất, từ tảng đá màu đỏ, chuột túi nhảy qua 4 tảng đá và được 25 điểm (như hình vẽ). Lần thứ hai, từ tảng đá màu đỏ, chuột túi nhảy qua 6 tảng đá.</a:t>
            </a:r>
          </a:p>
        </p:txBody>
      </p:sp>
      <p:pic>
        <p:nvPicPr>
          <p:cNvPr id="15" name="Picture 14">
            <a:extLst>
              <a:ext uri="{FF2B5EF4-FFF2-40B4-BE49-F238E27FC236}">
                <a16:creationId xmlns:a16="http://schemas.microsoft.com/office/drawing/2014/main" id="{B2443718-74B5-436D-9E6D-7DDE241A0C4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47519" y="2580309"/>
            <a:ext cx="8786608" cy="2341453"/>
          </a:xfrm>
          <a:prstGeom prst="rect">
            <a:avLst/>
          </a:prstGeom>
        </p:spPr>
      </p:pic>
      <p:sp>
        <p:nvSpPr>
          <p:cNvPr id="16" name="Freeform: Shape 15">
            <a:extLst>
              <a:ext uri="{FF2B5EF4-FFF2-40B4-BE49-F238E27FC236}">
                <a16:creationId xmlns:a16="http://schemas.microsoft.com/office/drawing/2014/main" id="{408E2056-CB39-477B-A58E-3014F1CB8934}"/>
              </a:ext>
            </a:extLst>
          </p:cNvPr>
          <p:cNvSpPr/>
          <p:nvPr/>
        </p:nvSpPr>
        <p:spPr>
          <a:xfrm>
            <a:off x="2831495" y="2640257"/>
            <a:ext cx="4240696" cy="677992"/>
          </a:xfrm>
          <a:custGeom>
            <a:avLst/>
            <a:gdLst>
              <a:gd name="connsiteX0" fmla="*/ 0 w 4240696"/>
              <a:gd name="connsiteY0" fmla="*/ 677992 h 677992"/>
              <a:gd name="connsiteX1" fmla="*/ 2504661 w 4240696"/>
              <a:gd name="connsiteY1" fmla="*/ 2132 h 677992"/>
              <a:gd name="connsiteX2" fmla="*/ 4240696 w 4240696"/>
              <a:gd name="connsiteY2" fmla="*/ 505714 h 677992"/>
            </a:gdLst>
            <a:ahLst/>
            <a:cxnLst>
              <a:cxn ang="0">
                <a:pos x="connsiteX0" y="connsiteY0"/>
              </a:cxn>
              <a:cxn ang="0">
                <a:pos x="connsiteX1" y="connsiteY1"/>
              </a:cxn>
              <a:cxn ang="0">
                <a:pos x="connsiteX2" y="connsiteY2"/>
              </a:cxn>
            </a:cxnLst>
            <a:rect l="l" t="t" r="r" b="b"/>
            <a:pathLst>
              <a:path w="4240696" h="677992">
                <a:moveTo>
                  <a:pt x="0" y="677992"/>
                </a:moveTo>
                <a:cubicBezTo>
                  <a:pt x="898939" y="354418"/>
                  <a:pt x="1797878" y="30845"/>
                  <a:pt x="2504661" y="2132"/>
                </a:cubicBezTo>
                <a:cubicBezTo>
                  <a:pt x="3211444" y="-26581"/>
                  <a:pt x="3726070" y="239566"/>
                  <a:pt x="4240696" y="505714"/>
                </a:cubicBezTo>
              </a:path>
            </a:pathLst>
          </a:custGeom>
          <a:noFill/>
          <a:ln w="57150">
            <a:solidFill>
              <a:srgbClr val="FF000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267FFA94-F9D2-45CA-A7D5-FB59653F51F7}"/>
              </a:ext>
            </a:extLst>
          </p:cNvPr>
          <p:cNvGrpSpPr/>
          <p:nvPr/>
        </p:nvGrpSpPr>
        <p:grpSpPr>
          <a:xfrm>
            <a:off x="808381" y="4970671"/>
            <a:ext cx="10354282" cy="618424"/>
            <a:chOff x="786347" y="4885952"/>
            <a:chExt cx="10354282" cy="618424"/>
          </a:xfrm>
        </p:grpSpPr>
        <p:sp>
          <p:nvSpPr>
            <p:cNvPr id="18" name="Rectangle: Rounded Corners 17">
              <a:extLst>
                <a:ext uri="{FF2B5EF4-FFF2-40B4-BE49-F238E27FC236}">
                  <a16:creationId xmlns:a16="http://schemas.microsoft.com/office/drawing/2014/main" id="{5983BFA7-925C-491E-AD20-68BBD4A8EDED}"/>
                </a:ext>
              </a:extLst>
            </p:cNvPr>
            <p:cNvSpPr/>
            <p:nvPr/>
          </p:nvSpPr>
          <p:spPr>
            <a:xfrm>
              <a:off x="4975161" y="488595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19" name="TextBox 18">
              <a:extLst>
                <a:ext uri="{FF2B5EF4-FFF2-40B4-BE49-F238E27FC236}">
                  <a16:creationId xmlns:a16="http://schemas.microsoft.com/office/drawing/2014/main" id="{63B83A63-601E-4E97-8A81-26BF490588CB}"/>
                </a:ext>
              </a:extLst>
            </p:cNvPr>
            <p:cNvSpPr txBox="1"/>
            <p:nvPr/>
          </p:nvSpPr>
          <p:spPr>
            <a:xfrm>
              <a:off x="786347" y="4964332"/>
              <a:ext cx="10354282" cy="461665"/>
            </a:xfrm>
            <a:prstGeom prst="rect">
              <a:avLst/>
            </a:prstGeom>
            <a:noFill/>
          </p:spPr>
          <p:txBody>
            <a:bodyPr wrap="square" rtlCol="0">
              <a:spAutoFit/>
            </a:bodyPr>
            <a:lstStyle/>
            <a:p>
              <a:pPr algn="just"/>
              <a:r>
                <a:rPr lang="vi-VN" sz="2400" dirty="0"/>
                <a:t>a) Lần thứ hai chuột túi được              điểm.</a:t>
              </a:r>
            </a:p>
          </p:txBody>
        </p:sp>
      </p:grpSp>
      <p:grpSp>
        <p:nvGrpSpPr>
          <p:cNvPr id="20" name="Group 19">
            <a:extLst>
              <a:ext uri="{FF2B5EF4-FFF2-40B4-BE49-F238E27FC236}">
                <a16:creationId xmlns:a16="http://schemas.microsoft.com/office/drawing/2014/main" id="{ECEF6937-3943-4C6F-BDA7-9B08FC11D5E1}"/>
              </a:ext>
            </a:extLst>
          </p:cNvPr>
          <p:cNvGrpSpPr/>
          <p:nvPr/>
        </p:nvGrpSpPr>
        <p:grpSpPr>
          <a:xfrm>
            <a:off x="808381" y="5659915"/>
            <a:ext cx="10354282" cy="618424"/>
            <a:chOff x="786347" y="5575196"/>
            <a:chExt cx="10354282" cy="618424"/>
          </a:xfrm>
        </p:grpSpPr>
        <p:sp>
          <p:nvSpPr>
            <p:cNvPr id="21" name="Rectangle: Rounded Corners 20">
              <a:extLst>
                <a:ext uri="{FF2B5EF4-FFF2-40B4-BE49-F238E27FC236}">
                  <a16:creationId xmlns:a16="http://schemas.microsoft.com/office/drawing/2014/main" id="{2B333AFE-CE7B-40FC-A5C4-15D1759525D3}"/>
                </a:ext>
              </a:extLst>
            </p:cNvPr>
            <p:cNvSpPr/>
            <p:nvPr/>
          </p:nvSpPr>
          <p:spPr>
            <a:xfrm>
              <a:off x="5558530" y="5575196"/>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22" name="TextBox 21">
              <a:extLst>
                <a:ext uri="{FF2B5EF4-FFF2-40B4-BE49-F238E27FC236}">
                  <a16:creationId xmlns:a16="http://schemas.microsoft.com/office/drawing/2014/main" id="{79CB973B-6968-44F1-8E3E-2B17EC845CCC}"/>
                </a:ext>
              </a:extLst>
            </p:cNvPr>
            <p:cNvSpPr txBox="1"/>
            <p:nvPr/>
          </p:nvSpPr>
          <p:spPr>
            <a:xfrm>
              <a:off x="786347" y="5718703"/>
              <a:ext cx="10354282" cy="461665"/>
            </a:xfrm>
            <a:prstGeom prst="rect">
              <a:avLst/>
            </a:prstGeom>
            <a:noFill/>
          </p:spPr>
          <p:txBody>
            <a:bodyPr wrap="square" rtlCol="0">
              <a:spAutoFit/>
            </a:bodyPr>
            <a:lstStyle/>
            <a:p>
              <a:pPr algn="just"/>
              <a:r>
                <a:rPr lang="vi-VN" sz="2400" dirty="0"/>
                <a:t>b) Cả hai lần nhảy chuột túi được              điểm.</a:t>
              </a:r>
            </a:p>
          </p:txBody>
        </p:sp>
      </p:grpSp>
      <p:sp>
        <p:nvSpPr>
          <p:cNvPr id="23" name="Rectangle: Rounded Corners 22">
            <a:extLst>
              <a:ext uri="{FF2B5EF4-FFF2-40B4-BE49-F238E27FC236}">
                <a16:creationId xmlns:a16="http://schemas.microsoft.com/office/drawing/2014/main" id="{381709A1-CA6D-40C6-94B0-58B61C3A8DA6}"/>
              </a:ext>
            </a:extLst>
          </p:cNvPr>
          <p:cNvSpPr/>
          <p:nvPr/>
        </p:nvSpPr>
        <p:spPr>
          <a:xfrm>
            <a:off x="4997173" y="4962028"/>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35</a:t>
            </a:r>
          </a:p>
        </p:txBody>
      </p:sp>
      <p:sp>
        <p:nvSpPr>
          <p:cNvPr id="24" name="Rectangle 23">
            <a:extLst>
              <a:ext uri="{FF2B5EF4-FFF2-40B4-BE49-F238E27FC236}">
                <a16:creationId xmlns:a16="http://schemas.microsoft.com/office/drawing/2014/main" id="{13777480-BA4A-4BE2-9AE3-A9DC507CEB3F}"/>
              </a:ext>
            </a:extLst>
          </p:cNvPr>
          <p:cNvSpPr/>
          <p:nvPr/>
        </p:nvSpPr>
        <p:spPr>
          <a:xfrm>
            <a:off x="8210983" y="5127447"/>
            <a:ext cx="2598788" cy="658835"/>
          </a:xfrm>
          <a:prstGeom prst="rect">
            <a:avLst/>
          </a:prstGeom>
          <a:solidFill>
            <a:srgbClr val="FFFF85"/>
          </a:solidFill>
          <a:effectLst>
            <a:softEdge rad="127000"/>
          </a:effectLst>
        </p:spPr>
        <p:txBody>
          <a:bodyPr wrap="none">
            <a:spAutoFit/>
          </a:bodyPr>
          <a:lstStyle/>
          <a:p>
            <a:pPr>
              <a:lnSpc>
                <a:spcPct val="150000"/>
              </a:lnSpc>
            </a:pPr>
            <a:r>
              <a:rPr lang="vi-VN" sz="2800" dirty="0"/>
              <a:t>25 + 35 =         </a:t>
            </a:r>
          </a:p>
        </p:txBody>
      </p:sp>
      <p:sp>
        <p:nvSpPr>
          <p:cNvPr id="25" name="TextBox 24">
            <a:extLst>
              <a:ext uri="{FF2B5EF4-FFF2-40B4-BE49-F238E27FC236}">
                <a16:creationId xmlns:a16="http://schemas.microsoft.com/office/drawing/2014/main" id="{6ECD02C5-51C5-40EA-A7C2-D8A89CD51C89}"/>
              </a:ext>
            </a:extLst>
          </p:cNvPr>
          <p:cNvSpPr txBox="1"/>
          <p:nvPr/>
        </p:nvSpPr>
        <p:spPr>
          <a:xfrm>
            <a:off x="9794208" y="5201507"/>
            <a:ext cx="639919" cy="584775"/>
          </a:xfrm>
          <a:prstGeom prst="rect">
            <a:avLst/>
          </a:prstGeom>
          <a:noFill/>
        </p:spPr>
        <p:txBody>
          <a:bodyPr wrap="none" rtlCol="0">
            <a:spAutoFit/>
          </a:bodyPr>
          <a:lstStyle/>
          <a:p>
            <a:r>
              <a:rPr lang="vi-VN" sz="3200" b="1" dirty="0">
                <a:solidFill>
                  <a:srgbClr val="FF0000"/>
                </a:solidFill>
              </a:rPr>
              <a:t>6</a:t>
            </a:r>
            <a:r>
              <a:rPr lang="vi-VN" sz="3200" b="1">
                <a:solidFill>
                  <a:srgbClr val="FF0000"/>
                </a:solidFill>
              </a:rPr>
              <a:t>0</a:t>
            </a:r>
            <a:endParaRPr lang="vi-VN" sz="3200" b="1" dirty="0">
              <a:solidFill>
                <a:srgbClr val="FF0000"/>
              </a:solidFill>
            </a:endParaRPr>
          </a:p>
        </p:txBody>
      </p:sp>
      <p:sp>
        <p:nvSpPr>
          <p:cNvPr id="26" name="Rectangle: Rounded Corners 25">
            <a:extLst>
              <a:ext uri="{FF2B5EF4-FFF2-40B4-BE49-F238E27FC236}">
                <a16:creationId xmlns:a16="http://schemas.microsoft.com/office/drawing/2014/main" id="{8FB97BD8-8F81-416F-B5F6-D3BEF69B66BE}"/>
              </a:ext>
            </a:extLst>
          </p:cNvPr>
          <p:cNvSpPr/>
          <p:nvPr/>
        </p:nvSpPr>
        <p:spPr>
          <a:xfrm>
            <a:off x="5567311" y="5658339"/>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60</a:t>
            </a:r>
          </a:p>
        </p:txBody>
      </p:sp>
    </p:spTree>
    <p:extLst>
      <p:ext uri="{BB962C8B-B14F-4D97-AF65-F5344CB8AC3E}">
        <p14:creationId xmlns:p14="http://schemas.microsoft.com/office/powerpoint/2010/main" val="2094053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Effect transition="in" filter="fade">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6" grpId="0" animBg="1"/>
      <p:bldP spid="23" grpId="0" animBg="1"/>
      <p:bldP spid="24" grpId="0" animBg="1"/>
      <p:bldP spid="25"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61710-EE07-410E-B17E-00029511AB7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3B10980-7FB1-4B53-8F50-01B61E3CE8F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5750"/>
          <a:stretch/>
        </p:blipFill>
        <p:spPr>
          <a:xfrm>
            <a:off x="0" y="0"/>
            <a:ext cx="12192000" cy="6858000"/>
          </a:xfrm>
        </p:spPr>
      </p:pic>
      <p:sp>
        <p:nvSpPr>
          <p:cNvPr id="6" name="Title 1">
            <a:extLst>
              <a:ext uri="{FF2B5EF4-FFF2-40B4-BE49-F238E27FC236}">
                <a16:creationId xmlns:a16="http://schemas.microsoft.com/office/drawing/2014/main" id="{CB93CE38-C5A7-446C-9ADA-E32F32B7C5CF}"/>
              </a:ext>
            </a:extLst>
          </p:cNvPr>
          <p:cNvSpPr txBox="1">
            <a:spLocks/>
          </p:cNvSpPr>
          <p:nvPr/>
        </p:nvSpPr>
        <p:spPr>
          <a:xfrm>
            <a:off x="3713988" y="20558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0070C0"/>
                </a:solidFill>
                <a:latin typeface="Times New Roman" panose="02020603050405020304" pitchFamily="18" charset="0"/>
                <a:cs typeface="Times New Roman" panose="02020603050405020304" pitchFamily="18" charset="0"/>
              </a:rPr>
              <a:t>Củng cố bài học</a:t>
            </a:r>
            <a:endParaRPr lang="en-US" sz="6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6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2662732" y="670864"/>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45 + 19 = ?</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137160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64</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707844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45 + 19 = ?</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64</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5021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1022647" y="604625"/>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137160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173819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861340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2677856" y="520556"/>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56 + 17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13716000"/>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73</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192833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56 + 17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73</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534064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223955" y="670864"/>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3716000"/>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4944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0611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401C011-DA79-4AE2-A2F4-D1BB93D0BD58}"/>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 name="Oval 2">
            <a:extLst>
              <a:ext uri="{FF2B5EF4-FFF2-40B4-BE49-F238E27FC236}">
                <a16:creationId xmlns:a16="http://schemas.microsoft.com/office/drawing/2014/main" id="{4FB29DE4-F3E1-427E-BB73-A11E09E0D6A9}"/>
              </a:ext>
            </a:extLst>
          </p:cNvPr>
          <p:cNvSpPr/>
          <p:nvPr/>
        </p:nvSpPr>
        <p:spPr>
          <a:xfrm>
            <a:off x="-601881" y="4351445"/>
            <a:ext cx="3313447" cy="3313447"/>
          </a:xfrm>
          <a:prstGeom prst="ellipse">
            <a:avLst/>
          </a:prstGeom>
          <a:solidFill>
            <a:srgbClr val="00B05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 name="Oval 3">
            <a:extLst>
              <a:ext uri="{FF2B5EF4-FFF2-40B4-BE49-F238E27FC236}">
                <a16:creationId xmlns:a16="http://schemas.microsoft.com/office/drawing/2014/main" id="{429EE351-A905-4D7C-B577-DE55A7A3C021}"/>
              </a:ext>
            </a:extLst>
          </p:cNvPr>
          <p:cNvSpPr/>
          <p:nvPr/>
        </p:nvSpPr>
        <p:spPr>
          <a:xfrm>
            <a:off x="7618344" y="-458115"/>
            <a:ext cx="1996440" cy="1996440"/>
          </a:xfrm>
          <a:prstGeom prst="ellipse">
            <a:avLst/>
          </a:prstGeom>
          <a:solidFill>
            <a:srgbClr val="F2D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5" name="Oval 4">
            <a:extLst>
              <a:ext uri="{FF2B5EF4-FFF2-40B4-BE49-F238E27FC236}">
                <a16:creationId xmlns:a16="http://schemas.microsoft.com/office/drawing/2014/main" id="{84D2C7B1-49D5-4ED2-AC35-52886B13B3FC}"/>
              </a:ext>
            </a:extLst>
          </p:cNvPr>
          <p:cNvSpPr/>
          <p:nvPr/>
        </p:nvSpPr>
        <p:spPr>
          <a:xfrm>
            <a:off x="8878553" y="-1169817"/>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6" name="Oval 5">
            <a:extLst>
              <a:ext uri="{FF2B5EF4-FFF2-40B4-BE49-F238E27FC236}">
                <a16:creationId xmlns:a16="http://schemas.microsoft.com/office/drawing/2014/main" id="{88AF0B9A-5EE5-47F8-BE50-35E91612AD3C}"/>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7" name="Picture 6" descr="C:\Users\TUAN\Downloads\Luyện tập 1.png">
            <a:extLst>
              <a:ext uri="{FF2B5EF4-FFF2-40B4-BE49-F238E27FC236}">
                <a16:creationId xmlns:a16="http://schemas.microsoft.com/office/drawing/2014/main" id="{3F6D1CC5-1390-4C7E-99A3-FFC52BACD04C}"/>
              </a:ext>
            </a:extLst>
          </p:cNvPr>
          <p:cNvPicPr>
            <a:picLocks noChangeAspect="1" noChangeArrowheads="1"/>
          </p:cNvPicPr>
          <p:nvPr/>
        </p:nvPicPr>
        <p:blipFill>
          <a:blip r:embed="rId2" cstate="print"/>
          <a:srcRect/>
          <a:stretch>
            <a:fillRect/>
          </a:stretch>
        </p:blipFill>
        <p:spPr bwMode="auto">
          <a:xfrm>
            <a:off x="752186" y="413531"/>
            <a:ext cx="2237784" cy="863493"/>
          </a:xfrm>
          <a:prstGeom prst="rect">
            <a:avLst/>
          </a:prstGeom>
          <a:noFill/>
        </p:spPr>
      </p:pic>
      <p:sp>
        <p:nvSpPr>
          <p:cNvPr id="8" name="Oval 7">
            <a:extLst>
              <a:ext uri="{FF2B5EF4-FFF2-40B4-BE49-F238E27FC236}">
                <a16:creationId xmlns:a16="http://schemas.microsoft.com/office/drawing/2014/main" id="{7A3CB6E9-7C8C-4233-9A3F-E4476B54E0D2}"/>
              </a:ext>
            </a:extLst>
          </p:cNvPr>
          <p:cNvSpPr/>
          <p:nvPr/>
        </p:nvSpPr>
        <p:spPr>
          <a:xfrm>
            <a:off x="2989970" y="774522"/>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grpSp>
        <p:nvGrpSpPr>
          <p:cNvPr id="9" name="Group 8">
            <a:extLst>
              <a:ext uri="{FF2B5EF4-FFF2-40B4-BE49-F238E27FC236}">
                <a16:creationId xmlns:a16="http://schemas.microsoft.com/office/drawing/2014/main" id="{090C2A4C-E0D6-4073-B171-40FC59FFA7D7}"/>
              </a:ext>
            </a:extLst>
          </p:cNvPr>
          <p:cNvGrpSpPr/>
          <p:nvPr/>
        </p:nvGrpSpPr>
        <p:grpSpPr>
          <a:xfrm>
            <a:off x="3566758" y="762350"/>
            <a:ext cx="1116312" cy="461666"/>
            <a:chOff x="1870518" y="1440653"/>
            <a:chExt cx="1116312" cy="461666"/>
          </a:xfrm>
        </p:grpSpPr>
        <p:grpSp>
          <p:nvGrpSpPr>
            <p:cNvPr id="10" name="Group 9">
              <a:extLst>
                <a:ext uri="{FF2B5EF4-FFF2-40B4-BE49-F238E27FC236}">
                  <a16:creationId xmlns:a16="http://schemas.microsoft.com/office/drawing/2014/main" id="{B4D7E764-C36D-45B5-9758-6686DDD1A6FB}"/>
                </a:ext>
              </a:extLst>
            </p:cNvPr>
            <p:cNvGrpSpPr/>
            <p:nvPr/>
          </p:nvGrpSpPr>
          <p:grpSpPr>
            <a:xfrm>
              <a:off x="1870518" y="1440654"/>
              <a:ext cx="758382" cy="461665"/>
              <a:chOff x="1870518" y="1440654"/>
              <a:chExt cx="758382" cy="461665"/>
            </a:xfrm>
          </p:grpSpPr>
          <p:sp>
            <p:nvSpPr>
              <p:cNvPr id="12" name="Rectangle: Rounded Corners 11">
                <a:extLst>
                  <a:ext uri="{FF2B5EF4-FFF2-40B4-BE49-F238E27FC236}">
                    <a16:creationId xmlns:a16="http://schemas.microsoft.com/office/drawing/2014/main" id="{BA47FC20-0399-4908-A74A-FD67E344FD08}"/>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TextBox 12">
                <a:extLst>
                  <a:ext uri="{FF2B5EF4-FFF2-40B4-BE49-F238E27FC236}">
                    <a16:creationId xmlns:a16="http://schemas.microsoft.com/office/drawing/2014/main" id="{DE63983A-7251-46F1-8321-32116331C066}"/>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11" name="TextBox 10">
              <a:extLst>
                <a:ext uri="{FF2B5EF4-FFF2-40B4-BE49-F238E27FC236}">
                  <a16:creationId xmlns:a16="http://schemas.microsoft.com/office/drawing/2014/main" id="{6E8D2090-3E22-43E0-821D-60E8685D59A9}"/>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sp>
        <p:nvSpPr>
          <p:cNvPr id="14" name="TextBox 13">
            <a:extLst>
              <a:ext uri="{FF2B5EF4-FFF2-40B4-BE49-F238E27FC236}">
                <a16:creationId xmlns:a16="http://schemas.microsoft.com/office/drawing/2014/main" id="{DE8928A9-AA7C-426E-ACFF-D92FE9AEB8F4}"/>
              </a:ext>
            </a:extLst>
          </p:cNvPr>
          <p:cNvSpPr txBox="1"/>
          <p:nvPr/>
        </p:nvSpPr>
        <p:spPr>
          <a:xfrm>
            <a:off x="893471" y="13716000"/>
            <a:ext cx="10354282" cy="1200329"/>
          </a:xfrm>
          <a:prstGeom prst="rect">
            <a:avLst/>
          </a:prstGeom>
          <a:noFill/>
        </p:spPr>
        <p:txBody>
          <a:bodyPr wrap="square" rtlCol="0">
            <a:spAutoFit/>
          </a:bodyPr>
          <a:lstStyle/>
          <a:p>
            <a:pPr algn="just"/>
            <a:r>
              <a:rPr lang="vi-VN" sz="2400" dirty="0"/>
              <a:t>Chuột túi tham gia một cuộc thi nhảy xa. Lần thứ nhất, từ tảng đá màu đỏ, chuột túi nhảy qua 4 tảng đá và được 25 điểm (như hình vẽ). Lần thứ hai, từ tảng đá màu đỏ, chuột túi nhảy qua 6 tảng đá.</a:t>
            </a:r>
          </a:p>
        </p:txBody>
      </p:sp>
      <p:pic>
        <p:nvPicPr>
          <p:cNvPr id="15" name="Picture 14">
            <a:extLst>
              <a:ext uri="{FF2B5EF4-FFF2-40B4-BE49-F238E27FC236}">
                <a16:creationId xmlns:a16="http://schemas.microsoft.com/office/drawing/2014/main" id="{B2443718-74B5-436D-9E6D-7DDE241A0C4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47519" y="13716000"/>
            <a:ext cx="8786608" cy="2341453"/>
          </a:xfrm>
          <a:prstGeom prst="rect">
            <a:avLst/>
          </a:prstGeom>
        </p:spPr>
      </p:pic>
      <p:sp>
        <p:nvSpPr>
          <p:cNvPr id="16" name="Freeform: Shape 15">
            <a:extLst>
              <a:ext uri="{FF2B5EF4-FFF2-40B4-BE49-F238E27FC236}">
                <a16:creationId xmlns:a16="http://schemas.microsoft.com/office/drawing/2014/main" id="{408E2056-CB39-477B-A58E-3014F1CB8934}"/>
              </a:ext>
            </a:extLst>
          </p:cNvPr>
          <p:cNvSpPr/>
          <p:nvPr/>
        </p:nvSpPr>
        <p:spPr>
          <a:xfrm>
            <a:off x="2831495" y="13716000"/>
            <a:ext cx="4240696" cy="677992"/>
          </a:xfrm>
          <a:custGeom>
            <a:avLst/>
            <a:gdLst>
              <a:gd name="connsiteX0" fmla="*/ 0 w 4240696"/>
              <a:gd name="connsiteY0" fmla="*/ 677992 h 677992"/>
              <a:gd name="connsiteX1" fmla="*/ 2504661 w 4240696"/>
              <a:gd name="connsiteY1" fmla="*/ 2132 h 677992"/>
              <a:gd name="connsiteX2" fmla="*/ 4240696 w 4240696"/>
              <a:gd name="connsiteY2" fmla="*/ 505714 h 677992"/>
            </a:gdLst>
            <a:ahLst/>
            <a:cxnLst>
              <a:cxn ang="0">
                <a:pos x="connsiteX0" y="connsiteY0"/>
              </a:cxn>
              <a:cxn ang="0">
                <a:pos x="connsiteX1" y="connsiteY1"/>
              </a:cxn>
              <a:cxn ang="0">
                <a:pos x="connsiteX2" y="connsiteY2"/>
              </a:cxn>
            </a:cxnLst>
            <a:rect l="l" t="t" r="r" b="b"/>
            <a:pathLst>
              <a:path w="4240696" h="677992">
                <a:moveTo>
                  <a:pt x="0" y="677992"/>
                </a:moveTo>
                <a:cubicBezTo>
                  <a:pt x="898939" y="354418"/>
                  <a:pt x="1797878" y="30845"/>
                  <a:pt x="2504661" y="2132"/>
                </a:cubicBezTo>
                <a:cubicBezTo>
                  <a:pt x="3211444" y="-26581"/>
                  <a:pt x="3726070" y="239566"/>
                  <a:pt x="4240696" y="505714"/>
                </a:cubicBezTo>
              </a:path>
            </a:pathLst>
          </a:custGeom>
          <a:noFill/>
          <a:ln w="57150">
            <a:solidFill>
              <a:srgbClr val="FF000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267FFA94-F9D2-45CA-A7D5-FB59653F51F7}"/>
              </a:ext>
            </a:extLst>
          </p:cNvPr>
          <p:cNvGrpSpPr/>
          <p:nvPr/>
        </p:nvGrpSpPr>
        <p:grpSpPr>
          <a:xfrm>
            <a:off x="808381" y="13716000"/>
            <a:ext cx="10354282" cy="618424"/>
            <a:chOff x="786347" y="4885952"/>
            <a:chExt cx="10354282" cy="618424"/>
          </a:xfrm>
        </p:grpSpPr>
        <p:sp>
          <p:nvSpPr>
            <p:cNvPr id="18" name="Rectangle: Rounded Corners 17">
              <a:extLst>
                <a:ext uri="{FF2B5EF4-FFF2-40B4-BE49-F238E27FC236}">
                  <a16:creationId xmlns:a16="http://schemas.microsoft.com/office/drawing/2014/main" id="{5983BFA7-925C-491E-AD20-68BBD4A8EDED}"/>
                </a:ext>
              </a:extLst>
            </p:cNvPr>
            <p:cNvSpPr/>
            <p:nvPr/>
          </p:nvSpPr>
          <p:spPr>
            <a:xfrm>
              <a:off x="4975161" y="488595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19" name="TextBox 18">
              <a:extLst>
                <a:ext uri="{FF2B5EF4-FFF2-40B4-BE49-F238E27FC236}">
                  <a16:creationId xmlns:a16="http://schemas.microsoft.com/office/drawing/2014/main" id="{63B83A63-601E-4E97-8A81-26BF490588CB}"/>
                </a:ext>
              </a:extLst>
            </p:cNvPr>
            <p:cNvSpPr txBox="1"/>
            <p:nvPr/>
          </p:nvSpPr>
          <p:spPr>
            <a:xfrm>
              <a:off x="786347" y="4964332"/>
              <a:ext cx="10354282" cy="461665"/>
            </a:xfrm>
            <a:prstGeom prst="rect">
              <a:avLst/>
            </a:prstGeom>
            <a:noFill/>
          </p:spPr>
          <p:txBody>
            <a:bodyPr wrap="square" rtlCol="0">
              <a:spAutoFit/>
            </a:bodyPr>
            <a:lstStyle/>
            <a:p>
              <a:pPr algn="just"/>
              <a:r>
                <a:rPr lang="vi-VN" sz="2400" dirty="0"/>
                <a:t>a) Lần thứ hai chuột túi được              điểm.</a:t>
              </a:r>
            </a:p>
          </p:txBody>
        </p:sp>
      </p:grpSp>
      <p:grpSp>
        <p:nvGrpSpPr>
          <p:cNvPr id="20" name="Group 19">
            <a:extLst>
              <a:ext uri="{FF2B5EF4-FFF2-40B4-BE49-F238E27FC236}">
                <a16:creationId xmlns:a16="http://schemas.microsoft.com/office/drawing/2014/main" id="{ECEF6937-3943-4C6F-BDA7-9B08FC11D5E1}"/>
              </a:ext>
            </a:extLst>
          </p:cNvPr>
          <p:cNvGrpSpPr/>
          <p:nvPr/>
        </p:nvGrpSpPr>
        <p:grpSpPr>
          <a:xfrm>
            <a:off x="808381" y="13716000"/>
            <a:ext cx="10354282" cy="618424"/>
            <a:chOff x="786347" y="5575196"/>
            <a:chExt cx="10354282" cy="618424"/>
          </a:xfrm>
        </p:grpSpPr>
        <p:sp>
          <p:nvSpPr>
            <p:cNvPr id="21" name="Rectangle: Rounded Corners 20">
              <a:extLst>
                <a:ext uri="{FF2B5EF4-FFF2-40B4-BE49-F238E27FC236}">
                  <a16:creationId xmlns:a16="http://schemas.microsoft.com/office/drawing/2014/main" id="{2B333AFE-CE7B-40FC-A5C4-15D1759525D3}"/>
                </a:ext>
              </a:extLst>
            </p:cNvPr>
            <p:cNvSpPr/>
            <p:nvPr/>
          </p:nvSpPr>
          <p:spPr>
            <a:xfrm>
              <a:off x="5558530" y="5575196"/>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22" name="TextBox 21">
              <a:extLst>
                <a:ext uri="{FF2B5EF4-FFF2-40B4-BE49-F238E27FC236}">
                  <a16:creationId xmlns:a16="http://schemas.microsoft.com/office/drawing/2014/main" id="{79CB973B-6968-44F1-8E3E-2B17EC845CCC}"/>
                </a:ext>
              </a:extLst>
            </p:cNvPr>
            <p:cNvSpPr txBox="1"/>
            <p:nvPr/>
          </p:nvSpPr>
          <p:spPr>
            <a:xfrm>
              <a:off x="786347" y="5718703"/>
              <a:ext cx="10354282" cy="461665"/>
            </a:xfrm>
            <a:prstGeom prst="rect">
              <a:avLst/>
            </a:prstGeom>
            <a:noFill/>
          </p:spPr>
          <p:txBody>
            <a:bodyPr wrap="square" rtlCol="0">
              <a:spAutoFit/>
            </a:bodyPr>
            <a:lstStyle/>
            <a:p>
              <a:pPr algn="just"/>
              <a:r>
                <a:rPr lang="vi-VN" sz="2400" dirty="0"/>
                <a:t>b) Cả hai lần nhảy chuột túi được              điểm.</a:t>
              </a:r>
            </a:p>
          </p:txBody>
        </p:sp>
      </p:grpSp>
      <p:sp>
        <p:nvSpPr>
          <p:cNvPr id="23" name="Rectangle: Rounded Corners 22">
            <a:extLst>
              <a:ext uri="{FF2B5EF4-FFF2-40B4-BE49-F238E27FC236}">
                <a16:creationId xmlns:a16="http://schemas.microsoft.com/office/drawing/2014/main" id="{381709A1-CA6D-40C6-94B0-58B61C3A8DA6}"/>
              </a:ext>
            </a:extLst>
          </p:cNvPr>
          <p:cNvSpPr/>
          <p:nvPr/>
        </p:nvSpPr>
        <p:spPr>
          <a:xfrm>
            <a:off x="4997173" y="13716000"/>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35</a:t>
            </a:r>
          </a:p>
        </p:txBody>
      </p:sp>
      <p:sp>
        <p:nvSpPr>
          <p:cNvPr id="24" name="Rectangle 23">
            <a:extLst>
              <a:ext uri="{FF2B5EF4-FFF2-40B4-BE49-F238E27FC236}">
                <a16:creationId xmlns:a16="http://schemas.microsoft.com/office/drawing/2014/main" id="{13777480-BA4A-4BE2-9AE3-A9DC507CEB3F}"/>
              </a:ext>
            </a:extLst>
          </p:cNvPr>
          <p:cNvSpPr/>
          <p:nvPr/>
        </p:nvSpPr>
        <p:spPr>
          <a:xfrm>
            <a:off x="8210983" y="13716000"/>
            <a:ext cx="2598788" cy="658835"/>
          </a:xfrm>
          <a:prstGeom prst="rect">
            <a:avLst/>
          </a:prstGeom>
          <a:solidFill>
            <a:srgbClr val="FFFF85"/>
          </a:solidFill>
          <a:effectLst>
            <a:softEdge rad="127000"/>
          </a:effectLst>
        </p:spPr>
        <p:txBody>
          <a:bodyPr wrap="none">
            <a:spAutoFit/>
          </a:bodyPr>
          <a:lstStyle/>
          <a:p>
            <a:pPr>
              <a:lnSpc>
                <a:spcPct val="150000"/>
              </a:lnSpc>
            </a:pPr>
            <a:r>
              <a:rPr lang="vi-VN" sz="2800" dirty="0"/>
              <a:t>25 + 35 =         </a:t>
            </a:r>
          </a:p>
        </p:txBody>
      </p:sp>
      <p:sp>
        <p:nvSpPr>
          <p:cNvPr id="25" name="TextBox 24">
            <a:extLst>
              <a:ext uri="{FF2B5EF4-FFF2-40B4-BE49-F238E27FC236}">
                <a16:creationId xmlns:a16="http://schemas.microsoft.com/office/drawing/2014/main" id="{6ECD02C5-51C5-40EA-A7C2-D8A89CD51C89}"/>
              </a:ext>
            </a:extLst>
          </p:cNvPr>
          <p:cNvSpPr txBox="1"/>
          <p:nvPr/>
        </p:nvSpPr>
        <p:spPr>
          <a:xfrm>
            <a:off x="9794208" y="13716000"/>
            <a:ext cx="639919" cy="584775"/>
          </a:xfrm>
          <a:prstGeom prst="rect">
            <a:avLst/>
          </a:prstGeom>
          <a:noFill/>
        </p:spPr>
        <p:txBody>
          <a:bodyPr wrap="none" rtlCol="0">
            <a:spAutoFit/>
          </a:bodyPr>
          <a:lstStyle/>
          <a:p>
            <a:r>
              <a:rPr lang="vi-VN" sz="3200" b="1" dirty="0">
                <a:solidFill>
                  <a:srgbClr val="FF0000"/>
                </a:solidFill>
              </a:rPr>
              <a:t>6</a:t>
            </a:r>
            <a:r>
              <a:rPr lang="vi-VN" sz="3200" b="1">
                <a:solidFill>
                  <a:srgbClr val="FF0000"/>
                </a:solidFill>
              </a:rPr>
              <a:t>0</a:t>
            </a:r>
            <a:endParaRPr lang="vi-VN" sz="3200" b="1" dirty="0">
              <a:solidFill>
                <a:srgbClr val="FF0000"/>
              </a:solidFill>
            </a:endParaRPr>
          </a:p>
        </p:txBody>
      </p:sp>
      <p:sp>
        <p:nvSpPr>
          <p:cNvPr id="26" name="Rectangle: Rounded Corners 25">
            <a:extLst>
              <a:ext uri="{FF2B5EF4-FFF2-40B4-BE49-F238E27FC236}">
                <a16:creationId xmlns:a16="http://schemas.microsoft.com/office/drawing/2014/main" id="{8FB97BD8-8F81-416F-B5F6-D3BEF69B66BE}"/>
              </a:ext>
            </a:extLst>
          </p:cNvPr>
          <p:cNvSpPr/>
          <p:nvPr/>
        </p:nvSpPr>
        <p:spPr>
          <a:xfrm>
            <a:off x="5567311" y="13716000"/>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60</a:t>
            </a:r>
          </a:p>
        </p:txBody>
      </p:sp>
    </p:spTree>
    <p:extLst>
      <p:ext uri="{BB962C8B-B14F-4D97-AF65-F5344CB8AC3E}">
        <p14:creationId xmlns:p14="http://schemas.microsoft.com/office/powerpoint/2010/main" val="30345556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Effect transition="in" filter="fade">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6" grpId="0" animBg="1"/>
      <p:bldP spid="23" grpId="0" animBg="1"/>
      <p:bldP spid="24" grpId="0" animBg="1"/>
      <p:bldP spid="25" grpId="0"/>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401C011-DA79-4AE2-A2F4-D1BB93D0BD58}"/>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 name="Oval 2">
            <a:extLst>
              <a:ext uri="{FF2B5EF4-FFF2-40B4-BE49-F238E27FC236}">
                <a16:creationId xmlns:a16="http://schemas.microsoft.com/office/drawing/2014/main" id="{4FB29DE4-F3E1-427E-BB73-A11E09E0D6A9}"/>
              </a:ext>
            </a:extLst>
          </p:cNvPr>
          <p:cNvSpPr/>
          <p:nvPr/>
        </p:nvSpPr>
        <p:spPr>
          <a:xfrm>
            <a:off x="-601881" y="4351445"/>
            <a:ext cx="3313447" cy="3313447"/>
          </a:xfrm>
          <a:prstGeom prst="ellipse">
            <a:avLst/>
          </a:prstGeom>
          <a:solidFill>
            <a:srgbClr val="00B05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 name="Oval 3">
            <a:extLst>
              <a:ext uri="{FF2B5EF4-FFF2-40B4-BE49-F238E27FC236}">
                <a16:creationId xmlns:a16="http://schemas.microsoft.com/office/drawing/2014/main" id="{429EE351-A905-4D7C-B577-DE55A7A3C021}"/>
              </a:ext>
            </a:extLst>
          </p:cNvPr>
          <p:cNvSpPr/>
          <p:nvPr/>
        </p:nvSpPr>
        <p:spPr>
          <a:xfrm>
            <a:off x="7618344" y="-458115"/>
            <a:ext cx="1996440" cy="1996440"/>
          </a:xfrm>
          <a:prstGeom prst="ellipse">
            <a:avLst/>
          </a:prstGeom>
          <a:solidFill>
            <a:srgbClr val="F2D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5" name="Oval 4">
            <a:extLst>
              <a:ext uri="{FF2B5EF4-FFF2-40B4-BE49-F238E27FC236}">
                <a16:creationId xmlns:a16="http://schemas.microsoft.com/office/drawing/2014/main" id="{84D2C7B1-49D5-4ED2-AC35-52886B13B3FC}"/>
              </a:ext>
            </a:extLst>
          </p:cNvPr>
          <p:cNvSpPr/>
          <p:nvPr/>
        </p:nvSpPr>
        <p:spPr>
          <a:xfrm>
            <a:off x="8878553" y="-1169817"/>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6" name="Oval 5">
            <a:extLst>
              <a:ext uri="{FF2B5EF4-FFF2-40B4-BE49-F238E27FC236}">
                <a16:creationId xmlns:a16="http://schemas.microsoft.com/office/drawing/2014/main" id="{88AF0B9A-5EE5-47F8-BE50-35E91612AD3C}"/>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7" name="Picture 6" descr="C:\Users\TUAN\Downloads\Luyện tập 1.png">
            <a:extLst>
              <a:ext uri="{FF2B5EF4-FFF2-40B4-BE49-F238E27FC236}">
                <a16:creationId xmlns:a16="http://schemas.microsoft.com/office/drawing/2014/main" id="{3F6D1CC5-1390-4C7E-99A3-FFC52BACD04C}"/>
              </a:ext>
            </a:extLst>
          </p:cNvPr>
          <p:cNvPicPr>
            <a:picLocks noChangeAspect="1" noChangeArrowheads="1"/>
          </p:cNvPicPr>
          <p:nvPr/>
        </p:nvPicPr>
        <p:blipFill>
          <a:blip r:embed="rId2" cstate="print"/>
          <a:srcRect/>
          <a:stretch>
            <a:fillRect/>
          </a:stretch>
        </p:blipFill>
        <p:spPr bwMode="auto">
          <a:xfrm>
            <a:off x="752186" y="413531"/>
            <a:ext cx="2237784" cy="863493"/>
          </a:xfrm>
          <a:prstGeom prst="rect">
            <a:avLst/>
          </a:prstGeom>
          <a:noFill/>
        </p:spPr>
      </p:pic>
      <p:sp>
        <p:nvSpPr>
          <p:cNvPr id="8" name="Oval 7">
            <a:extLst>
              <a:ext uri="{FF2B5EF4-FFF2-40B4-BE49-F238E27FC236}">
                <a16:creationId xmlns:a16="http://schemas.microsoft.com/office/drawing/2014/main" id="{7A3CB6E9-7C8C-4233-9A3F-E4476B54E0D2}"/>
              </a:ext>
            </a:extLst>
          </p:cNvPr>
          <p:cNvSpPr/>
          <p:nvPr/>
        </p:nvSpPr>
        <p:spPr>
          <a:xfrm>
            <a:off x="2989970" y="774522"/>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grpSp>
        <p:nvGrpSpPr>
          <p:cNvPr id="9" name="Group 8">
            <a:extLst>
              <a:ext uri="{FF2B5EF4-FFF2-40B4-BE49-F238E27FC236}">
                <a16:creationId xmlns:a16="http://schemas.microsoft.com/office/drawing/2014/main" id="{090C2A4C-E0D6-4073-B171-40FC59FFA7D7}"/>
              </a:ext>
            </a:extLst>
          </p:cNvPr>
          <p:cNvGrpSpPr/>
          <p:nvPr/>
        </p:nvGrpSpPr>
        <p:grpSpPr>
          <a:xfrm>
            <a:off x="3566758" y="762350"/>
            <a:ext cx="1116312" cy="461666"/>
            <a:chOff x="1870518" y="1440653"/>
            <a:chExt cx="1116312" cy="461666"/>
          </a:xfrm>
        </p:grpSpPr>
        <p:grpSp>
          <p:nvGrpSpPr>
            <p:cNvPr id="10" name="Group 9">
              <a:extLst>
                <a:ext uri="{FF2B5EF4-FFF2-40B4-BE49-F238E27FC236}">
                  <a16:creationId xmlns:a16="http://schemas.microsoft.com/office/drawing/2014/main" id="{B4D7E764-C36D-45B5-9758-6686DDD1A6FB}"/>
                </a:ext>
              </a:extLst>
            </p:cNvPr>
            <p:cNvGrpSpPr/>
            <p:nvPr/>
          </p:nvGrpSpPr>
          <p:grpSpPr>
            <a:xfrm>
              <a:off x="1870518" y="1440654"/>
              <a:ext cx="758382" cy="461665"/>
              <a:chOff x="1870518" y="1440654"/>
              <a:chExt cx="758382" cy="461665"/>
            </a:xfrm>
          </p:grpSpPr>
          <p:sp>
            <p:nvSpPr>
              <p:cNvPr id="12" name="Rectangle: Rounded Corners 11">
                <a:extLst>
                  <a:ext uri="{FF2B5EF4-FFF2-40B4-BE49-F238E27FC236}">
                    <a16:creationId xmlns:a16="http://schemas.microsoft.com/office/drawing/2014/main" id="{BA47FC20-0399-4908-A74A-FD67E344FD08}"/>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TextBox 12">
                <a:extLst>
                  <a:ext uri="{FF2B5EF4-FFF2-40B4-BE49-F238E27FC236}">
                    <a16:creationId xmlns:a16="http://schemas.microsoft.com/office/drawing/2014/main" id="{DE63983A-7251-46F1-8321-32116331C066}"/>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11" name="TextBox 10">
              <a:extLst>
                <a:ext uri="{FF2B5EF4-FFF2-40B4-BE49-F238E27FC236}">
                  <a16:creationId xmlns:a16="http://schemas.microsoft.com/office/drawing/2014/main" id="{6E8D2090-3E22-43E0-821D-60E8685D59A9}"/>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sp>
        <p:nvSpPr>
          <p:cNvPr id="14" name="TextBox 13">
            <a:extLst>
              <a:ext uri="{FF2B5EF4-FFF2-40B4-BE49-F238E27FC236}">
                <a16:creationId xmlns:a16="http://schemas.microsoft.com/office/drawing/2014/main" id="{DE8928A9-AA7C-426E-ACFF-D92FE9AEB8F4}"/>
              </a:ext>
            </a:extLst>
          </p:cNvPr>
          <p:cNvSpPr txBox="1"/>
          <p:nvPr/>
        </p:nvSpPr>
        <p:spPr>
          <a:xfrm>
            <a:off x="893471" y="1379980"/>
            <a:ext cx="10354282" cy="1200329"/>
          </a:xfrm>
          <a:prstGeom prst="rect">
            <a:avLst/>
          </a:prstGeom>
          <a:noFill/>
        </p:spPr>
        <p:txBody>
          <a:bodyPr wrap="square" rtlCol="0">
            <a:spAutoFit/>
          </a:bodyPr>
          <a:lstStyle/>
          <a:p>
            <a:pPr algn="just"/>
            <a:r>
              <a:rPr lang="vi-VN" sz="2400" dirty="0"/>
              <a:t>Chuột túi tham gia một cuộc thi nhảy xa. Lần thứ nhất, từ tảng đá màu đỏ, chuột túi nhảy qua 4 tảng đá và được 25 điểm (như hình vẽ). Lần thứ hai, từ tảng đá màu đỏ, chuột túi nhảy qua 6 tảng đá.</a:t>
            </a:r>
          </a:p>
        </p:txBody>
      </p:sp>
      <p:pic>
        <p:nvPicPr>
          <p:cNvPr id="15" name="Picture 14">
            <a:extLst>
              <a:ext uri="{FF2B5EF4-FFF2-40B4-BE49-F238E27FC236}">
                <a16:creationId xmlns:a16="http://schemas.microsoft.com/office/drawing/2014/main" id="{B2443718-74B5-436D-9E6D-7DDE241A0C4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47519" y="2580309"/>
            <a:ext cx="8786608" cy="2341453"/>
          </a:xfrm>
          <a:prstGeom prst="rect">
            <a:avLst/>
          </a:prstGeom>
        </p:spPr>
      </p:pic>
      <p:sp>
        <p:nvSpPr>
          <p:cNvPr id="16" name="Freeform: Shape 15">
            <a:extLst>
              <a:ext uri="{FF2B5EF4-FFF2-40B4-BE49-F238E27FC236}">
                <a16:creationId xmlns:a16="http://schemas.microsoft.com/office/drawing/2014/main" id="{408E2056-CB39-477B-A58E-3014F1CB8934}"/>
              </a:ext>
            </a:extLst>
          </p:cNvPr>
          <p:cNvSpPr/>
          <p:nvPr/>
        </p:nvSpPr>
        <p:spPr>
          <a:xfrm>
            <a:off x="2831495" y="2640257"/>
            <a:ext cx="4240696" cy="677992"/>
          </a:xfrm>
          <a:custGeom>
            <a:avLst/>
            <a:gdLst>
              <a:gd name="connsiteX0" fmla="*/ 0 w 4240696"/>
              <a:gd name="connsiteY0" fmla="*/ 677992 h 677992"/>
              <a:gd name="connsiteX1" fmla="*/ 2504661 w 4240696"/>
              <a:gd name="connsiteY1" fmla="*/ 2132 h 677992"/>
              <a:gd name="connsiteX2" fmla="*/ 4240696 w 4240696"/>
              <a:gd name="connsiteY2" fmla="*/ 505714 h 677992"/>
            </a:gdLst>
            <a:ahLst/>
            <a:cxnLst>
              <a:cxn ang="0">
                <a:pos x="connsiteX0" y="connsiteY0"/>
              </a:cxn>
              <a:cxn ang="0">
                <a:pos x="connsiteX1" y="connsiteY1"/>
              </a:cxn>
              <a:cxn ang="0">
                <a:pos x="connsiteX2" y="connsiteY2"/>
              </a:cxn>
            </a:cxnLst>
            <a:rect l="l" t="t" r="r" b="b"/>
            <a:pathLst>
              <a:path w="4240696" h="677992">
                <a:moveTo>
                  <a:pt x="0" y="677992"/>
                </a:moveTo>
                <a:cubicBezTo>
                  <a:pt x="898939" y="354418"/>
                  <a:pt x="1797878" y="30845"/>
                  <a:pt x="2504661" y="2132"/>
                </a:cubicBezTo>
                <a:cubicBezTo>
                  <a:pt x="3211444" y="-26581"/>
                  <a:pt x="3726070" y="239566"/>
                  <a:pt x="4240696" y="505714"/>
                </a:cubicBezTo>
              </a:path>
            </a:pathLst>
          </a:custGeom>
          <a:noFill/>
          <a:ln w="57150">
            <a:solidFill>
              <a:srgbClr val="FF000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267FFA94-F9D2-45CA-A7D5-FB59653F51F7}"/>
              </a:ext>
            </a:extLst>
          </p:cNvPr>
          <p:cNvGrpSpPr/>
          <p:nvPr/>
        </p:nvGrpSpPr>
        <p:grpSpPr>
          <a:xfrm>
            <a:off x="808381" y="4970671"/>
            <a:ext cx="10354282" cy="618424"/>
            <a:chOff x="786347" y="4885952"/>
            <a:chExt cx="10354282" cy="618424"/>
          </a:xfrm>
        </p:grpSpPr>
        <p:sp>
          <p:nvSpPr>
            <p:cNvPr id="18" name="Rectangle: Rounded Corners 17">
              <a:extLst>
                <a:ext uri="{FF2B5EF4-FFF2-40B4-BE49-F238E27FC236}">
                  <a16:creationId xmlns:a16="http://schemas.microsoft.com/office/drawing/2014/main" id="{5983BFA7-925C-491E-AD20-68BBD4A8EDED}"/>
                </a:ext>
              </a:extLst>
            </p:cNvPr>
            <p:cNvSpPr/>
            <p:nvPr/>
          </p:nvSpPr>
          <p:spPr>
            <a:xfrm>
              <a:off x="4975161" y="488595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19" name="TextBox 18">
              <a:extLst>
                <a:ext uri="{FF2B5EF4-FFF2-40B4-BE49-F238E27FC236}">
                  <a16:creationId xmlns:a16="http://schemas.microsoft.com/office/drawing/2014/main" id="{63B83A63-601E-4E97-8A81-26BF490588CB}"/>
                </a:ext>
              </a:extLst>
            </p:cNvPr>
            <p:cNvSpPr txBox="1"/>
            <p:nvPr/>
          </p:nvSpPr>
          <p:spPr>
            <a:xfrm>
              <a:off x="786347" y="4964332"/>
              <a:ext cx="10354282" cy="461665"/>
            </a:xfrm>
            <a:prstGeom prst="rect">
              <a:avLst/>
            </a:prstGeom>
            <a:noFill/>
          </p:spPr>
          <p:txBody>
            <a:bodyPr wrap="square" rtlCol="0">
              <a:spAutoFit/>
            </a:bodyPr>
            <a:lstStyle/>
            <a:p>
              <a:pPr algn="just"/>
              <a:r>
                <a:rPr lang="vi-VN" sz="2400" dirty="0"/>
                <a:t>a) Lần thứ hai chuột túi được              điểm.</a:t>
              </a:r>
            </a:p>
          </p:txBody>
        </p:sp>
      </p:grpSp>
      <p:grpSp>
        <p:nvGrpSpPr>
          <p:cNvPr id="20" name="Group 19">
            <a:extLst>
              <a:ext uri="{FF2B5EF4-FFF2-40B4-BE49-F238E27FC236}">
                <a16:creationId xmlns:a16="http://schemas.microsoft.com/office/drawing/2014/main" id="{ECEF6937-3943-4C6F-BDA7-9B08FC11D5E1}"/>
              </a:ext>
            </a:extLst>
          </p:cNvPr>
          <p:cNvGrpSpPr/>
          <p:nvPr/>
        </p:nvGrpSpPr>
        <p:grpSpPr>
          <a:xfrm>
            <a:off x="808381" y="5659915"/>
            <a:ext cx="10354282" cy="618424"/>
            <a:chOff x="786347" y="5575196"/>
            <a:chExt cx="10354282" cy="618424"/>
          </a:xfrm>
        </p:grpSpPr>
        <p:sp>
          <p:nvSpPr>
            <p:cNvPr id="21" name="Rectangle: Rounded Corners 20">
              <a:extLst>
                <a:ext uri="{FF2B5EF4-FFF2-40B4-BE49-F238E27FC236}">
                  <a16:creationId xmlns:a16="http://schemas.microsoft.com/office/drawing/2014/main" id="{2B333AFE-CE7B-40FC-A5C4-15D1759525D3}"/>
                </a:ext>
              </a:extLst>
            </p:cNvPr>
            <p:cNvSpPr/>
            <p:nvPr/>
          </p:nvSpPr>
          <p:spPr>
            <a:xfrm>
              <a:off x="5558530" y="5575196"/>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22" name="TextBox 21">
              <a:extLst>
                <a:ext uri="{FF2B5EF4-FFF2-40B4-BE49-F238E27FC236}">
                  <a16:creationId xmlns:a16="http://schemas.microsoft.com/office/drawing/2014/main" id="{79CB973B-6968-44F1-8E3E-2B17EC845CCC}"/>
                </a:ext>
              </a:extLst>
            </p:cNvPr>
            <p:cNvSpPr txBox="1"/>
            <p:nvPr/>
          </p:nvSpPr>
          <p:spPr>
            <a:xfrm>
              <a:off x="786347" y="5718703"/>
              <a:ext cx="10354282" cy="461665"/>
            </a:xfrm>
            <a:prstGeom prst="rect">
              <a:avLst/>
            </a:prstGeom>
            <a:noFill/>
          </p:spPr>
          <p:txBody>
            <a:bodyPr wrap="square" rtlCol="0">
              <a:spAutoFit/>
            </a:bodyPr>
            <a:lstStyle/>
            <a:p>
              <a:pPr algn="just"/>
              <a:r>
                <a:rPr lang="vi-VN" sz="2400" dirty="0"/>
                <a:t>b) Cả hai lần nhảy chuột túi được              điểm.</a:t>
              </a:r>
            </a:p>
          </p:txBody>
        </p:sp>
      </p:grpSp>
      <p:sp>
        <p:nvSpPr>
          <p:cNvPr id="23" name="Rectangle: Rounded Corners 22">
            <a:extLst>
              <a:ext uri="{FF2B5EF4-FFF2-40B4-BE49-F238E27FC236}">
                <a16:creationId xmlns:a16="http://schemas.microsoft.com/office/drawing/2014/main" id="{381709A1-CA6D-40C6-94B0-58B61C3A8DA6}"/>
              </a:ext>
            </a:extLst>
          </p:cNvPr>
          <p:cNvSpPr/>
          <p:nvPr/>
        </p:nvSpPr>
        <p:spPr>
          <a:xfrm>
            <a:off x="4997173" y="4962028"/>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35</a:t>
            </a:r>
          </a:p>
        </p:txBody>
      </p:sp>
      <p:sp>
        <p:nvSpPr>
          <p:cNvPr id="24" name="Rectangle 23">
            <a:extLst>
              <a:ext uri="{FF2B5EF4-FFF2-40B4-BE49-F238E27FC236}">
                <a16:creationId xmlns:a16="http://schemas.microsoft.com/office/drawing/2014/main" id="{13777480-BA4A-4BE2-9AE3-A9DC507CEB3F}"/>
              </a:ext>
            </a:extLst>
          </p:cNvPr>
          <p:cNvSpPr/>
          <p:nvPr/>
        </p:nvSpPr>
        <p:spPr>
          <a:xfrm>
            <a:off x="8210983" y="5127447"/>
            <a:ext cx="2598788" cy="658835"/>
          </a:xfrm>
          <a:prstGeom prst="rect">
            <a:avLst/>
          </a:prstGeom>
          <a:solidFill>
            <a:srgbClr val="FFFF85"/>
          </a:solidFill>
          <a:effectLst>
            <a:softEdge rad="127000"/>
          </a:effectLst>
        </p:spPr>
        <p:txBody>
          <a:bodyPr wrap="none">
            <a:spAutoFit/>
          </a:bodyPr>
          <a:lstStyle/>
          <a:p>
            <a:pPr>
              <a:lnSpc>
                <a:spcPct val="150000"/>
              </a:lnSpc>
            </a:pPr>
            <a:r>
              <a:rPr lang="vi-VN" sz="2800" dirty="0"/>
              <a:t>25 + 35 =         </a:t>
            </a:r>
          </a:p>
        </p:txBody>
      </p:sp>
      <p:sp>
        <p:nvSpPr>
          <p:cNvPr id="25" name="TextBox 24">
            <a:extLst>
              <a:ext uri="{FF2B5EF4-FFF2-40B4-BE49-F238E27FC236}">
                <a16:creationId xmlns:a16="http://schemas.microsoft.com/office/drawing/2014/main" id="{6ECD02C5-51C5-40EA-A7C2-D8A89CD51C89}"/>
              </a:ext>
            </a:extLst>
          </p:cNvPr>
          <p:cNvSpPr txBox="1"/>
          <p:nvPr/>
        </p:nvSpPr>
        <p:spPr>
          <a:xfrm>
            <a:off x="9794208" y="5201507"/>
            <a:ext cx="639919" cy="584775"/>
          </a:xfrm>
          <a:prstGeom prst="rect">
            <a:avLst/>
          </a:prstGeom>
          <a:noFill/>
        </p:spPr>
        <p:txBody>
          <a:bodyPr wrap="none" rtlCol="0">
            <a:spAutoFit/>
          </a:bodyPr>
          <a:lstStyle/>
          <a:p>
            <a:r>
              <a:rPr lang="vi-VN" sz="3200" b="1" dirty="0">
                <a:solidFill>
                  <a:srgbClr val="FF0000"/>
                </a:solidFill>
              </a:rPr>
              <a:t>6</a:t>
            </a:r>
            <a:r>
              <a:rPr lang="vi-VN" sz="3200" b="1">
                <a:solidFill>
                  <a:srgbClr val="FF0000"/>
                </a:solidFill>
              </a:rPr>
              <a:t>0</a:t>
            </a:r>
            <a:endParaRPr lang="vi-VN" sz="3200" b="1" dirty="0">
              <a:solidFill>
                <a:srgbClr val="FF0000"/>
              </a:solidFill>
            </a:endParaRPr>
          </a:p>
        </p:txBody>
      </p:sp>
      <p:sp>
        <p:nvSpPr>
          <p:cNvPr id="26" name="Rectangle: Rounded Corners 25">
            <a:extLst>
              <a:ext uri="{FF2B5EF4-FFF2-40B4-BE49-F238E27FC236}">
                <a16:creationId xmlns:a16="http://schemas.microsoft.com/office/drawing/2014/main" id="{8FB97BD8-8F81-416F-B5F6-D3BEF69B66BE}"/>
              </a:ext>
            </a:extLst>
          </p:cNvPr>
          <p:cNvSpPr/>
          <p:nvPr/>
        </p:nvSpPr>
        <p:spPr>
          <a:xfrm>
            <a:off x="5567311" y="5658339"/>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60</a:t>
            </a:r>
          </a:p>
        </p:txBody>
      </p:sp>
    </p:spTree>
    <p:extLst>
      <p:ext uri="{BB962C8B-B14F-4D97-AF65-F5344CB8AC3E}">
        <p14:creationId xmlns:p14="http://schemas.microsoft.com/office/powerpoint/2010/main" val="22520083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Effect transition="in" filter="fade">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6" grpId="0" animBg="1"/>
      <p:bldP spid="23" grpId="0" animBg="1"/>
      <p:bldP spid="24" grpId="0" animBg="1"/>
      <p:bldP spid="25" grpId="0"/>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+ 18 = ?</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30</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45 + 19 = ?</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64</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56 + 17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73</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615469" y="3256553"/>
            <a:ext cx="8813492" cy="830164"/>
          </a:xfrm>
          <a:prstGeom prst="rect">
            <a:avLst/>
          </a:prstGeom>
          <a:noFill/>
          <a:ln>
            <a:noFill/>
          </a:ln>
        </p:spPr>
        <p:txBody>
          <a:bodyPr wrap="square" rtlCol="0">
            <a:spAutoFit/>
          </a:bodyPr>
          <a:lstStyle/>
          <a:p>
            <a:pPr algn="ctr">
              <a:lnSpc>
                <a:spcPct val="120000"/>
              </a:lnSpc>
            </a:pPr>
            <a:r>
              <a:rPr lang="vi-VN" sz="4400" b="1" dirty="0">
                <a:ln w="22225">
                  <a:solidFill>
                    <a:schemeClr val="accent6">
                      <a:lumMod val="50000"/>
                    </a:schemeClr>
                  </a:solidFill>
                  <a:prstDash val="solid"/>
                </a:ln>
                <a:solidFill>
                  <a:srgbClr val="FF0000"/>
                </a:solidFill>
              </a:rPr>
              <a:t>BÀI</a:t>
            </a:r>
            <a:r>
              <a:rPr lang="en-US" sz="4400" b="1" dirty="0">
                <a:ln w="22225">
                  <a:solidFill>
                    <a:schemeClr val="accent6">
                      <a:lumMod val="50000"/>
                    </a:schemeClr>
                  </a:solidFill>
                  <a:prstDash val="solid"/>
                </a:ln>
                <a:solidFill>
                  <a:srgbClr val="FF0000"/>
                </a:solidFill>
              </a:rPr>
              <a:t> 21: LUYỆN TẬP CHUNG</a:t>
            </a:r>
            <a:endParaRPr lang="vi-VN" sz="4400" b="1" dirty="0">
              <a:ln w="22225">
                <a:solidFill>
                  <a:schemeClr val="accent6">
                    <a:lumMod val="50000"/>
                  </a:schemeClr>
                </a:solidFill>
                <a:prstDash val="solid"/>
              </a:ln>
              <a:solidFill>
                <a:srgbClr val="FF0000"/>
              </a:solidFill>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314892" y="894087"/>
            <a:ext cx="2163960" cy="1200329"/>
            <a:chOff x="1523997" y="0"/>
            <a:chExt cx="2190752" cy="980661"/>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689818"/>
            </a:xfrm>
            <a:prstGeom prst="rect">
              <a:avLst/>
            </a:prstGeom>
            <a:noFill/>
          </p:spPr>
          <p:txBody>
            <a:bodyPr wrap="square" rtlCol="0">
              <a:spAutoFit/>
            </a:bodyPr>
            <a:lstStyle/>
            <a:p>
              <a:pPr algn="ctr"/>
              <a:r>
                <a:rPr lang="vi-VN" sz="3200" dirty="0">
                  <a:solidFill>
                    <a:schemeClr val="accent6">
                      <a:lumMod val="75000"/>
                    </a:schemeClr>
                  </a:solidFill>
                  <a:latin typeface="+mj-lt"/>
                </a:rPr>
                <a:t>CHỦ ĐỀ </a:t>
              </a:r>
              <a:r>
                <a:rPr lang="en-US" sz="3200" dirty="0">
                  <a:solidFill>
                    <a:schemeClr val="accent6">
                      <a:lumMod val="75000"/>
                    </a:schemeClr>
                  </a:solidFill>
                  <a:latin typeface="+mj-lt"/>
                </a:rPr>
                <a:t>4</a:t>
              </a:r>
              <a:endParaRPr lang="vi-VN" sz="3200" dirty="0">
                <a:solidFill>
                  <a:schemeClr val="accent6">
                    <a:lumMod val="75000"/>
                  </a:schemeClr>
                </a:solidFill>
                <a:latin typeface="+mj-lt"/>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147238" y="1017199"/>
            <a:ext cx="7942521" cy="1077218"/>
          </a:xfrm>
          <a:prstGeom prst="rect">
            <a:avLst/>
          </a:prstGeom>
          <a:noFill/>
        </p:spPr>
        <p:txBody>
          <a:bodyPr wrap="square" rtlCol="0">
            <a:spAutoFit/>
          </a:bodyPr>
          <a:lstStyle/>
          <a:p>
            <a:pPr algn="ctr"/>
            <a:r>
              <a:rPr lang="en-US" sz="3200" b="1" dirty="0">
                <a:solidFill>
                  <a:srgbClr val="FF0000"/>
                </a:solidFill>
                <a:latin typeface="+mj-lt"/>
              </a:rPr>
              <a:t>PHÉP CỘNG, PHÉP TRỪ (CÓ NHỚ) TRONG PHẠM VI 100</a:t>
            </a:r>
            <a:endParaRPr lang="vi-VN" sz="3200" b="1" dirty="0">
              <a:solidFill>
                <a:srgbClr val="FF0000"/>
              </a:solidFill>
              <a:latin typeface="+mj-lt"/>
            </a:endParaRPr>
          </a:p>
        </p:txBody>
      </p:sp>
    </p:spTree>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8C5675D8-71C6-4D4B-87C4-CA87D76685BE}"/>
              </a:ext>
            </a:extLst>
          </p:cNvPr>
          <p:cNvPicPr>
            <a:picLocks noChangeAspect="1" noChangeArrowheads="1"/>
          </p:cNvPicPr>
          <p:nvPr/>
        </p:nvPicPr>
        <p:blipFill>
          <a:blip r:embed="rId2" cstate="print"/>
          <a:srcRect/>
          <a:stretch>
            <a:fillRect/>
          </a:stretch>
        </p:blipFill>
        <p:spPr bwMode="auto">
          <a:xfrm>
            <a:off x="762050" y="392607"/>
            <a:ext cx="2237784" cy="863493"/>
          </a:xfrm>
          <a:prstGeom prst="rect">
            <a:avLst/>
          </a:prstGeom>
          <a:noFill/>
        </p:spPr>
      </p:pic>
      <p:sp>
        <p:nvSpPr>
          <p:cNvPr id="3" name="Oval 2">
            <a:extLst>
              <a:ext uri="{FF2B5EF4-FFF2-40B4-BE49-F238E27FC236}">
                <a16:creationId xmlns:a16="http://schemas.microsoft.com/office/drawing/2014/main" id="{C01712CD-CD71-4BCF-A50E-333AD6EDE2A3}"/>
              </a:ext>
            </a:extLst>
          </p:cNvPr>
          <p:cNvSpPr/>
          <p:nvPr/>
        </p:nvSpPr>
        <p:spPr>
          <a:xfrm>
            <a:off x="932691" y="142623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4" name="TextBox 3">
            <a:extLst>
              <a:ext uri="{FF2B5EF4-FFF2-40B4-BE49-F238E27FC236}">
                <a16:creationId xmlns:a16="http://schemas.microsoft.com/office/drawing/2014/main" id="{13222C06-7AE0-41A7-9A80-C9D91AD48E39}"/>
              </a:ext>
            </a:extLst>
          </p:cNvPr>
          <p:cNvSpPr txBox="1"/>
          <p:nvPr/>
        </p:nvSpPr>
        <p:spPr>
          <a:xfrm>
            <a:off x="1379923" y="1426235"/>
            <a:ext cx="2372765" cy="461665"/>
          </a:xfrm>
          <a:prstGeom prst="rect">
            <a:avLst/>
          </a:prstGeom>
          <a:noFill/>
        </p:spPr>
        <p:txBody>
          <a:bodyPr wrap="none" rtlCol="0">
            <a:spAutoFit/>
          </a:bodyPr>
          <a:lstStyle/>
          <a:p>
            <a:r>
              <a:rPr lang="vi-VN" sz="2400" dirty="0"/>
              <a:t>Đặt tính rồi tính.</a:t>
            </a:r>
          </a:p>
        </p:txBody>
      </p:sp>
      <p:grpSp>
        <p:nvGrpSpPr>
          <p:cNvPr id="5" name="Group 4">
            <a:extLst>
              <a:ext uri="{FF2B5EF4-FFF2-40B4-BE49-F238E27FC236}">
                <a16:creationId xmlns:a16="http://schemas.microsoft.com/office/drawing/2014/main" id="{DCEE3B3A-9622-4DA0-8BBB-5F85A2A09679}"/>
              </a:ext>
            </a:extLst>
          </p:cNvPr>
          <p:cNvGrpSpPr/>
          <p:nvPr/>
        </p:nvGrpSpPr>
        <p:grpSpPr>
          <a:xfrm>
            <a:off x="4467203" y="552291"/>
            <a:ext cx="5548756" cy="658837"/>
            <a:chOff x="1824226" y="3918824"/>
            <a:chExt cx="5548756" cy="658837"/>
          </a:xfrm>
        </p:grpSpPr>
        <p:sp>
          <p:nvSpPr>
            <p:cNvPr id="6" name="Rectangle 5">
              <a:extLst>
                <a:ext uri="{FF2B5EF4-FFF2-40B4-BE49-F238E27FC236}">
                  <a16:creationId xmlns:a16="http://schemas.microsoft.com/office/drawing/2014/main" id="{03F346D1-4EC1-4194-9B81-7BF135103330}"/>
                </a:ext>
              </a:extLst>
            </p:cNvPr>
            <p:cNvSpPr/>
            <p:nvPr/>
          </p:nvSpPr>
          <p:spPr>
            <a:xfrm>
              <a:off x="1824226" y="3918826"/>
              <a:ext cx="1194558" cy="658835"/>
            </a:xfrm>
            <a:prstGeom prst="rect">
              <a:avLst/>
            </a:prstGeom>
            <a:solidFill>
              <a:schemeClr val="accent6">
                <a:lumMod val="40000"/>
                <a:lumOff val="60000"/>
              </a:schemeClr>
            </a:solidFill>
            <a:effectLst>
              <a:softEdge rad="127000"/>
            </a:effectLst>
          </p:spPr>
          <p:txBody>
            <a:bodyPr wrap="none">
              <a:spAutoFit/>
            </a:bodyPr>
            <a:lstStyle/>
            <a:p>
              <a:pPr>
                <a:lnSpc>
                  <a:spcPct val="150000"/>
                </a:lnSpc>
              </a:pPr>
              <a:r>
                <a:rPr lang="vi-VN" sz="2800" dirty="0"/>
                <a:t>45 + 6</a:t>
              </a:r>
            </a:p>
          </p:txBody>
        </p:sp>
        <p:sp>
          <p:nvSpPr>
            <p:cNvPr id="7" name="Rectangle 6">
              <a:extLst>
                <a:ext uri="{FF2B5EF4-FFF2-40B4-BE49-F238E27FC236}">
                  <a16:creationId xmlns:a16="http://schemas.microsoft.com/office/drawing/2014/main" id="{FAB1AFDA-EDB0-4BAD-A294-AC4371B5F1CE}"/>
                </a:ext>
              </a:extLst>
            </p:cNvPr>
            <p:cNvSpPr/>
            <p:nvPr/>
          </p:nvSpPr>
          <p:spPr>
            <a:xfrm>
              <a:off x="3901137" y="3918825"/>
              <a:ext cx="1194558" cy="658835"/>
            </a:xfrm>
            <a:prstGeom prst="rect">
              <a:avLst/>
            </a:prstGeom>
            <a:solidFill>
              <a:schemeClr val="accent6">
                <a:lumMod val="40000"/>
                <a:lumOff val="60000"/>
              </a:schemeClr>
            </a:solidFill>
            <a:effectLst>
              <a:softEdge rad="127000"/>
            </a:effectLst>
          </p:spPr>
          <p:txBody>
            <a:bodyPr wrap="none">
              <a:spAutoFit/>
            </a:bodyPr>
            <a:lstStyle/>
            <a:p>
              <a:pPr>
                <a:lnSpc>
                  <a:spcPct val="150000"/>
                </a:lnSpc>
              </a:pPr>
              <a:r>
                <a:rPr lang="vi-VN" sz="2800" dirty="0"/>
                <a:t>81 + 9</a:t>
              </a:r>
            </a:p>
          </p:txBody>
        </p:sp>
        <p:sp>
          <p:nvSpPr>
            <p:cNvPr id="8" name="Rectangle 7">
              <a:extLst>
                <a:ext uri="{FF2B5EF4-FFF2-40B4-BE49-F238E27FC236}">
                  <a16:creationId xmlns:a16="http://schemas.microsoft.com/office/drawing/2014/main" id="{CCAD956C-95DE-4560-829A-F6695602AD3C}"/>
                </a:ext>
              </a:extLst>
            </p:cNvPr>
            <p:cNvSpPr/>
            <p:nvPr/>
          </p:nvSpPr>
          <p:spPr>
            <a:xfrm>
              <a:off x="5978048" y="3918824"/>
              <a:ext cx="1394934" cy="658835"/>
            </a:xfrm>
            <a:prstGeom prst="rect">
              <a:avLst/>
            </a:prstGeom>
            <a:solidFill>
              <a:schemeClr val="accent6">
                <a:lumMod val="40000"/>
                <a:lumOff val="60000"/>
              </a:schemeClr>
            </a:solidFill>
            <a:effectLst>
              <a:softEdge rad="127000"/>
            </a:effectLst>
          </p:spPr>
          <p:txBody>
            <a:bodyPr wrap="none">
              <a:spAutoFit/>
            </a:bodyPr>
            <a:lstStyle/>
            <a:p>
              <a:pPr>
                <a:lnSpc>
                  <a:spcPct val="150000"/>
                </a:lnSpc>
              </a:pPr>
              <a:r>
                <a:rPr lang="vi-VN" sz="2800" dirty="0"/>
                <a:t>26 + 66</a:t>
              </a:r>
            </a:p>
          </p:txBody>
        </p:sp>
      </p:grpSp>
      <p:grpSp>
        <p:nvGrpSpPr>
          <p:cNvPr id="9" name="Group 8">
            <a:extLst>
              <a:ext uri="{FF2B5EF4-FFF2-40B4-BE49-F238E27FC236}">
                <a16:creationId xmlns:a16="http://schemas.microsoft.com/office/drawing/2014/main" id="{D2DE927C-04A2-4A2C-B9A5-655C9F73F5FB}"/>
              </a:ext>
            </a:extLst>
          </p:cNvPr>
          <p:cNvGrpSpPr/>
          <p:nvPr/>
        </p:nvGrpSpPr>
        <p:grpSpPr>
          <a:xfrm>
            <a:off x="4566750" y="1054933"/>
            <a:ext cx="837249" cy="1312215"/>
            <a:chOff x="1933616" y="4498692"/>
            <a:chExt cx="837249" cy="1312215"/>
          </a:xfrm>
        </p:grpSpPr>
        <p:sp>
          <p:nvSpPr>
            <p:cNvPr id="10" name="TextBox 9">
              <a:extLst>
                <a:ext uri="{FF2B5EF4-FFF2-40B4-BE49-F238E27FC236}">
                  <a16:creationId xmlns:a16="http://schemas.microsoft.com/office/drawing/2014/main" id="{6BDAC12F-50EA-4134-B9E6-A92D2CA87472}"/>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45</a:t>
              </a:r>
            </a:p>
            <a:p>
              <a:pPr>
                <a:lnSpc>
                  <a:spcPct val="150000"/>
                </a:lnSpc>
              </a:pPr>
              <a:r>
                <a:rPr lang="vi-VN" sz="2800" dirty="0"/>
                <a:t>  6</a:t>
              </a:r>
            </a:p>
          </p:txBody>
        </p:sp>
        <p:sp>
          <p:nvSpPr>
            <p:cNvPr id="11" name="TextBox 10">
              <a:extLst>
                <a:ext uri="{FF2B5EF4-FFF2-40B4-BE49-F238E27FC236}">
                  <a16:creationId xmlns:a16="http://schemas.microsoft.com/office/drawing/2014/main" id="{687B05CE-5FCF-444E-8260-8363ED87159A}"/>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12" name="Straight Connector 11">
              <a:extLst>
                <a:ext uri="{FF2B5EF4-FFF2-40B4-BE49-F238E27FC236}">
                  <a16:creationId xmlns:a16="http://schemas.microsoft.com/office/drawing/2014/main" id="{0A61D634-12FC-4776-9FDD-1D3AB370C9FA}"/>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702A4ABB-F736-480E-8A3D-ADB1072980FC}"/>
              </a:ext>
            </a:extLst>
          </p:cNvPr>
          <p:cNvGrpSpPr/>
          <p:nvPr/>
        </p:nvGrpSpPr>
        <p:grpSpPr>
          <a:xfrm>
            <a:off x="6649591" y="1047883"/>
            <a:ext cx="837249" cy="1312215"/>
            <a:chOff x="1933616" y="4498692"/>
            <a:chExt cx="837249" cy="1312215"/>
          </a:xfrm>
        </p:grpSpPr>
        <p:sp>
          <p:nvSpPr>
            <p:cNvPr id="14" name="TextBox 13">
              <a:extLst>
                <a:ext uri="{FF2B5EF4-FFF2-40B4-BE49-F238E27FC236}">
                  <a16:creationId xmlns:a16="http://schemas.microsoft.com/office/drawing/2014/main" id="{1E85177D-CC02-474C-8105-A32E986A7BFE}"/>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81</a:t>
              </a:r>
            </a:p>
            <a:p>
              <a:pPr>
                <a:lnSpc>
                  <a:spcPct val="150000"/>
                </a:lnSpc>
              </a:pPr>
              <a:r>
                <a:rPr lang="vi-VN" sz="2800" dirty="0"/>
                <a:t>  9</a:t>
              </a:r>
            </a:p>
          </p:txBody>
        </p:sp>
        <p:sp>
          <p:nvSpPr>
            <p:cNvPr id="15" name="TextBox 14">
              <a:extLst>
                <a:ext uri="{FF2B5EF4-FFF2-40B4-BE49-F238E27FC236}">
                  <a16:creationId xmlns:a16="http://schemas.microsoft.com/office/drawing/2014/main" id="{657E4AD6-EBBF-4FB5-B5F2-37B04D9F4592}"/>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16" name="Straight Connector 15">
              <a:extLst>
                <a:ext uri="{FF2B5EF4-FFF2-40B4-BE49-F238E27FC236}">
                  <a16:creationId xmlns:a16="http://schemas.microsoft.com/office/drawing/2014/main" id="{E6DDD327-0E39-4266-9657-EBCCB8BE5F2D}"/>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3C0F293-419D-4DBF-A8D4-0D99355A9CD2}"/>
              </a:ext>
            </a:extLst>
          </p:cNvPr>
          <p:cNvGrpSpPr/>
          <p:nvPr/>
        </p:nvGrpSpPr>
        <p:grpSpPr>
          <a:xfrm>
            <a:off x="8732432" y="1054933"/>
            <a:ext cx="837249" cy="1312215"/>
            <a:chOff x="1933616" y="4498692"/>
            <a:chExt cx="837249" cy="1312215"/>
          </a:xfrm>
        </p:grpSpPr>
        <p:sp>
          <p:nvSpPr>
            <p:cNvPr id="18" name="TextBox 17">
              <a:extLst>
                <a:ext uri="{FF2B5EF4-FFF2-40B4-BE49-F238E27FC236}">
                  <a16:creationId xmlns:a16="http://schemas.microsoft.com/office/drawing/2014/main" id="{0E785C8C-DD72-45AA-868B-45902098B603}"/>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26</a:t>
              </a:r>
            </a:p>
            <a:p>
              <a:pPr>
                <a:lnSpc>
                  <a:spcPct val="150000"/>
                </a:lnSpc>
              </a:pPr>
              <a:r>
                <a:rPr lang="vi-VN" sz="2800" dirty="0"/>
                <a:t>66</a:t>
              </a:r>
            </a:p>
          </p:txBody>
        </p:sp>
        <p:sp>
          <p:nvSpPr>
            <p:cNvPr id="19" name="TextBox 18">
              <a:extLst>
                <a:ext uri="{FF2B5EF4-FFF2-40B4-BE49-F238E27FC236}">
                  <a16:creationId xmlns:a16="http://schemas.microsoft.com/office/drawing/2014/main" id="{E1604277-E4BE-43F2-9E80-39B5AE4E218A}"/>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20" name="Straight Connector 19">
              <a:extLst>
                <a:ext uri="{FF2B5EF4-FFF2-40B4-BE49-F238E27FC236}">
                  <a16:creationId xmlns:a16="http://schemas.microsoft.com/office/drawing/2014/main" id="{33FE5797-A186-4F2C-913F-EC55638F58F2}"/>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BD265B77-6210-4DB0-AEF1-EA46B66F8D46}"/>
              </a:ext>
            </a:extLst>
          </p:cNvPr>
          <p:cNvSpPr txBox="1"/>
          <p:nvPr/>
        </p:nvSpPr>
        <p:spPr>
          <a:xfrm>
            <a:off x="4764080" y="2396025"/>
            <a:ext cx="639919" cy="584775"/>
          </a:xfrm>
          <a:prstGeom prst="rect">
            <a:avLst/>
          </a:prstGeom>
          <a:noFill/>
        </p:spPr>
        <p:txBody>
          <a:bodyPr wrap="none" rtlCol="0">
            <a:spAutoFit/>
          </a:bodyPr>
          <a:lstStyle/>
          <a:p>
            <a:r>
              <a:rPr lang="vi-VN" sz="3200" b="1" dirty="0">
                <a:solidFill>
                  <a:srgbClr val="FF0000"/>
                </a:solidFill>
              </a:rPr>
              <a:t>51</a:t>
            </a:r>
          </a:p>
        </p:txBody>
      </p:sp>
      <p:sp>
        <p:nvSpPr>
          <p:cNvPr id="22" name="TextBox 21">
            <a:extLst>
              <a:ext uri="{FF2B5EF4-FFF2-40B4-BE49-F238E27FC236}">
                <a16:creationId xmlns:a16="http://schemas.microsoft.com/office/drawing/2014/main" id="{925DDCEB-831A-4345-9EC5-980B729DFC16}"/>
              </a:ext>
            </a:extLst>
          </p:cNvPr>
          <p:cNvSpPr txBox="1"/>
          <p:nvPr/>
        </p:nvSpPr>
        <p:spPr>
          <a:xfrm>
            <a:off x="6846921" y="2365147"/>
            <a:ext cx="639919" cy="584775"/>
          </a:xfrm>
          <a:prstGeom prst="rect">
            <a:avLst/>
          </a:prstGeom>
          <a:noFill/>
        </p:spPr>
        <p:txBody>
          <a:bodyPr wrap="none" rtlCol="0">
            <a:spAutoFit/>
          </a:bodyPr>
          <a:lstStyle/>
          <a:p>
            <a:r>
              <a:rPr lang="vi-VN" sz="3200" b="1" dirty="0">
                <a:solidFill>
                  <a:srgbClr val="FF0000"/>
                </a:solidFill>
              </a:rPr>
              <a:t>90</a:t>
            </a:r>
          </a:p>
        </p:txBody>
      </p:sp>
      <p:sp>
        <p:nvSpPr>
          <p:cNvPr id="23" name="TextBox 22">
            <a:extLst>
              <a:ext uri="{FF2B5EF4-FFF2-40B4-BE49-F238E27FC236}">
                <a16:creationId xmlns:a16="http://schemas.microsoft.com/office/drawing/2014/main" id="{54F41BC6-1ADD-42AA-AE56-03E92E27D746}"/>
              </a:ext>
            </a:extLst>
          </p:cNvPr>
          <p:cNvSpPr txBox="1"/>
          <p:nvPr/>
        </p:nvSpPr>
        <p:spPr>
          <a:xfrm>
            <a:off x="8956266" y="2396023"/>
            <a:ext cx="639919" cy="584775"/>
          </a:xfrm>
          <a:prstGeom prst="rect">
            <a:avLst/>
          </a:prstGeom>
          <a:noFill/>
        </p:spPr>
        <p:txBody>
          <a:bodyPr wrap="none" rtlCol="0">
            <a:spAutoFit/>
          </a:bodyPr>
          <a:lstStyle/>
          <a:p>
            <a:r>
              <a:rPr lang="vi-VN" sz="3200" b="1" dirty="0">
                <a:solidFill>
                  <a:srgbClr val="FF0000"/>
                </a:solidFill>
              </a:rPr>
              <a:t>92</a:t>
            </a:r>
          </a:p>
        </p:txBody>
      </p:sp>
      <p:sp>
        <p:nvSpPr>
          <p:cNvPr id="24" name="Oval 23">
            <a:extLst>
              <a:ext uri="{FF2B5EF4-FFF2-40B4-BE49-F238E27FC236}">
                <a16:creationId xmlns:a16="http://schemas.microsoft.com/office/drawing/2014/main" id="{7DA25CB9-3A4E-42F1-A3C4-8A1E457F9C3C}"/>
              </a:ext>
            </a:extLst>
          </p:cNvPr>
          <p:cNvSpPr/>
          <p:nvPr/>
        </p:nvSpPr>
        <p:spPr>
          <a:xfrm>
            <a:off x="942601" y="3009672"/>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endParaRPr lang="vi-VN" sz="3200" b="1" dirty="0"/>
          </a:p>
        </p:txBody>
      </p:sp>
      <p:sp>
        <p:nvSpPr>
          <p:cNvPr id="25" name="TextBox 24">
            <a:extLst>
              <a:ext uri="{FF2B5EF4-FFF2-40B4-BE49-F238E27FC236}">
                <a16:creationId xmlns:a16="http://schemas.microsoft.com/office/drawing/2014/main" id="{D31C1A53-CD21-4317-845F-94A328716229}"/>
              </a:ext>
            </a:extLst>
          </p:cNvPr>
          <p:cNvSpPr txBox="1"/>
          <p:nvPr/>
        </p:nvSpPr>
        <p:spPr>
          <a:xfrm>
            <a:off x="1379923" y="3009672"/>
            <a:ext cx="9651279" cy="830997"/>
          </a:xfrm>
          <a:prstGeom prst="rect">
            <a:avLst/>
          </a:prstGeom>
          <a:noFill/>
        </p:spPr>
        <p:txBody>
          <a:bodyPr wrap="square" rtlCol="0">
            <a:spAutoFit/>
          </a:bodyPr>
          <a:lstStyle/>
          <a:p>
            <a:pPr algn="just"/>
            <a:r>
              <a:rPr lang="vi-VN" sz="2400" dirty="0"/>
              <a:t>Con bê cân nặng 47kg. Con nghé nặng hơn con bê 18kg. Hỏi con nghé cân nặng bao nhiêu ki-lô-gam?</a:t>
            </a:r>
          </a:p>
        </p:txBody>
      </p:sp>
      <p:sp>
        <p:nvSpPr>
          <p:cNvPr id="26" name="TextBox 25">
            <a:extLst>
              <a:ext uri="{FF2B5EF4-FFF2-40B4-BE49-F238E27FC236}">
                <a16:creationId xmlns:a16="http://schemas.microsoft.com/office/drawing/2014/main" id="{BEB9C7D1-0D34-4138-97D5-BA6885367656}"/>
              </a:ext>
            </a:extLst>
          </p:cNvPr>
          <p:cNvSpPr txBox="1"/>
          <p:nvPr/>
        </p:nvSpPr>
        <p:spPr>
          <a:xfrm>
            <a:off x="2702068" y="3806725"/>
            <a:ext cx="1551369" cy="523220"/>
          </a:xfrm>
          <a:prstGeom prst="rect">
            <a:avLst/>
          </a:prstGeom>
          <a:noFill/>
        </p:spPr>
        <p:txBody>
          <a:bodyPr wrap="square" rtlCol="0">
            <a:spAutoFit/>
          </a:bodyPr>
          <a:lstStyle/>
          <a:p>
            <a:pPr algn="ctr"/>
            <a:r>
              <a:rPr lang="vi-VN" sz="2800" i="1" dirty="0"/>
              <a:t>Bài giải</a:t>
            </a:r>
          </a:p>
        </p:txBody>
      </p:sp>
      <p:sp>
        <p:nvSpPr>
          <p:cNvPr id="27" name="TextBox 26">
            <a:extLst>
              <a:ext uri="{FF2B5EF4-FFF2-40B4-BE49-F238E27FC236}">
                <a16:creationId xmlns:a16="http://schemas.microsoft.com/office/drawing/2014/main" id="{91293B15-4AB9-4941-8DF3-A9D8E8357871}"/>
              </a:ext>
            </a:extLst>
          </p:cNvPr>
          <p:cNvSpPr txBox="1"/>
          <p:nvPr/>
        </p:nvSpPr>
        <p:spPr>
          <a:xfrm>
            <a:off x="666602" y="4307156"/>
            <a:ext cx="5824504" cy="523220"/>
          </a:xfrm>
          <a:prstGeom prst="rect">
            <a:avLst/>
          </a:prstGeom>
          <a:noFill/>
        </p:spPr>
        <p:txBody>
          <a:bodyPr wrap="square" rtlCol="0">
            <a:spAutoFit/>
          </a:bodyPr>
          <a:lstStyle/>
          <a:p>
            <a:pPr algn="ctr"/>
            <a:r>
              <a:rPr lang="vi-VN" sz="2800" dirty="0">
                <a:solidFill>
                  <a:srgbClr val="FF0000"/>
                </a:solidFill>
              </a:rPr>
              <a:t>Con nghé cân nặng số ki-lô-gam là:</a:t>
            </a:r>
          </a:p>
        </p:txBody>
      </p:sp>
      <p:sp>
        <p:nvSpPr>
          <p:cNvPr id="28" name="TextBox 27">
            <a:extLst>
              <a:ext uri="{FF2B5EF4-FFF2-40B4-BE49-F238E27FC236}">
                <a16:creationId xmlns:a16="http://schemas.microsoft.com/office/drawing/2014/main" id="{8081049F-9AE9-46C5-96C4-F79F586CB269}"/>
              </a:ext>
            </a:extLst>
          </p:cNvPr>
          <p:cNvSpPr txBox="1"/>
          <p:nvPr/>
        </p:nvSpPr>
        <p:spPr>
          <a:xfrm>
            <a:off x="1062413" y="4887934"/>
            <a:ext cx="5065485" cy="523220"/>
          </a:xfrm>
          <a:prstGeom prst="rect">
            <a:avLst/>
          </a:prstGeom>
          <a:noFill/>
        </p:spPr>
        <p:txBody>
          <a:bodyPr wrap="square" rtlCol="0">
            <a:spAutoFit/>
          </a:bodyPr>
          <a:lstStyle/>
          <a:p>
            <a:pPr algn="ctr"/>
            <a:r>
              <a:rPr lang="vi-VN" sz="2800" dirty="0">
                <a:solidFill>
                  <a:srgbClr val="FF0000"/>
                </a:solidFill>
              </a:rPr>
              <a:t>47 + 18 = 65 (kg)</a:t>
            </a:r>
          </a:p>
        </p:txBody>
      </p:sp>
      <p:sp>
        <p:nvSpPr>
          <p:cNvPr id="29" name="TextBox 28">
            <a:extLst>
              <a:ext uri="{FF2B5EF4-FFF2-40B4-BE49-F238E27FC236}">
                <a16:creationId xmlns:a16="http://schemas.microsoft.com/office/drawing/2014/main" id="{55171D87-8173-4133-BF95-DEFA0A3D86D8}"/>
              </a:ext>
            </a:extLst>
          </p:cNvPr>
          <p:cNvSpPr txBox="1"/>
          <p:nvPr/>
        </p:nvSpPr>
        <p:spPr>
          <a:xfrm>
            <a:off x="2196575" y="5411154"/>
            <a:ext cx="3688390" cy="523220"/>
          </a:xfrm>
          <a:prstGeom prst="rect">
            <a:avLst/>
          </a:prstGeom>
          <a:noFill/>
        </p:spPr>
        <p:txBody>
          <a:bodyPr wrap="square" rtlCol="0">
            <a:spAutoFit/>
          </a:bodyPr>
          <a:lstStyle/>
          <a:p>
            <a:pPr algn="r"/>
            <a:r>
              <a:rPr lang="vi-VN" sz="2800" dirty="0">
                <a:solidFill>
                  <a:srgbClr val="FF0000"/>
                </a:solidFill>
              </a:rPr>
              <a:t>Đáp số: 65 kg.</a:t>
            </a:r>
          </a:p>
        </p:txBody>
      </p:sp>
      <p:pic>
        <p:nvPicPr>
          <p:cNvPr id="30" name="Picture 29">
            <a:extLst>
              <a:ext uri="{FF2B5EF4-FFF2-40B4-BE49-F238E27FC236}">
                <a16:creationId xmlns:a16="http://schemas.microsoft.com/office/drawing/2014/main" id="{6CBEEFBE-6383-4686-BD78-67001CF901C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370832" y="4165693"/>
            <a:ext cx="4723199" cy="1803659"/>
          </a:xfrm>
          <a:prstGeom prst="rect">
            <a:avLst/>
          </a:prstGeom>
        </p:spPr>
      </p:pic>
      <mc:AlternateContent xmlns:mc="http://schemas.openxmlformats.org/markup-compatibility/2006">
        <mc:Choice xmlns:p14="http://schemas.microsoft.com/office/powerpoint/2010/main" Requires="p14">
          <p:contentPart p14:bwMode="auto" r:id="rId5">
            <p14:nvContentPartPr>
              <p14:cNvPr id="31" name="Ink 30"/>
              <p14:cNvContentPartPr/>
              <p14:nvPr/>
            </p14:nvContentPartPr>
            <p14:xfrm>
              <a:off x="6285240" y="3494160"/>
              <a:ext cx="169560" cy="195840"/>
            </p14:xfrm>
          </p:contentPart>
        </mc:Choice>
        <mc:Fallback>
          <p:pic>
            <p:nvPicPr>
              <p:cNvPr id="31" name="Ink 30"/>
              <p:cNvPicPr/>
              <p:nvPr/>
            </p:nvPicPr>
            <p:blipFill>
              <a:blip r:embed="rId6"/>
              <a:stretch>
                <a:fillRect/>
              </a:stretch>
            </p:blipFill>
            <p:spPr>
              <a:xfrm>
                <a:off x="6275880" y="3484800"/>
                <a:ext cx="188280" cy="214560"/>
              </a:xfrm>
              <a:prstGeom prst="rect">
                <a:avLst/>
              </a:prstGeom>
            </p:spPr>
          </p:pic>
        </mc:Fallback>
      </mc:AlternateContent>
    </p:spTree>
    <p:extLst>
      <p:ext uri="{BB962C8B-B14F-4D97-AF65-F5344CB8AC3E}">
        <p14:creationId xmlns:p14="http://schemas.microsoft.com/office/powerpoint/2010/main" val="383411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arn(inVertical)">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barn(inVertical)">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barn(inVertical)">
                                      <p:cBhvr>
                                        <p:cTn id="8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1" grpId="0"/>
      <p:bldP spid="22" grpId="0"/>
      <p:bldP spid="23" grpId="0"/>
      <p:bldP spid="24" grpId="0" animBg="1"/>
      <p:bldP spid="25" grpId="0"/>
      <p:bldP spid="26" grpId="0"/>
      <p:bldP spid="27" grpId="0"/>
      <p:bldP spid="28"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7895898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555</Words>
  <Application>Microsoft Office PowerPoint</Application>
  <PresentationFormat>Widescreen</PresentationFormat>
  <Paragraphs>108</Paragraphs>
  <Slides>22</Slides>
  <Notes>2</Notes>
  <HiddenSlides>10</HiddenSlides>
  <MMClips>27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Arial-Rounded</vt:lpstr>
      <vt:lpstr>Calibri</vt:lpstr>
      <vt:lpstr>等线</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Huyen</cp:lastModifiedBy>
  <cp:revision>23</cp:revision>
  <dcterms:created xsi:type="dcterms:W3CDTF">2021-07-24T01:07:49Z</dcterms:created>
  <dcterms:modified xsi:type="dcterms:W3CDTF">2021-11-18T02:58:43Z</dcterms:modified>
</cp:coreProperties>
</file>