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18"/>
  </p:notesMasterIdLst>
  <p:handoutMasterIdLst>
    <p:handoutMasterId r:id="rId19"/>
  </p:handoutMasterIdLst>
  <p:sldIdLst>
    <p:sldId id="2007577122" r:id="rId5"/>
    <p:sldId id="256" r:id="rId6"/>
    <p:sldId id="259" r:id="rId7"/>
    <p:sldId id="261" r:id="rId8"/>
    <p:sldId id="260" r:id="rId9"/>
    <p:sldId id="262" r:id="rId10"/>
    <p:sldId id="267" r:id="rId11"/>
    <p:sldId id="263" r:id="rId12"/>
    <p:sldId id="2007577117" r:id="rId13"/>
    <p:sldId id="2007577116" r:id="rId14"/>
    <p:sldId id="2007577118" r:id="rId15"/>
    <p:sldId id="2007577108" r:id="rId16"/>
    <p:sldId id="2007577123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DD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1" d="100"/>
          <a:sy n="41" d="100"/>
        </p:scale>
        <p:origin x="25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16T02:09:11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9761 2935 0,'-37'-36'125,"37"-1"-125,37 37 0,73-73 31,0-1 0,-37 1-15,-36 73 0,0 0-1,110-73 1,-37 73-16,73 0 16,-146-37-1,0 37 157,-1 0-172,-36 73 16,37-36-1,0 73 1,-37-73 15,0 36-31,0 37 31,0-36-15,0-1 15,0-36-15,0-1 0,0 1 15,-74 36-16,-109 37 17,146-36-17,-36-74-15,-1 73 16,38-73 0,-1 74 15,37-38-16,-37-36 17,1 74 15,-1-1-16,0-73-16,37 110 17,0-73-1,0 0-15,110-37 202,0 0-202,-36 0 15,73 0-15,-111 0 62,111 0-47,-110 0-31,-1 0 16,1 36 203,0 1-219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16T02:25:14.0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10568 9650 0,'0'37'157,"0"0"-142,0 36-15,0-36 16,0 0 0,0 36-16,0 37 15,0-37 1,0 1-1,0 36 1,0-73 0,0 36-1,0-36 17,0-1-32,0 1 15,0 36-15,0-36 16,0 0-16,0-1 15,0 38 1,0-37-16,0-1 0,0 38 31</inkml:trace>
  <inkml:trace contextRef="#ctx0" brushRef="#br0" timeOffset="9908.5993">10935 10788 0,'37'0'1844,"0"0"-1829,-1 0 1,1 0-16,0 0 16,-1 0-1,38 0-15,-38 0 32,38 0-32,-37 0 15,36 0 1,-36 0 15,-1 0-15,1 0-16,36 0 15,-36 0-15,0 0 47,36 0 78,37 0-109,-73 0-16,36 0 15,1 0 1,-38 0-16,1 0 16</inkml:trace>
  <inkml:trace contextRef="#ctx0" brushRef="#br0" timeOffset="22784.4684">11045 9944 0,'37'-37'109,"0"37"-93,-1 0 0,1 37-1,36 73 1,1-73 0,-37-1-1,-1 1-15,1-37 16,0 37-1,36-1 1,-36 38 15,-1-37 47,1-1-31</inkml:trace>
  <inkml:trace contextRef="#ctx0" brushRef="#br0" timeOffset="23680.5854">11009 10421 0,'36'-37'172,"38"-73"-172,-38 73 16,1 1-16,0-1 15,36 0-15,1-73 16,-38 110-16,1-36 16,0-1-16,-1 0 15,1 1-15,0-1 16</inkml:trace>
  <inkml:trace contextRef="#ctx0" brushRef="#br0" timeOffset="25423.9465">5761 10971 0,'0'-36'31,"37"36"-15,0 0 0,-37 36-1,36 1 1,1-37-16,0 73 15,36-73 1,-36 37-16,-1 0 31,1-1-15,0-36 0,-37 37 15,0 0-16,0 0 1</inkml:trace>
  <inkml:trace contextRef="#ctx0" brushRef="#br0" timeOffset="26483.8045">5945 11632 0,'0'-37'93,"0"0"-93,36 1 16,1-1-16,-37 0 16,37 37-16,-1-36 15,38-111 1,-38 147-16,38-74 15,-1 1 17,-73 36 61,37 37 79</inkml:trace>
  <inkml:trace contextRef="#ctx0" brushRef="#br0" timeOffset="27345.3313">7669 11265 0,'37'0'125,"0"0"-109,73 110-16,0-37 16,-73-36-16,36 0 15,-36-1-15,-1 38 16,38-37-16,-1-37 16</inkml:trace>
  <inkml:trace contextRef="#ctx0" brushRef="#br0" timeOffset="28165.3404">7412 11632 0,'37'-37'78,"0"0"-78,0 37 16,73-36-16,-110-1 16,73 0-16,37-36 15,-37 36-15,1 37 16,-1-36-16,1-38 16,-38 37-1,1 37-15,0-73 16,-37 146 234</inkml:trace>
  <inkml:trace contextRef="#ctx0" brushRef="#br0" timeOffset="29624.6462">11926 10935 0,'37'0'156,"-1"0"-156,1 0 16,-37 36-1,37 1 1,-1-37-1,1 73 1,-37-36 0,0 0-1,0-1 1,0 1 0,37 73-1,0-110-15,-37 37 31,0 0-15</inkml:trace>
  <inkml:trace contextRef="#ctx0" brushRef="#br0" timeOffset="30908.5293">12256 10788 0,'0'73'188,"-36"-36"-188,-1 0 15,37-1 1,-37 38-16,37-38 15,0 1 1,-37 36-16,37-36 31,0 0-15,0 0 93,0-1 32,-146 111-125,72-37-16,-183 74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16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8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9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64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9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17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6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8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4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8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2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9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13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12" r:id="rId4"/>
    <p:sldLayoutId id="2147483711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713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4" r:id="rId2"/>
    <p:sldLayoutId id="2147483694" r:id="rId3"/>
    <p:sldLayoutId id="2147483710" r:id="rId4"/>
    <p:sldLayoutId id="2147483709" r:id="rId5"/>
    <p:sldLayoutId id="2147483708" r:id="rId6"/>
    <p:sldLayoutId id="2147483707" r:id="rId7"/>
    <p:sldLayoutId id="2147483706" r:id="rId8"/>
    <p:sldLayoutId id="2147483705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customXml" Target="../ink/ink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9.png"/><Relationship Id="rId7" Type="http://schemas.openxmlformats.org/officeDocument/2006/relationships/customXml" Target="../ink/ink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emf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audio" Target="../media/audio1.wav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47.png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pn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0.emf"/><Relationship Id="rId10" Type="http://schemas.openxmlformats.org/officeDocument/2006/relationships/image" Target="../media/image43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0.emf"/><Relationship Id="rId10" Type="http://schemas.openxmlformats.org/officeDocument/2006/relationships/image" Target="../media/image43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5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48.png"/><Relationship Id="rId10" Type="http://schemas.openxmlformats.org/officeDocument/2006/relationships/image" Target="../media/image53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0.emf"/><Relationship Id="rId10" Type="http://schemas.openxmlformats.org/officeDocument/2006/relationships/image" Target="../media/image43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5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49.png"/><Relationship Id="rId10" Type="http://schemas.openxmlformats.org/officeDocument/2006/relationships/image" Target="../media/image43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050ADD"/>
                </a:solidFill>
              </a:rPr>
              <a:t>BÀI 20: LUYỆN TẬP (</a:t>
            </a:r>
            <a:r>
              <a:rPr lang="en-US" altLang="en-US" sz="3200" b="1" dirty="0" err="1">
                <a:solidFill>
                  <a:srgbClr val="050ADD"/>
                </a:solidFill>
              </a:rPr>
              <a:t>Tiết</a:t>
            </a:r>
            <a:r>
              <a:rPr lang="en-US" altLang="en-US" sz="3200" b="1" dirty="0">
                <a:solidFill>
                  <a:srgbClr val="050ADD"/>
                </a:solidFill>
              </a:rPr>
              <a:t> 4)</a:t>
            </a: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217561-C46E-429B-BBD3-F94B6B87CBAA}"/>
              </a:ext>
            </a:extLst>
          </p:cNvPr>
          <p:cNvSpPr/>
          <p:nvPr/>
        </p:nvSpPr>
        <p:spPr>
          <a:xfrm>
            <a:off x="1100790" y="189236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50B10-F388-410F-950A-195387957A26}"/>
              </a:ext>
            </a:extLst>
          </p:cNvPr>
          <p:cNvSpPr txBox="1"/>
          <p:nvPr/>
        </p:nvSpPr>
        <p:spPr>
          <a:xfrm>
            <a:off x="1538112" y="1892366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1C0427-35F5-4AE1-A330-0E5984D84413}"/>
              </a:ext>
            </a:extLst>
          </p:cNvPr>
          <p:cNvGrpSpPr/>
          <p:nvPr/>
        </p:nvGrpSpPr>
        <p:grpSpPr>
          <a:xfrm>
            <a:off x="2283166" y="2770162"/>
            <a:ext cx="7625667" cy="658838"/>
            <a:chOff x="1824226" y="3918823"/>
            <a:chExt cx="7625667" cy="6588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122FC8-376D-4C4F-AE50-46E010E13240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+ 52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E2EFA-51A5-455A-9F53-14C8D771DF87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+ 15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F308B6-E13E-43B4-9916-F671AAC1E8D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2BC8F-53D0-4114-A8B4-6E25979A7DCE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 + 19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1FDD5-C0DB-4F42-9036-21AF106A572F}"/>
              </a:ext>
            </a:extLst>
          </p:cNvPr>
          <p:cNvGrpSpPr/>
          <p:nvPr/>
        </p:nvGrpSpPr>
        <p:grpSpPr>
          <a:xfrm>
            <a:off x="2382713" y="3272805"/>
            <a:ext cx="837249" cy="1312215"/>
            <a:chOff x="1933616" y="4498692"/>
            <a:chExt cx="837249" cy="13122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4B0459-1EA5-4A51-9897-C15EFBCDE26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7B5604-920D-4318-B937-61F91E2B283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68321F-2E99-47E9-B869-8ED93CD5C0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C82E7B-A3FF-4B6C-9482-B7F8D8758D42}"/>
              </a:ext>
            </a:extLst>
          </p:cNvPr>
          <p:cNvGrpSpPr/>
          <p:nvPr/>
        </p:nvGrpSpPr>
        <p:grpSpPr>
          <a:xfrm>
            <a:off x="4465554" y="3265755"/>
            <a:ext cx="837249" cy="1312215"/>
            <a:chOff x="1933616" y="4498692"/>
            <a:chExt cx="837249" cy="13122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1213D5-6C88-40DF-AD51-7709450829D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987478-9FD8-401E-8861-3B36CF27F04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53CE55-4844-4A4C-9014-552FF787215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35AC9F-87F4-4648-B20A-3A722B66D986}"/>
              </a:ext>
            </a:extLst>
          </p:cNvPr>
          <p:cNvGrpSpPr/>
          <p:nvPr/>
        </p:nvGrpSpPr>
        <p:grpSpPr>
          <a:xfrm>
            <a:off x="6548395" y="3272805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2AC98D-6AC5-4EF2-9CC8-CE3ADC8B3C4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4223C3-7BD8-4745-8C05-7973AE99CB4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ABD67B-A7BC-4E64-8865-AF9EF56FD9B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15DB3D-45B1-488F-854D-DFA08C6C29C9}"/>
              </a:ext>
            </a:extLst>
          </p:cNvPr>
          <p:cNvGrpSpPr/>
          <p:nvPr/>
        </p:nvGrpSpPr>
        <p:grpSpPr>
          <a:xfrm>
            <a:off x="8631236" y="3265755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D4F3B-45BF-43D5-BA1D-11B69648DD2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C973B6-77E2-4B15-AE15-E3A5052D467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E1BFEC-72AD-476C-8482-9DF9895C938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D977C1-65D5-4357-A7CB-7AD9B20B357F}"/>
              </a:ext>
            </a:extLst>
          </p:cNvPr>
          <p:cNvSpPr txBox="1"/>
          <p:nvPr/>
        </p:nvSpPr>
        <p:spPr>
          <a:xfrm>
            <a:off x="2580043" y="461389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09C19-4A7A-42BA-833A-7C9C0847021A}"/>
              </a:ext>
            </a:extLst>
          </p:cNvPr>
          <p:cNvSpPr txBox="1"/>
          <p:nvPr/>
        </p:nvSpPr>
        <p:spPr>
          <a:xfrm>
            <a:off x="4662884" y="458301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10378B-4586-42D2-B545-5EB0380E0AC3}"/>
              </a:ext>
            </a:extLst>
          </p:cNvPr>
          <p:cNvSpPr txBox="1"/>
          <p:nvPr/>
        </p:nvSpPr>
        <p:spPr>
          <a:xfrm>
            <a:off x="6745725" y="461389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8BFDE5-66B8-4422-A3F1-FD3552AA4E3B}"/>
              </a:ext>
            </a:extLst>
          </p:cNvPr>
          <p:cNvSpPr txBox="1"/>
          <p:nvPr/>
        </p:nvSpPr>
        <p:spPr>
          <a:xfrm>
            <a:off x="8828566" y="461389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id="{0AB8040D-C8C9-4BFF-80C1-DD39EDF0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26" y="75618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4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3285DF-2C44-4B4A-A7E3-E69A3F3C6826}"/>
              </a:ext>
            </a:extLst>
          </p:cNvPr>
          <p:cNvSpPr/>
          <p:nvPr/>
        </p:nvSpPr>
        <p:spPr>
          <a:xfrm>
            <a:off x="3580081" y="90229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D35673-1A6F-43F1-8BCD-DB2B503635DD}"/>
              </a:ext>
            </a:extLst>
          </p:cNvPr>
          <p:cNvGrpSpPr/>
          <p:nvPr/>
        </p:nvGrpSpPr>
        <p:grpSpPr>
          <a:xfrm>
            <a:off x="4156869" y="877956"/>
            <a:ext cx="1201270" cy="473836"/>
            <a:chOff x="1870518" y="1428482"/>
            <a:chExt cx="1201270" cy="4738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58B452-C251-475A-A78A-359E8E26550C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77C1F0B-9766-4BA5-93A3-DD1379D57BD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C448B9-A202-410B-B195-CDD71511354E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FEC987-24F0-487C-9DC7-DF492982D943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?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A7CC266D-8D37-4690-8E82-045F6FA2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488300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9560E-A7B8-45CC-8BC7-D39B8A10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384120"/>
            <a:ext cx="8761160" cy="4928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F88A1D-9691-4416-B2B9-ECC504E224D5}"/>
              </a:ext>
            </a:extLst>
          </p:cNvPr>
          <p:cNvSpPr/>
          <p:nvPr/>
        </p:nvSpPr>
        <p:spPr>
          <a:xfrm>
            <a:off x="4631526" y="518184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86D966-EF8F-4274-AF1B-55A1112A0923}"/>
              </a:ext>
            </a:extLst>
          </p:cNvPr>
          <p:cNvSpPr/>
          <p:nvPr/>
        </p:nvSpPr>
        <p:spPr>
          <a:xfrm>
            <a:off x="6193626" y="5181848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3EF052-A67E-435E-BAEB-5D186F2E9F81}"/>
              </a:ext>
            </a:extLst>
          </p:cNvPr>
          <p:cNvSpPr/>
          <p:nvPr/>
        </p:nvSpPr>
        <p:spPr>
          <a:xfrm>
            <a:off x="8322403" y="5181847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9F7B21-1AD3-4A25-96B3-6F6E5DF3E6DD}"/>
              </a:ext>
            </a:extLst>
          </p:cNvPr>
          <p:cNvGrpSpPr/>
          <p:nvPr/>
        </p:nvGrpSpPr>
        <p:grpSpPr>
          <a:xfrm>
            <a:off x="4817663" y="3185368"/>
            <a:ext cx="795737" cy="662828"/>
            <a:chOff x="1750173" y="2926500"/>
            <a:chExt cx="795737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04253D-5964-4DBF-9D86-9B52AF5F8F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2D590A-1A26-46B0-A5C9-872C8FDB92F0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376925-03AE-4202-A899-0D3620332740}"/>
              </a:ext>
            </a:extLst>
          </p:cNvPr>
          <p:cNvGrpSpPr/>
          <p:nvPr/>
        </p:nvGrpSpPr>
        <p:grpSpPr>
          <a:xfrm>
            <a:off x="6925863" y="2446340"/>
            <a:ext cx="795737" cy="662828"/>
            <a:chOff x="1750173" y="2926500"/>
            <a:chExt cx="795737" cy="66282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D258D4-5501-48A2-8F42-447695C860F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027377-BC30-4A2F-94B5-D327DAC5DDD5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4BA338-0EF6-4FEB-BFF2-15803E9F3E79}"/>
              </a:ext>
            </a:extLst>
          </p:cNvPr>
          <p:cNvGrpSpPr/>
          <p:nvPr/>
        </p:nvGrpSpPr>
        <p:grpSpPr>
          <a:xfrm>
            <a:off x="9199163" y="3071951"/>
            <a:ext cx="795737" cy="662828"/>
            <a:chOff x="1750173" y="2926500"/>
            <a:chExt cx="795737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A1C401-9183-4E82-8393-3E5383C4DE8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050030-CD9F-495B-8EFA-B883E77BBDC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/>
              <p14:cNvContentPartPr/>
              <p14:nvPr/>
            </p14:nvContentPartPr>
            <p14:xfrm>
              <a:off x="3500640" y="911520"/>
              <a:ext cx="410040" cy="555120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1280" y="902160"/>
                <a:ext cx="428760" cy="57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20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5F22A56-6F93-4F03-A373-E20E7E32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3E7D07-876E-4710-99B7-8FBAAFA73024}"/>
              </a:ext>
            </a:extLst>
          </p:cNvPr>
          <p:cNvSpPr/>
          <p:nvPr/>
        </p:nvSpPr>
        <p:spPr>
          <a:xfrm>
            <a:off x="1011581" y="14688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4A1102-8CD0-4F9D-A0D0-3448525C6470}"/>
              </a:ext>
            </a:extLst>
          </p:cNvPr>
          <p:cNvGrpSpPr/>
          <p:nvPr/>
        </p:nvGrpSpPr>
        <p:grpSpPr>
          <a:xfrm>
            <a:off x="1588369" y="1456679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CCB98A2-E4D5-4D20-8D90-6F5768BE2B9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8A4CCF3-E576-4A95-BAB0-FB2013CB81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6A8632-5B22-408C-AA40-77AB9A76F7E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E7CC8C-DF54-460A-A814-A1BF0A38B577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66175-00F5-4C2E-B7F3-C3CC4DF086B8}"/>
              </a:ext>
            </a:extLst>
          </p:cNvPr>
          <p:cNvGrpSpPr/>
          <p:nvPr/>
        </p:nvGrpSpPr>
        <p:grpSpPr>
          <a:xfrm>
            <a:off x="3205907" y="353042"/>
            <a:ext cx="7556500" cy="2668938"/>
            <a:chOff x="3205907" y="353042"/>
            <a:chExt cx="7556500" cy="26689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350FC5-705C-4B1C-9671-4394CDF2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F6841-D1D0-427C-AE48-D1B6E8980921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636632-F117-49E5-9524-59DEC773A2EF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E74607-75CF-476C-A10F-487B0C0F8706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6916B5-B6E7-41C1-A1B4-722DA820A9C0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F1B482-5084-4AA6-A9D9-C1E4A01A401C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DE1CAD-B65B-4914-97EC-BDB1C10A4411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EF1E65-2923-48DA-97B4-29E24521AFF3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8FCD50-B563-413F-9902-9E03551A4740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5AB14C-9EA6-4DCE-B228-D3341505A293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518879-CC70-4C74-B778-74BED5E7079D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8F8EA-7E79-4B59-A73E-3DB303B9A717}"/>
              </a:ext>
            </a:extLst>
          </p:cNvPr>
          <p:cNvSpPr/>
          <p:nvPr/>
        </p:nvSpPr>
        <p:spPr>
          <a:xfrm>
            <a:off x="7044881" y="9179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76F9DA-C43A-445C-BEB1-D68BA884F2F1}"/>
              </a:ext>
            </a:extLst>
          </p:cNvPr>
          <p:cNvSpPr/>
          <p:nvPr/>
        </p:nvSpPr>
        <p:spPr>
          <a:xfrm>
            <a:off x="9646475" y="93069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00981B-1C3B-491F-947D-DD3CFE8F7C53}"/>
              </a:ext>
            </a:extLst>
          </p:cNvPr>
          <p:cNvSpPr/>
          <p:nvPr/>
        </p:nvSpPr>
        <p:spPr>
          <a:xfrm>
            <a:off x="6205654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DE2EE0-F533-4D93-8086-7DF9223D1AAF}"/>
              </a:ext>
            </a:extLst>
          </p:cNvPr>
          <p:cNvSpPr/>
          <p:nvPr/>
        </p:nvSpPr>
        <p:spPr>
          <a:xfrm>
            <a:off x="9646475" y="229317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BFF027-F718-41CC-96AD-AD2019EE8437}"/>
              </a:ext>
            </a:extLst>
          </p:cNvPr>
          <p:cNvSpPr/>
          <p:nvPr/>
        </p:nvSpPr>
        <p:spPr>
          <a:xfrm>
            <a:off x="1011581" y="3067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215F39-5CF4-4199-B11D-6DAC74CF24D3}"/>
              </a:ext>
            </a:extLst>
          </p:cNvPr>
          <p:cNvSpPr txBox="1"/>
          <p:nvPr/>
        </p:nvSpPr>
        <p:spPr>
          <a:xfrm>
            <a:off x="1448903" y="3067693"/>
            <a:ext cx="485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6D9E15-B4FA-49E5-BEA6-0F27900BAA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597" y="3030334"/>
            <a:ext cx="4632586" cy="3158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A161FA-AE69-4722-AD01-084FB02D366E}"/>
              </a:ext>
            </a:extLst>
          </p:cNvPr>
          <p:cNvSpPr txBox="1"/>
          <p:nvPr/>
        </p:nvSpPr>
        <p:spPr>
          <a:xfrm>
            <a:off x="2757796" y="4188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6FD5A0-D0B5-4939-9386-A891DD4DCFC9}"/>
              </a:ext>
            </a:extLst>
          </p:cNvPr>
          <p:cNvSpPr txBox="1"/>
          <p:nvPr/>
        </p:nvSpPr>
        <p:spPr>
          <a:xfrm>
            <a:off x="715560" y="4666535"/>
            <a:ext cx="538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Lúc này Nam có số viên bi là: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C90FB0-D65D-4049-A45B-6C7403AB2804}"/>
              </a:ext>
            </a:extLst>
          </p:cNvPr>
          <p:cNvSpPr txBox="1"/>
          <p:nvPr/>
        </p:nvSpPr>
        <p:spPr>
          <a:xfrm>
            <a:off x="1128022" y="517278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 + 15 = 72 (viên bi)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EDD02-FBE8-4545-82BF-F99CB70B0809}"/>
              </a:ext>
            </a:extLst>
          </p:cNvPr>
          <p:cNvSpPr txBox="1"/>
          <p:nvPr/>
        </p:nvSpPr>
        <p:spPr>
          <a:xfrm>
            <a:off x="2248907" y="5679031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số: 72 viên bi.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2" name="Ink 31"/>
              <p14:cNvContentPartPr/>
              <p14:nvPr/>
            </p14:nvContentPartPr>
            <p14:xfrm>
              <a:off x="2073960" y="3474000"/>
              <a:ext cx="2338560" cy="766800"/>
            </p14:xfrm>
          </p:contentPart>
        </mc:Choice>
        <mc:Fallback>
          <p:pic>
            <p:nvPicPr>
              <p:cNvPr id="32" name="Ink 3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64600" y="3464640"/>
                <a:ext cx="2357280" cy="78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710-EE07-410E-B17E-00029511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B10980-7FB1-4B53-8F50-01B61E3CE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0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93CE38-C5A7-446C-9ADA-E32F32B7C5CF}"/>
              </a:ext>
            </a:extLst>
          </p:cNvPr>
          <p:cNvSpPr txBox="1">
            <a:spLocks/>
          </p:cNvSpPr>
          <p:nvPr/>
        </p:nvSpPr>
        <p:spPr>
          <a:xfrm>
            <a:off x="3713988" y="20558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+ 39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63 + 19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32 + 59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16 + 49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32 + 18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+ 37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2EF608-C6B6-47FF-A242-6A1EFEA1847D}"/>
              </a:ext>
            </a:extLst>
          </p:cNvPr>
          <p:cNvSpPr/>
          <p:nvPr/>
        </p:nvSpPr>
        <p:spPr>
          <a:xfrm>
            <a:off x="7360920" y="6522720"/>
            <a:ext cx="303276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71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66339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380</Words>
  <Application>Microsoft Office PowerPoint</Application>
  <PresentationFormat>Widescreen</PresentationFormat>
  <Paragraphs>118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Microsoft YaHei</vt:lpstr>
      <vt:lpstr>Microsoft YaHei</vt:lpstr>
      <vt:lpstr>Arial</vt:lpstr>
      <vt:lpstr>Arial-Rounded</vt:lpstr>
      <vt:lpstr>Calibri</vt:lpstr>
      <vt:lpstr>Calibri Light</vt:lpstr>
      <vt:lpstr>等线</vt:lpstr>
      <vt:lpstr>iCiel Cadena</vt:lpstr>
      <vt:lpstr>Tahoma</vt:lpstr>
      <vt:lpstr>Times New Roman</vt:lpstr>
      <vt:lpstr>Office Theme</vt:lpstr>
      <vt:lpstr>5_Office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33</cp:revision>
  <dcterms:created xsi:type="dcterms:W3CDTF">2021-07-24T01:07:49Z</dcterms:created>
  <dcterms:modified xsi:type="dcterms:W3CDTF">2021-11-16T02:26:52Z</dcterms:modified>
</cp:coreProperties>
</file>