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handoutMasterIdLst>
    <p:handoutMasterId r:id="rId26"/>
  </p:handoutMasterIdLst>
  <p:sldIdLst>
    <p:sldId id="2007577112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68" r:id="rId17"/>
    <p:sldId id="270" r:id="rId18"/>
    <p:sldId id="2007577096" r:id="rId19"/>
    <p:sldId id="2007577099" r:id="rId20"/>
    <p:sldId id="2007577105" r:id="rId21"/>
    <p:sldId id="2007577097" r:id="rId22"/>
    <p:sldId id="2007577110" r:id="rId23"/>
    <p:sldId id="2007577111" r:id="rId24"/>
    <p:sldId id="200757711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518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72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11-15T02:40:12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18991 10120 0,'32'0'78,"0"0"-62,0 0-1,32 0 1,-32 0-1,65 0-15,31 0 16,-64 0-16,97 0 16,0 0-16,64 0 15,-161 0-15,65 0 16,-33 0-16,-32 0 16,33 0-16,-65 0 15,32 0 48,0 33-63,1-33 15,-33 0-15,64 0 16,0 0-16,1 0 16,-33 0-16,33 0 15,-33 0-15,-32 0 16,32 0-16,33 0 15,-65 32 1,0-32 0</inkml:trace>
  <inkml:trace contextRef="#ctx0" brushRef="#br0" timeOffset="1488.2731">20372 10635 0,'-32'0'94,"0"0"-78,32-33-1,-32 1-15,0 0 16,0 32-16,-1 0 141,1 0-126,32 32 1,-64 0-16,32 1 16,0-1-1,32 0 1,0 32-1,0-32 1,0 32 0,0-31-1,0-1 17,0 0-17,0 0 1,32 0-1,-32 32 1,32-32 0,-32 1-16,0-1 15,0 0 1,0 0-16,32 0 16,-32 32 15,0 1-16,0-33 32,0 0-31,0 0-16,0 0 16,-64-32-1,32 0 1,0 0-1,-1 0 1,1-32 0,32 0-16,0-32 15,-32 32-15,32-65 16,0 33 0,0 32-1,0-33 1,0 33-1,0 0 48</inkml:trace>
  <inkml:trace contextRef="#ctx0" brushRef="#br0" timeOffset="2737.3456">20501 10538 0,'32'0'47,"-32"64"-16,0 1-15,0-33-16,0 64 16,0-32-1,0 1 1,0-33-1,0 0-15,0 32 16,0-32-16,-64 65 31,64-33-31,0-32 16,0 0 0,0 0-1,-33-32-15,33 33 156,0 31-140,0 0 15,0-32-15,-32-32 78,0 0-79,0 0-15,32-64 16</inkml:trace>
  <inkml:trace contextRef="#ctx0" brushRef="#br0" timeOffset="3473.1648">20372 10956 0,'32'0'31,"0"0"-15,1 32 31,-1-32-32,0 32 1,0-32 15,0 0-31,0 0 78,0 0-31,1 0-16,-1 0 1,0 0 93</inkml:trace>
  <inkml:trace contextRef="#ctx0" brushRef="#br0" timeOffset="4159.2908">20758 10699 0,'0'32'94,"0"0"-94,0 64 16,0-31-1,0 63 1,0-64-16,0 33 16,0 31-16,0-95 15,0 31-15,0 32 16,0-32-16,0-31 15,0-1-15,0 0 16,0 32 0,0-32-1</inkml:trace>
  <inkml:trace contextRef="#ctx0" brushRef="#br0" timeOffset="5106.921">21143 11181 0,'33'0'79,"-1"-97"-33,64 1-30,-96 64-16,32 0 16,-32-65-16,32 65 15,-32 0-15,0 128 172,0-31-172,0-1 16,0 64-16,0-95 15,0 63-15,0 33 16,0-97-16,0 64 16,0-32-1,0-32-15,0 33 16,0-33-16,0 32 31,0-32-15,0 0-16,0 0 172,-32-32-157,32-32 1</inkml:trace>
  <inkml:trace contextRef="#ctx0" brushRef="#br0" timeOffset="6168.4944">22975 9928 0,'32'0'110,"32"0"-110,33 0 15,31 0-15,33 0 16,64 0-16,-161 0 16,65 0-16,31 0 15,1 0-15,64 0 16,-64 0-16,-33 0 16,1 0-16,-97 0 265</inkml:trace>
  <inkml:trace contextRef="#ctx0" brushRef="#br0" timeOffset="7446.7983">24035 10892 0,'-32'0'109,"0"0"-93,0 0 0,32-33 15,-32 33-16,0 0 1,0 0 0,-1 0-16,-31 33 15,32-1 1,32 0 0,-32 0-16,32 32 15,0-32 1,0 0-1,0 33 1,0-33 0,0 0-16,0 0 15,0 32-15,0-31 16,0-1 0,0 0-1,0 0-15,0 0 16,32-32-1,-32 32 1,0 0-16,32-32 16,-32 32-16,0 33 15,0-33 1,0 0 15,0 0-15,0 32 31,0 33-32,-32-97 48,0 0-16,32-32-32,-32-1-15,32 1 16,0 0 0,0 0-16</inkml:trace>
  <inkml:trace contextRef="#ctx0" brushRef="#br0" timeOffset="8153.9088">24132 10924 0,'32'0'62,"-32"64"-46,0-32 0,0 32-16,0 65 15,0-65-15,0-32 16,0 97-16,0-97 15,0 32-15,0-32 16,0 0-16,0 1 16,0-1 31,0-97 93,0 33-140</inkml:trace>
  <inkml:trace contextRef="#ctx0" brushRef="#br0" timeOffset="8924.616">24164 11149 0,'32'0'141,"0"32"-125,0-32 77,33 0-77,-33 0-16,32 0 16,-32 0-1,0 0 1,0 0 234,-32-65-235</inkml:trace>
  <inkml:trace contextRef="#ctx0" brushRef="#br0" timeOffset="9546.7721">24517 10956 0,'0'64'109,"0"0"-93,0 1-16,0 63 15,0-96 1,0 97-16,0-1 16,0-63-16,0-33 15,0 64-15,0-32 16,0-32-16,0 1 15,0-1-15,0 32 16,0-32 0,0 0 15,0 0 78,0-96-62,0 32-31,0-32-16,0 32 15</inkml:trace>
  <inkml:trace contextRef="#ctx0" brushRef="#br0" timeOffset="11311.8587">24839 11213 0,'0'-32'125,"64"-33"-125,-32 1 16,-32 32-1,32 0-15,0 0 125,0 32-109,1 0 0,-33 32-1,0 0 1,0 0-1,32 0 1,-32 0-16,0 1 16,0-1-16,32 0 15,-32 32 1,0 0 0,0 1-16,0-33 15,0 64 1,0-64-1,0 0-15,0 33 16,0-33 0,-32 32-1,32-32 1,-32 32 0,-1-31 15,33-1 0,0 0-15,0 0-1,-32 0 1,32 0 234,32-32-219,1 0-15,-1 0-16,0 0 15,0 0 110,0 0-109,0 0 0,0 0 93,33 0-78,-33 0-15,32 0-16,0 0 16,-64-96 140,0 32-141,0 31-15</inkml:trace>
  <inkml:trace contextRef="#ctx0" brushRef="#br0" timeOffset="62734.2634">24421 8257 0,'0'-64'781,"0"32"-765,0-33 46,0 33-30,0 0-17,0 0 1,32-32 15,0-33 16,0 65-31,0 32-1,33-64 32,-65 32-31,32 32-1,0-64-15,-32 31 16,64 33 0,1 0-1,31-64 1,0 32 15,-64 0-15,1 32-1</inkml:trace>
  <inkml:trace contextRef="#ctx0" brushRef="#br0" timeOffset="64611.2765">24839 7293 0,'32'-32'63,"0"32"-16,0 0-16,32 0-15,1 32 15,-33-32-31,-32 32 31,32-32-31,0 0 47,0 0 0,0 0 31,0 32-62,1 33 218,-33-33-218,-33 0-16,1 0 15,0 0 1,0 0-1,0 0-15,32 1 16,-32-1-16,0 0 16,32 0-16,-33 32 15,-31-32 32</inkml:trace>
  <inkml:trace contextRef="#ctx0" brushRef="#br0" timeOffset="67395.9186">25321 7132 0,'32'0'203,"-32"97"-171,0-33-17,0 0 1,0-32-1,-32 33-15,0-1 16,32-32 0,-33 0-1,33 0 1,0 33 0,0 31-1,0-64-15,0 0 16,0 0-1,0 1 1,0 31 15,0-32-31,0 0 16,0 0 0,0 0-1,-32 0 1,32 33 15,0-33 16,0 0-31,0 0 15,0 0-16,0 0 1,0 0 15,-32-32 501,-32 0-517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9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1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9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5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6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0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7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7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5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19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3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79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8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  <p:sldLayoutId id="2147483651" r:id="rId4"/>
    <p:sldLayoutId id="2147483705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704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706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02" r:id="rId8"/>
    <p:sldLayoutId id="2147483701" r:id="rId9"/>
    <p:sldLayoutId id="2147483700" r:id="rId10"/>
    <p:sldLayoutId id="2147483699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microsoft.com/office/2007/relationships/hdphoto" Target="../media/hdphoto7.wdp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emf"/><Relationship Id="rId5" Type="http://schemas.openxmlformats.org/officeDocument/2006/relationships/customXml" Target="../ink/ink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4.wdp"/><Relationship Id="rId18" Type="http://schemas.microsoft.com/office/2007/relationships/hdphoto" Target="../media/hdphoto2.wdp"/><Relationship Id="rId26" Type="http://schemas.openxmlformats.org/officeDocument/2006/relationships/image" Target="../media/image42.png"/><Relationship Id="rId3" Type="http://schemas.openxmlformats.org/officeDocument/2006/relationships/audio" Target="../media/media2.mp3"/><Relationship Id="rId21" Type="http://schemas.openxmlformats.org/officeDocument/2006/relationships/slide" Target="slide6.xml"/><Relationship Id="rId7" Type="http://schemas.openxmlformats.org/officeDocument/2006/relationships/image" Target="../media/image37.jpg"/><Relationship Id="rId12" Type="http://schemas.openxmlformats.org/officeDocument/2006/relationships/image" Target="../media/image39.png"/><Relationship Id="rId17" Type="http://schemas.openxmlformats.org/officeDocument/2006/relationships/image" Target="../media/image32.png"/><Relationship Id="rId25" Type="http://schemas.openxmlformats.org/officeDocument/2006/relationships/slide" Target="slide14.xml"/><Relationship Id="rId2" Type="http://schemas.microsoft.com/office/2007/relationships/media" Target="../media/media2.mp3"/><Relationship Id="rId16" Type="http://schemas.openxmlformats.org/officeDocument/2006/relationships/slide" Target="slide9.xml"/><Relationship Id="rId20" Type="http://schemas.openxmlformats.org/officeDocument/2006/relationships/slide" Target="slide8.xml"/><Relationship Id="rId29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2.xml"/><Relationship Id="rId11" Type="http://schemas.openxmlformats.org/officeDocument/2006/relationships/slide" Target="slide13.xml"/><Relationship Id="rId24" Type="http://schemas.openxmlformats.org/officeDocument/2006/relationships/image" Target="../media/image41.png"/><Relationship Id="rId5" Type="http://schemas.openxmlformats.org/officeDocument/2006/relationships/control" Target="../activeX/activeX2.xml"/><Relationship Id="rId15" Type="http://schemas.openxmlformats.org/officeDocument/2006/relationships/slide" Target="slide10.xml"/><Relationship Id="rId23" Type="http://schemas.openxmlformats.org/officeDocument/2006/relationships/image" Target="../media/image40.png"/><Relationship Id="rId28" Type="http://schemas.openxmlformats.org/officeDocument/2006/relationships/image" Target="../media/image33.png"/><Relationship Id="rId10" Type="http://schemas.microsoft.com/office/2007/relationships/hdphoto" Target="../media/hdphoto3.wdp"/><Relationship Id="rId19" Type="http://schemas.openxmlformats.org/officeDocument/2006/relationships/slide" Target="slide5.xml"/><Relationship Id="rId31" Type="http://schemas.openxmlformats.org/officeDocument/2006/relationships/image" Target="../media/image36.wmf"/><Relationship Id="rId4" Type="http://schemas.openxmlformats.org/officeDocument/2006/relationships/control" Target="../activeX/activeX1.xml"/><Relationship Id="rId9" Type="http://schemas.openxmlformats.org/officeDocument/2006/relationships/image" Target="../media/image38.png"/><Relationship Id="rId14" Type="http://schemas.openxmlformats.org/officeDocument/2006/relationships/slide" Target="slide11.xml"/><Relationship Id="rId22" Type="http://schemas.openxmlformats.org/officeDocument/2006/relationships/slide" Target="slide7.xml"/><Relationship Id="rId27" Type="http://schemas.microsoft.com/office/2007/relationships/hdphoto" Target="../media/hdphoto5.wdp"/><Relationship Id="rId30" Type="http://schemas.openxmlformats.org/officeDocument/2006/relationships/image" Target="../media/image3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jpg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2462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CD0518"/>
                </a:solidFill>
              </a:rPr>
              <a:t>BÀI 20: PHÉP </a:t>
            </a:r>
            <a:r>
              <a:rPr lang="en-US" altLang="en-US" sz="2800" b="1">
                <a:solidFill>
                  <a:srgbClr val="CD0518"/>
                </a:solidFill>
              </a:rPr>
              <a:t>CỘNG (CÓ NHỚ) </a:t>
            </a:r>
            <a:r>
              <a:rPr lang="en-US" altLang="en-US" sz="2800" b="1" dirty="0">
                <a:solidFill>
                  <a:srgbClr val="CD0518"/>
                </a:solidFill>
              </a:rPr>
              <a:t>SỐ CÓ HAI CHỮ SỐ VỚI SỐ CÓ HAI CHỮ SỐ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+ 8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2593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1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960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+ 1 + 38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29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+ 18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28099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43213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6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65432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716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3130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405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1302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032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+ 6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6842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1956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89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4175" y="864541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4459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873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48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0045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616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091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 + 7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89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4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93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26779" y="864541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4706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447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875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264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577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984745" y="3258964"/>
            <a:ext cx="8371368" cy="164284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20: PHÉP CỘNG ( CÓ NHỚ) SỐ CÓ HAI CHỮ SỐ VỚI SỐ CÓ HAI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DF9D99-C955-498F-8AAF-A669D903CB30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14FDA3-4E02-4AA4-8C6B-1DDD0E991AFB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FD7A34B8-1F06-497A-967C-820C2E1CD040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71F67A10-B23F-478E-87AB-4489E1CBB294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7A295F-FE06-4A8A-A236-091F136CCC67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166BB3-1349-4599-B995-ABF4D8FB70DC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4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FA160-3934-4188-842E-58F6991F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1771" y="973674"/>
            <a:ext cx="3213258" cy="2317476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D96B3ED-8C2C-4952-8699-EBC1F14A8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98205" y="49678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25E5D3-3A3D-40CF-AE0C-44E3067DC187}"/>
              </a:ext>
            </a:extLst>
          </p:cNvPr>
          <p:cNvGrpSpPr/>
          <p:nvPr/>
        </p:nvGrpSpPr>
        <p:grpSpPr>
          <a:xfrm>
            <a:off x="6948269" y="468267"/>
            <a:ext cx="1760984" cy="1167449"/>
            <a:chOff x="2793877" y="927419"/>
            <a:chExt cx="1760984" cy="1167449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E121A5A1-DB69-45CA-940F-379104FDE559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D1965-2703-47F0-ACB3-9F499ECDA444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D5A9145-2D49-4311-88B2-224873880D43}"/>
              </a:ext>
            </a:extLst>
          </p:cNvPr>
          <p:cNvGrpSpPr/>
          <p:nvPr/>
        </p:nvGrpSpPr>
        <p:grpSpPr>
          <a:xfrm>
            <a:off x="5682101" y="1681943"/>
            <a:ext cx="1867173" cy="1050323"/>
            <a:chOff x="3098395" y="2546599"/>
            <a:chExt cx="1867173" cy="1050323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114FFC00-F4CC-427E-AD93-53E3CB52CFBF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8AC933-7077-4665-9FA1-6D917B1FE702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386A60-02FC-40BE-B39A-220A678A28A4}"/>
              </a:ext>
            </a:extLst>
          </p:cNvPr>
          <p:cNvGrpSpPr/>
          <p:nvPr/>
        </p:nvGrpSpPr>
        <p:grpSpPr>
          <a:xfrm>
            <a:off x="9199101" y="518596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A428E18A-0E3C-4206-9BCD-8241213C9EFD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90976-0765-4AF0-8482-0CDDCE99810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888EBD-305C-4FE2-82C3-9241631FD807}"/>
              </a:ext>
            </a:extLst>
          </p:cNvPr>
          <p:cNvSpPr/>
          <p:nvPr/>
        </p:nvSpPr>
        <p:spPr>
          <a:xfrm>
            <a:off x="2072530" y="148158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14" name="Table 20">
            <a:extLst>
              <a:ext uri="{FF2B5EF4-FFF2-40B4-BE49-F238E27FC236}">
                <a16:creationId xmlns:a16="http://schemas.microsoft.com/office/drawing/2014/main" id="{B1656642-AFF5-461D-906F-E3C011D5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7435"/>
              </p:ext>
            </p:extLst>
          </p:nvPr>
        </p:nvGraphicFramePr>
        <p:xfrm>
          <a:off x="1024936" y="2330835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4C8A2-C632-4971-B5A0-9DA0DBC04600}"/>
              </a:ext>
            </a:extLst>
          </p:cNvPr>
          <p:cNvCxnSpPr/>
          <p:nvPr/>
        </p:nvCxnSpPr>
        <p:spPr>
          <a:xfrm>
            <a:off x="1024936" y="4598346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F25AFAA-1A5B-4F1F-A219-B6E15F05C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669" y="2951620"/>
            <a:ext cx="401802" cy="1171968"/>
          </a:xfrm>
          <a:prstGeom prst="rect">
            <a:avLst/>
          </a:prstGeom>
        </p:spPr>
      </p:pic>
      <p:sp>
        <p:nvSpPr>
          <p:cNvPr id="17" name="Can 33">
            <a:extLst>
              <a:ext uri="{FF2B5EF4-FFF2-40B4-BE49-F238E27FC236}">
                <a16:creationId xmlns:a16="http://schemas.microsoft.com/office/drawing/2014/main" id="{7647F78A-0CA6-4A00-B88D-47A477FBC7D4}"/>
              </a:ext>
            </a:extLst>
          </p:cNvPr>
          <p:cNvSpPr/>
          <p:nvPr/>
        </p:nvSpPr>
        <p:spPr>
          <a:xfrm>
            <a:off x="4067441" y="297129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635A5F-8320-4629-9B27-7598557C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968" y="2971290"/>
            <a:ext cx="401802" cy="1171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ADFEE4-CF3A-4151-BD8B-8B344EB87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539" y="2971290"/>
            <a:ext cx="401802" cy="1171968"/>
          </a:xfrm>
          <a:prstGeom prst="rect">
            <a:avLst/>
          </a:prstGeom>
        </p:spPr>
      </p:pic>
      <p:sp>
        <p:nvSpPr>
          <p:cNvPr id="20" name="Can 33">
            <a:extLst>
              <a:ext uri="{FF2B5EF4-FFF2-40B4-BE49-F238E27FC236}">
                <a16:creationId xmlns:a16="http://schemas.microsoft.com/office/drawing/2014/main" id="{194C560D-2FC3-4454-BA6E-3341428DD651}"/>
              </a:ext>
            </a:extLst>
          </p:cNvPr>
          <p:cNvSpPr/>
          <p:nvPr/>
        </p:nvSpPr>
        <p:spPr>
          <a:xfrm>
            <a:off x="3860801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E9AFC598-789F-4C5E-83A8-452A76178078}"/>
              </a:ext>
            </a:extLst>
          </p:cNvPr>
          <p:cNvSpPr/>
          <p:nvPr/>
        </p:nvSpPr>
        <p:spPr>
          <a:xfrm>
            <a:off x="3647985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F662D3D9-38D8-458F-8912-B866AC48B961}"/>
              </a:ext>
            </a:extLst>
          </p:cNvPr>
          <p:cNvSpPr/>
          <p:nvPr/>
        </p:nvSpPr>
        <p:spPr>
          <a:xfrm>
            <a:off x="4282479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8E90B0D9-CBE0-4E5E-8E06-137082AC968F}"/>
              </a:ext>
            </a:extLst>
          </p:cNvPr>
          <p:cNvSpPr/>
          <p:nvPr/>
        </p:nvSpPr>
        <p:spPr>
          <a:xfrm>
            <a:off x="4497517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F83BC09-083F-4C81-B73F-B9732F90B5DD}"/>
              </a:ext>
            </a:extLst>
          </p:cNvPr>
          <p:cNvSpPr/>
          <p:nvPr/>
        </p:nvSpPr>
        <p:spPr>
          <a:xfrm>
            <a:off x="3554208" y="2872967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8F0D4BF0-13EE-4A01-B0A8-E399720C27FD}"/>
              </a:ext>
            </a:extLst>
          </p:cNvPr>
          <p:cNvSpPr/>
          <p:nvPr/>
        </p:nvSpPr>
        <p:spPr>
          <a:xfrm>
            <a:off x="4073229" y="502888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33C26AA1-87F5-468C-A126-017A5F8BE49F}"/>
              </a:ext>
            </a:extLst>
          </p:cNvPr>
          <p:cNvSpPr/>
          <p:nvPr/>
        </p:nvSpPr>
        <p:spPr>
          <a:xfrm>
            <a:off x="3866589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41C801BC-CB9F-40ED-974D-F63C0A5B29B7}"/>
              </a:ext>
            </a:extLst>
          </p:cNvPr>
          <p:cNvSpPr/>
          <p:nvPr/>
        </p:nvSpPr>
        <p:spPr>
          <a:xfrm>
            <a:off x="365377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6BBE9753-A27F-484B-8350-B37322F0E86B}"/>
              </a:ext>
            </a:extLst>
          </p:cNvPr>
          <p:cNvSpPr/>
          <p:nvPr/>
        </p:nvSpPr>
        <p:spPr>
          <a:xfrm>
            <a:off x="4288267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n 33">
            <a:extLst>
              <a:ext uri="{FF2B5EF4-FFF2-40B4-BE49-F238E27FC236}">
                <a16:creationId xmlns:a16="http://schemas.microsoft.com/office/drawing/2014/main" id="{5F07B45B-B92D-4EAA-991B-77D41869585A}"/>
              </a:ext>
            </a:extLst>
          </p:cNvPr>
          <p:cNvSpPr/>
          <p:nvPr/>
        </p:nvSpPr>
        <p:spPr>
          <a:xfrm>
            <a:off x="4503305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an 33">
            <a:extLst>
              <a:ext uri="{FF2B5EF4-FFF2-40B4-BE49-F238E27FC236}">
                <a16:creationId xmlns:a16="http://schemas.microsoft.com/office/drawing/2014/main" id="{B4A41599-4048-48EB-9DDB-9627925CAC44}"/>
              </a:ext>
            </a:extLst>
          </p:cNvPr>
          <p:cNvSpPr/>
          <p:nvPr/>
        </p:nvSpPr>
        <p:spPr>
          <a:xfrm>
            <a:off x="471834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508E9A11-681E-47CC-925D-EC3272DE4043}"/>
              </a:ext>
            </a:extLst>
          </p:cNvPr>
          <p:cNvSpPr/>
          <p:nvPr/>
        </p:nvSpPr>
        <p:spPr>
          <a:xfrm>
            <a:off x="4933381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7BC5F02-1C72-4AC9-AA5B-0A05ACF1BBCD}"/>
              </a:ext>
            </a:extLst>
          </p:cNvPr>
          <p:cNvCxnSpPr/>
          <p:nvPr/>
        </p:nvCxnSpPr>
        <p:spPr>
          <a:xfrm flipH="1" flipV="1">
            <a:off x="3112063" y="4143258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866D8E-EF79-4D0E-9106-2C7504351DC1}"/>
              </a:ext>
            </a:extLst>
          </p:cNvPr>
          <p:cNvGrpSpPr/>
          <p:nvPr/>
        </p:nvGrpSpPr>
        <p:grpSpPr>
          <a:xfrm>
            <a:off x="2575443" y="3189875"/>
            <a:ext cx="503059" cy="1328054"/>
            <a:chOff x="2394689" y="3072917"/>
            <a:chExt cx="503059" cy="132805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B6A7B9B-7D18-4EB6-8FE2-761E8831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FC54894-D321-4B73-92BF-8C5768E3B26A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9552F00-95D2-4E78-A64E-DECBDB62A4E8}"/>
              </a:ext>
            </a:extLst>
          </p:cNvPr>
          <p:cNvSpPr/>
          <p:nvPr/>
        </p:nvSpPr>
        <p:spPr>
          <a:xfrm>
            <a:off x="5830971" y="345798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5CFE7D-26E3-4ECB-9E21-608AFFB82248}"/>
              </a:ext>
            </a:extLst>
          </p:cNvPr>
          <p:cNvSpPr/>
          <p:nvPr/>
        </p:nvSpPr>
        <p:spPr>
          <a:xfrm>
            <a:off x="6105298" y="347483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DF0292-F09F-44AF-85FD-1D6360FED030}"/>
              </a:ext>
            </a:extLst>
          </p:cNvPr>
          <p:cNvSpPr/>
          <p:nvPr/>
        </p:nvSpPr>
        <p:spPr>
          <a:xfrm>
            <a:off x="5853896" y="398551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45962BE-EF93-4276-AF6C-84B52A2E6C62}"/>
              </a:ext>
            </a:extLst>
          </p:cNvPr>
          <p:cNvSpPr/>
          <p:nvPr/>
        </p:nvSpPr>
        <p:spPr>
          <a:xfrm>
            <a:off x="6076064" y="4337674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C87187-F933-4B06-9D98-04AE6717460F}"/>
              </a:ext>
            </a:extLst>
          </p:cNvPr>
          <p:cNvCxnSpPr/>
          <p:nvPr/>
        </p:nvCxnSpPr>
        <p:spPr>
          <a:xfrm>
            <a:off x="5968134" y="516867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C1AC0C-A383-4723-9572-59245D7EFB7D}"/>
              </a:ext>
            </a:extLst>
          </p:cNvPr>
          <p:cNvSpPr/>
          <p:nvPr/>
        </p:nvSpPr>
        <p:spPr>
          <a:xfrm>
            <a:off x="6426420" y="5194707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5E4C7E-EC92-494B-81CF-902434BAE404}"/>
              </a:ext>
            </a:extLst>
          </p:cNvPr>
          <p:cNvSpPr/>
          <p:nvPr/>
        </p:nvSpPr>
        <p:spPr>
          <a:xfrm>
            <a:off x="6093188" y="518939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7CEFD1-DA41-4CCD-A180-457F626880E7}"/>
              </a:ext>
            </a:extLst>
          </p:cNvPr>
          <p:cNvSpPr txBox="1"/>
          <p:nvPr/>
        </p:nvSpPr>
        <p:spPr>
          <a:xfrm>
            <a:off x="7433083" y="3469489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998863-052D-47EF-A004-18D1DD40768F}"/>
              </a:ext>
            </a:extLst>
          </p:cNvPr>
          <p:cNvSpPr/>
          <p:nvPr/>
        </p:nvSpPr>
        <p:spPr>
          <a:xfrm>
            <a:off x="8010180" y="543856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68325BA-9022-4822-801C-94A64E649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666" y="4949718"/>
            <a:ext cx="401802" cy="1171968"/>
          </a:xfrm>
          <a:prstGeom prst="rect">
            <a:avLst/>
          </a:prstGeom>
        </p:spPr>
      </p:pic>
      <p:sp>
        <p:nvSpPr>
          <p:cNvPr id="46" name="Can 33">
            <a:extLst>
              <a:ext uri="{FF2B5EF4-FFF2-40B4-BE49-F238E27FC236}">
                <a16:creationId xmlns:a16="http://schemas.microsoft.com/office/drawing/2014/main" id="{E13FC2AE-3251-4E46-BEDE-12444551C1AA}"/>
              </a:ext>
            </a:extLst>
          </p:cNvPr>
          <p:cNvSpPr/>
          <p:nvPr/>
        </p:nvSpPr>
        <p:spPr>
          <a:xfrm>
            <a:off x="4718343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 uiExpand="1" build="p"/>
      <p:bldP spid="44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BFB25F-9CC4-4F55-B5DD-2D8EFBC6271A}"/>
              </a:ext>
            </a:extLst>
          </p:cNvPr>
          <p:cNvSpPr/>
          <p:nvPr/>
        </p:nvSpPr>
        <p:spPr>
          <a:xfrm>
            <a:off x="7369629" y="6520543"/>
            <a:ext cx="3058885" cy="33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6096000" y="1695254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89274" y="4953001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C8A446-66B4-4CE2-B712-7305E5782E9D}"/>
              </a:ext>
            </a:extLst>
          </p:cNvPr>
          <p:cNvGrpSpPr/>
          <p:nvPr/>
        </p:nvGrpSpPr>
        <p:grpSpPr>
          <a:xfrm>
            <a:off x="2478156" y="1422788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62B1021-2131-4282-87F8-AF14A87E974A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176CC-B6DA-4F77-8C20-4B7EDE7B7C4B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BFB680-FFCF-4240-9B83-D5C3167CDC7D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5CFB20-6001-4DEE-B03F-DBB939E3DA45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81BDFEC-F859-42DE-807B-F5A73077A73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DFA997-555F-4F43-ADD7-9B4DC0D5848A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C14FB-B3E2-4FEF-888B-714185AB67D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F35D20-A9FF-46DA-A37A-D1EE1FAA603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3A9D0C9-E331-4CA1-9930-8B72D0EB8D48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E6FFB0-C844-450A-AFAF-E624DE8B4BE7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94AADB-3239-4D35-B9F9-D171F5DA270E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82B7A-AA1A-4263-9D84-D3B82CD90BBF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D1A5AA2-C0DC-4369-8D73-37979971A58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44697ED-5EA6-4F45-9E63-31ECC4CBC8F5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3180B7-0CAB-4D82-AC02-844F2073873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0E0236-101E-4864-B254-D76EE3816BEA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2B1264B-7E28-4A59-AD8C-BF68A5662722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52CF1517-5E59-4C13-B1FD-FBFDDDD5E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4664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92C79D3-939D-43B5-B20C-95A097FB3F4F}"/>
              </a:ext>
            </a:extLst>
          </p:cNvPr>
          <p:cNvSpPr/>
          <p:nvPr/>
        </p:nvSpPr>
        <p:spPr>
          <a:xfrm>
            <a:off x="974416" y="15713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0D5519-6D99-4C44-AEB9-C5DD6E65F3B1}"/>
              </a:ext>
            </a:extLst>
          </p:cNvPr>
          <p:cNvSpPr txBox="1"/>
          <p:nvPr/>
        </p:nvSpPr>
        <p:spPr>
          <a:xfrm>
            <a:off x="1411738" y="157132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632F3-14E3-4EE3-8EF0-00263D2830C8}"/>
              </a:ext>
            </a:extLst>
          </p:cNvPr>
          <p:cNvSpPr txBox="1"/>
          <p:nvPr/>
        </p:nvSpPr>
        <p:spPr>
          <a:xfrm>
            <a:off x="2831296" y="28382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04092-1481-4948-BB7E-F53849AEAC44}"/>
              </a:ext>
            </a:extLst>
          </p:cNvPr>
          <p:cNvSpPr txBox="1"/>
          <p:nvPr/>
        </p:nvSpPr>
        <p:spPr>
          <a:xfrm>
            <a:off x="5051035" y="2838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D734C4-3E15-40E6-954B-0B6FB8E7FDCD}"/>
              </a:ext>
            </a:extLst>
          </p:cNvPr>
          <p:cNvSpPr txBox="1"/>
          <p:nvPr/>
        </p:nvSpPr>
        <p:spPr>
          <a:xfrm>
            <a:off x="7270774" y="28382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50E701-5452-47B1-AE7D-97490E9E14E9}"/>
              </a:ext>
            </a:extLst>
          </p:cNvPr>
          <p:cNvSpPr txBox="1"/>
          <p:nvPr/>
        </p:nvSpPr>
        <p:spPr>
          <a:xfrm>
            <a:off x="9490513" y="2838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AFD02D-3043-4A72-96CD-8B10B7523BE1}"/>
              </a:ext>
            </a:extLst>
          </p:cNvPr>
          <p:cNvSpPr/>
          <p:nvPr/>
        </p:nvSpPr>
        <p:spPr>
          <a:xfrm>
            <a:off x="964574" y="36473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BD0D0C-8F09-4E68-BB51-2CB84C31C845}"/>
              </a:ext>
            </a:extLst>
          </p:cNvPr>
          <p:cNvSpPr txBox="1"/>
          <p:nvPr/>
        </p:nvSpPr>
        <p:spPr>
          <a:xfrm>
            <a:off x="1401896" y="364733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C64079B-12B4-4421-BD00-78D4FB4EF386}"/>
              </a:ext>
            </a:extLst>
          </p:cNvPr>
          <p:cNvGrpSpPr/>
          <p:nvPr/>
        </p:nvGrpSpPr>
        <p:grpSpPr>
          <a:xfrm>
            <a:off x="1824226" y="4025149"/>
            <a:ext cx="7625667" cy="658838"/>
            <a:chOff x="1824226" y="3918823"/>
            <a:chExt cx="7625667" cy="6588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F376EC-EA8F-46C9-BF22-31C146875B27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E6F3C6-9AC4-4CBA-98E8-D11D9C9CAD80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711DA9-C59E-43B9-A3DF-0478215830E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9D9BF9-91A7-43CB-AC57-55871172D6A5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8C39B3-4F72-4D7A-98BD-740E220D1FB9}"/>
              </a:ext>
            </a:extLst>
          </p:cNvPr>
          <p:cNvGrpSpPr/>
          <p:nvPr/>
        </p:nvGrpSpPr>
        <p:grpSpPr>
          <a:xfrm>
            <a:off x="1923773" y="4527792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4BD3CD-E2E3-4D4B-9C87-5C552FFCAB3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14F66DD-B760-408B-A93E-4CA17E4DA6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745A2C-E514-4AB2-8BB5-EA34D5F7717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FD3559-D3AB-4E40-BE3E-627C844B4073}"/>
              </a:ext>
            </a:extLst>
          </p:cNvPr>
          <p:cNvGrpSpPr/>
          <p:nvPr/>
        </p:nvGrpSpPr>
        <p:grpSpPr>
          <a:xfrm>
            <a:off x="4006614" y="4520742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02539C-4E95-4CCA-A911-4F78207B9089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A0D2C3-4BEC-4284-931E-7293A41C36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F62BF2-5572-47DD-9ABF-797723DD3C9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25E647-1B82-4B58-BCE7-577AFABDCCF2}"/>
              </a:ext>
            </a:extLst>
          </p:cNvPr>
          <p:cNvGrpSpPr/>
          <p:nvPr/>
        </p:nvGrpSpPr>
        <p:grpSpPr>
          <a:xfrm>
            <a:off x="6089455" y="4527792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33180D-8119-4C0F-827E-1B7CC8BFA48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D44D87-95BA-49D7-94FB-635ECC4CEF2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E76AF1-DDC1-43FC-940B-F6FA3697D94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8C0154C-9290-467E-9D96-47671B9443C0}"/>
              </a:ext>
            </a:extLst>
          </p:cNvPr>
          <p:cNvGrpSpPr/>
          <p:nvPr/>
        </p:nvGrpSpPr>
        <p:grpSpPr>
          <a:xfrm>
            <a:off x="8172296" y="4520742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35D8D5-BB61-41F0-B0FE-8B2477C0BCE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ADD4A50-F612-4677-90A6-6F9E19F0076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99F2E40-9368-4557-B39B-82A11294571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CC5A24D-2FF3-4BF4-9EC1-575EF014CFFC}"/>
              </a:ext>
            </a:extLst>
          </p:cNvPr>
          <p:cNvSpPr txBox="1"/>
          <p:nvPr/>
        </p:nvSpPr>
        <p:spPr>
          <a:xfrm>
            <a:off x="2121103" y="58688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2F1B23-3990-4975-B314-C932B1526A44}"/>
              </a:ext>
            </a:extLst>
          </p:cNvPr>
          <p:cNvSpPr txBox="1"/>
          <p:nvPr/>
        </p:nvSpPr>
        <p:spPr>
          <a:xfrm>
            <a:off x="4203944" y="58380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7CE488-08C8-477C-802C-9AE860283221}"/>
              </a:ext>
            </a:extLst>
          </p:cNvPr>
          <p:cNvSpPr txBox="1"/>
          <p:nvPr/>
        </p:nvSpPr>
        <p:spPr>
          <a:xfrm>
            <a:off x="6286785" y="58688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0371F99-9F53-4AFC-AB97-BD4CDB9A3269}"/>
              </a:ext>
            </a:extLst>
          </p:cNvPr>
          <p:cNvSpPr txBox="1"/>
          <p:nvPr/>
        </p:nvSpPr>
        <p:spPr>
          <a:xfrm>
            <a:off x="8369626" y="58688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4119831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F7030E7A-E843-46CE-B4D8-C1A788C68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85476" y="4449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5F54E26-39D0-4D01-8246-967EB6C16E06}"/>
              </a:ext>
            </a:extLst>
          </p:cNvPr>
          <p:cNvSpPr/>
          <p:nvPr/>
        </p:nvSpPr>
        <p:spPr>
          <a:xfrm>
            <a:off x="1037979" y="12744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2309A-9DF9-48DD-8562-BF39601F9A3C}"/>
              </a:ext>
            </a:extLst>
          </p:cNvPr>
          <p:cNvSpPr txBox="1"/>
          <p:nvPr/>
        </p:nvSpPr>
        <p:spPr>
          <a:xfrm>
            <a:off x="1475534" y="12744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F2AF8-C745-492A-997B-3DEA9D73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9149698" y="307886"/>
            <a:ext cx="27717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8CEAD-28D3-452E-8A0E-9B4F5529F6AB}"/>
              </a:ext>
            </a:extLst>
          </p:cNvPr>
          <p:cNvSpPr txBox="1"/>
          <p:nvPr/>
        </p:nvSpPr>
        <p:spPr>
          <a:xfrm>
            <a:off x="947546" y="19083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484F37-379E-40D3-96AB-680C7A622047}"/>
              </a:ext>
            </a:extLst>
          </p:cNvPr>
          <p:cNvGrpSpPr/>
          <p:nvPr/>
        </p:nvGrpSpPr>
        <p:grpSpPr>
          <a:xfrm>
            <a:off x="985119" y="2571474"/>
            <a:ext cx="4551941" cy="857526"/>
            <a:chOff x="921323" y="2660374"/>
            <a:chExt cx="4929420" cy="8666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115DA3-827B-4518-9C5C-43D45AC76838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10A3299-5FE5-4543-8478-334869DECAD7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3449B4-6D46-4553-B921-3FB2298437EE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60C7A6-EA67-4FC8-B9A8-B0B272FCFE82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4CAF08-800E-43D4-8BF2-EB8ACE1F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A32A72-3CEC-4350-BE83-5E679AE85C01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826CAD-677E-4636-8EA3-013CED48135C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01C4C5-1C87-4BC1-869C-E2EED5AEC8B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895FBF-D000-41E4-AEB7-12719D3F4B15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56FBEE-8AFA-46E9-89D1-40FF56B6A8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01C25E9-9FDB-4C12-B859-F3D54BB28EC1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B6BC7A-2C4E-466B-B2A5-AEE89DFF46A6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6506082-587F-4FBC-A4F3-FF76C5515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339D98-FF6C-403E-9075-2933FFE5062F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B6F001-AB97-4737-A10F-D656F4391807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4C3726-0B74-4134-818E-75E454227758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6B739F6-1D69-4BB1-8CB0-62DEFC87FD3F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A28DF2-6576-433F-8B81-505A3A5385F9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28726C7-AD73-4392-B453-8CEA68E3BB80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41AD3B-FC8E-4B01-BAC7-BCB04DF889AD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5F24D3-C249-41CB-8398-15D7A605F35A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75F5AF-BF86-4E86-A2E7-ED737BABCE3C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C0016CF-96AA-4680-A1FB-984377225F89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F66313-6126-44B0-B19B-387DF26CCC3B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351B45-2F42-4980-9167-79DCFC7E8F79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3DEBAE-4C81-4E85-8C99-A713CF46C919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E81B4E-A552-4A24-BD33-4A256DFC0824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3E79BAF-BC2B-4A30-ADAC-DC74B0A1C6EF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84E38A-DAD8-4305-BDB1-0ECA77823072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869EBB-6476-4131-BA57-27970DB06AEF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C81CA0-8621-41D3-A49B-DD42A5AC4E66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5550545-3C93-4679-803D-11506F7EAC65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DA1994-D2A6-486E-A3A0-2AC1BC6D20D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739CDD9-C2C5-4EB9-9ABF-40F33EA4A630}"/>
              </a:ext>
            </a:extLst>
          </p:cNvPr>
          <p:cNvSpPr/>
          <p:nvPr/>
        </p:nvSpPr>
        <p:spPr>
          <a:xfrm>
            <a:off x="1956027" y="36246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535BD64-5617-4431-AD01-E8C8E928ADA2}"/>
              </a:ext>
            </a:extLst>
          </p:cNvPr>
          <p:cNvGrpSpPr/>
          <p:nvPr/>
        </p:nvGrpSpPr>
        <p:grpSpPr>
          <a:xfrm>
            <a:off x="947546" y="4500005"/>
            <a:ext cx="3403052" cy="855682"/>
            <a:chOff x="883750" y="4588905"/>
            <a:chExt cx="3403052" cy="8556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E779C2D-D678-42A0-B255-57F3D570C9C9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4AA30E-8B6B-4E30-AA14-ECF80754224D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A874316-F429-4AF8-8A7A-9A8EF8B25198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C9B12BA-F995-4E39-9304-E9460886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9202E85-D190-4DDC-9817-C352EAEA40BD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8D8D54-1676-431E-8F4B-7B1EE57E1812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4E243F0-48EF-4894-9EAC-55EAD699BD51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A50211C-CCA0-4209-AD68-CC74BA9C33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9BC0E93-AEF5-4B62-9FF4-183EE2FB5E42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A07AF38-40FF-4560-AB54-8D51A60305A1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9A9BB73-C24B-4E79-A671-7FB8394FDD48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588E54-3BE5-401F-BF84-97C425882E3B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5DCD22D-F96D-46C2-8C8F-AA8A3113D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F405186-7954-497F-87C0-E32A80CA8612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4258796-F9B9-43B1-B7C2-1D037D85A39D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34C599-F60D-4DBD-B006-015199FB6089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5D874AF-51D4-4E4F-9639-BC4BC5F6946B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E92CEE1-867F-4A7C-9268-7BE0A8F1E76A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DC1828-5BE1-4ED4-AA72-705CB4611D8B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DC502E7-677C-441A-82C1-57CFD45E3572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4FEFD17-F55B-4665-9089-244658DE74C2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4CCDF0C-CF38-473D-9E5D-25CEEBC18F84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11B08C8-A10B-4569-83FB-113C7AB28A12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CA008E4-6788-42C0-8E78-BCEBC7299918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AC51649-FD55-4F78-A5E3-690C060FC807}"/>
              </a:ext>
            </a:extLst>
          </p:cNvPr>
          <p:cNvCxnSpPr/>
          <p:nvPr/>
        </p:nvCxnSpPr>
        <p:spPr>
          <a:xfrm>
            <a:off x="4505393" y="49365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B3369F8-CCC7-4B9F-ABC0-58D594C871F8}"/>
              </a:ext>
            </a:extLst>
          </p:cNvPr>
          <p:cNvCxnSpPr/>
          <p:nvPr/>
        </p:nvCxnSpPr>
        <p:spPr>
          <a:xfrm>
            <a:off x="4505393" y="53575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31950CD-C3FF-4DBD-A097-9944B80162AA}"/>
              </a:ext>
            </a:extLst>
          </p:cNvPr>
          <p:cNvCxnSpPr>
            <a:cxnSpLocks/>
          </p:cNvCxnSpPr>
          <p:nvPr/>
        </p:nvCxnSpPr>
        <p:spPr>
          <a:xfrm>
            <a:off x="4958039" y="49365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A4FA638-4D6E-4D1E-9E42-C44D0887756B}"/>
              </a:ext>
            </a:extLst>
          </p:cNvPr>
          <p:cNvCxnSpPr>
            <a:cxnSpLocks/>
          </p:cNvCxnSpPr>
          <p:nvPr/>
        </p:nvCxnSpPr>
        <p:spPr>
          <a:xfrm>
            <a:off x="4511157" y="45156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44AD773-83CB-4052-8F80-2EF14FC9D7F5}"/>
              </a:ext>
            </a:extLst>
          </p:cNvPr>
          <p:cNvCxnSpPr/>
          <p:nvPr/>
        </p:nvCxnSpPr>
        <p:spPr>
          <a:xfrm>
            <a:off x="4514708" y="45078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F4C7BB9-AF0B-43DD-A274-23B03128BF95}"/>
              </a:ext>
            </a:extLst>
          </p:cNvPr>
          <p:cNvCxnSpPr>
            <a:cxnSpLocks/>
          </p:cNvCxnSpPr>
          <p:nvPr/>
        </p:nvCxnSpPr>
        <p:spPr>
          <a:xfrm>
            <a:off x="4958844" y="45078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DB7194E-21FF-4B13-9F37-6C43BB751E43}"/>
              </a:ext>
            </a:extLst>
          </p:cNvPr>
          <p:cNvCxnSpPr>
            <a:cxnSpLocks/>
          </p:cNvCxnSpPr>
          <p:nvPr/>
        </p:nvCxnSpPr>
        <p:spPr>
          <a:xfrm>
            <a:off x="5497328" y="49365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EBB74A-DBC8-4510-A282-C8B913574C8C}"/>
              </a:ext>
            </a:extLst>
          </p:cNvPr>
          <p:cNvCxnSpPr/>
          <p:nvPr/>
        </p:nvCxnSpPr>
        <p:spPr>
          <a:xfrm>
            <a:off x="5046842" y="45078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DD9B9F-A661-4F34-B2A5-3E4BBDA17495}"/>
              </a:ext>
            </a:extLst>
          </p:cNvPr>
          <p:cNvCxnSpPr>
            <a:cxnSpLocks/>
          </p:cNvCxnSpPr>
          <p:nvPr/>
        </p:nvCxnSpPr>
        <p:spPr>
          <a:xfrm>
            <a:off x="5497328" y="45078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DF708DC-DB9D-4F64-AE06-6031A93B6957}"/>
              </a:ext>
            </a:extLst>
          </p:cNvPr>
          <p:cNvSpPr txBox="1"/>
          <p:nvPr/>
        </p:nvSpPr>
        <p:spPr>
          <a:xfrm>
            <a:off x="6073385" y="19064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F8E035D-5634-44F0-BF33-048828F0B834}"/>
              </a:ext>
            </a:extLst>
          </p:cNvPr>
          <p:cNvSpPr/>
          <p:nvPr/>
        </p:nvSpPr>
        <p:spPr>
          <a:xfrm>
            <a:off x="7441449" y="36228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FA1CAA-435B-4970-95CD-864BCD9B2D07}"/>
              </a:ext>
            </a:extLst>
          </p:cNvPr>
          <p:cNvCxnSpPr>
            <a:cxnSpLocks/>
          </p:cNvCxnSpPr>
          <p:nvPr/>
        </p:nvCxnSpPr>
        <p:spPr>
          <a:xfrm>
            <a:off x="5961013" y="19064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784FFC3-CE21-46AF-BE59-8C6044ED1AC7}"/>
              </a:ext>
            </a:extLst>
          </p:cNvPr>
          <p:cNvGrpSpPr/>
          <p:nvPr/>
        </p:nvGrpSpPr>
        <p:grpSpPr>
          <a:xfrm>
            <a:off x="6441915" y="2553623"/>
            <a:ext cx="4548011" cy="883729"/>
            <a:chOff x="6421721" y="2641791"/>
            <a:chExt cx="4548011" cy="88372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0EA7649-EA25-4803-BC6F-2DE1BD077250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BA5203B-86F7-4708-8E82-58ED8D4D5D6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3C842A-B2F1-4DE8-981C-96A3532F3EBB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F7DA8DC-7E71-4C85-B97B-41EF203120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00E47F5-5402-4183-ABD3-95097A238753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0E2E5F6-1AE1-4BBC-978D-846A5E011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EEEFEFF-930A-4362-9862-A7D5964541A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F28A9AA-C05E-47B0-AA0D-12A08DC9B77C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AEAFEE6-4E8E-44D1-94D1-53E913412EF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17B7146-A40E-414F-BE7B-30629047A5B5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72055F-94DC-40CF-9F70-4424BB21EC70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2804ED8-C70A-40F7-B652-93006F9AA420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FAB175F-23B8-4DE3-B805-B581F336D99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C00B3E1-679D-43C7-9D07-E2A9BB06B8D0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0D736D3-DB3F-4827-8418-4DBC89E52335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5CFDA2C-BCB3-4094-B25E-E348264E17FE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E23D4C7-BF86-4B14-9D00-09F4528F8FEF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8D5249C-580F-4D80-A871-422FA5005C91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ECDA245-5AFF-49D1-B5CC-004CEF9081D2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58C8593-0420-4E07-8643-39340A6F13DE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03E0ED6-FF7B-44F7-A557-88F519FD292B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E43F296-4678-401C-88AA-A0C2EA02C42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9911300-E8CE-4337-9FB8-F002BB40469C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57752FA-63E4-42D0-AB1F-860749B9ECE7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8586B32-DAEF-4850-805C-0FC78373AE7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A6BC499-9938-4640-B50D-EAA1BF5F8F33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0D20349-B296-4BCA-812A-4D4791DE022F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F06F4E5-45E7-452C-BF7B-0EEA25964582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2D55868-6674-4B23-A60F-D697812AFF96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A8F0E21-DD0B-444B-A491-92E890A821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578BF90-9C38-4F1A-8BFC-C01262EF6702}"/>
              </a:ext>
            </a:extLst>
          </p:cNvPr>
          <p:cNvCxnSpPr>
            <a:cxnSpLocks/>
          </p:cNvCxnSpPr>
          <p:nvPr/>
        </p:nvCxnSpPr>
        <p:spPr>
          <a:xfrm>
            <a:off x="8537799" y="45260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9277A23-C5DB-4265-991D-8493B566A577}"/>
              </a:ext>
            </a:extLst>
          </p:cNvPr>
          <p:cNvCxnSpPr>
            <a:cxnSpLocks/>
          </p:cNvCxnSpPr>
          <p:nvPr/>
        </p:nvCxnSpPr>
        <p:spPr>
          <a:xfrm>
            <a:off x="8537799" y="49470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321393D-1F38-4CB9-A353-38E5F4599657}"/>
              </a:ext>
            </a:extLst>
          </p:cNvPr>
          <p:cNvCxnSpPr>
            <a:cxnSpLocks/>
          </p:cNvCxnSpPr>
          <p:nvPr/>
        </p:nvCxnSpPr>
        <p:spPr>
          <a:xfrm>
            <a:off x="8728307" y="49447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B60572F-1957-4725-BBC4-39082C353C35}"/>
              </a:ext>
            </a:extLst>
          </p:cNvPr>
          <p:cNvCxnSpPr/>
          <p:nvPr/>
        </p:nvCxnSpPr>
        <p:spPr>
          <a:xfrm>
            <a:off x="8711372" y="49507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49D2330-CC66-4F04-8329-77C92C83CE35}"/>
              </a:ext>
            </a:extLst>
          </p:cNvPr>
          <p:cNvCxnSpPr/>
          <p:nvPr/>
        </p:nvCxnSpPr>
        <p:spPr>
          <a:xfrm>
            <a:off x="8711372" y="53716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91BA70D-707D-4F35-A1B7-1A437A9E6F39}"/>
              </a:ext>
            </a:extLst>
          </p:cNvPr>
          <p:cNvCxnSpPr>
            <a:cxnSpLocks/>
          </p:cNvCxnSpPr>
          <p:nvPr/>
        </p:nvCxnSpPr>
        <p:spPr>
          <a:xfrm>
            <a:off x="9164017" y="49507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EA15D5A-7B2B-4AB0-9A83-31D236450541}"/>
              </a:ext>
            </a:extLst>
          </p:cNvPr>
          <p:cNvCxnSpPr>
            <a:cxnSpLocks/>
          </p:cNvCxnSpPr>
          <p:nvPr/>
        </p:nvCxnSpPr>
        <p:spPr>
          <a:xfrm>
            <a:off x="8724756" y="45297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461F2144-5F5D-4940-9394-4393B1B5024C}"/>
              </a:ext>
            </a:extLst>
          </p:cNvPr>
          <p:cNvCxnSpPr/>
          <p:nvPr/>
        </p:nvCxnSpPr>
        <p:spPr>
          <a:xfrm>
            <a:off x="8720687" y="45219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EAF4FE8-F547-46F4-9C53-A1CC908920B9}"/>
              </a:ext>
            </a:extLst>
          </p:cNvPr>
          <p:cNvGrpSpPr/>
          <p:nvPr/>
        </p:nvGrpSpPr>
        <p:grpSpPr>
          <a:xfrm>
            <a:off x="6557459" y="4534518"/>
            <a:ext cx="4548011" cy="871185"/>
            <a:chOff x="6493663" y="4623418"/>
            <a:chExt cx="4548011" cy="871185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9655937-6CCC-4BE0-AAB2-74AC0AB02480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79377FC-C8BE-48CF-A5F5-AD1B1BE26A0B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86CCFAB-60FA-4B30-B7FE-7837A8FD1811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C85536A-7716-4AB3-891D-C069AB1D9C41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649328F-557D-4D2C-82C5-22F2FCA6B033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6514DB9-953F-4030-8648-EC21FFA6F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2A0C88-CC10-42D2-975B-1AC5B0001A93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865ED02-86F3-4F00-A424-30379396B4E0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C304E1-5994-4D7A-9C5D-41520795391C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3734F7E-1D57-4AB0-9289-570A9D9E2608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70DA0E4-E44F-432F-96B5-BCC01A4B8EC4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617D879-B026-4D88-B679-9FFFF542A23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3077181-7C4A-4A90-B805-CD004082CC99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83559A1-3513-44FF-A83F-30E8FB0F381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3C5BACF-05BF-43A9-9D77-95B626578436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7751EA2-994A-461B-A0A8-AB347979CD45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848D0D72-E451-4A0C-8017-5100AC72EC82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202B709-DB2A-44C2-BA91-D0FE43C0E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AC23792-5725-4C7F-B067-DD74B5D1633F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D3F0A6C-BC63-400A-8C42-AADA82DBEEFC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A7FAB20-55A2-4E7E-B829-9154DE47C9C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A57F826-8A23-48A3-B4C0-ED155C2D248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1" name="Ink 140"/>
              <p14:cNvContentPartPr/>
              <p14:nvPr/>
            </p14:nvContentPartPr>
            <p14:xfrm>
              <a:off x="6836760" y="2567520"/>
              <a:ext cx="2336760" cy="178164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7400" y="2558160"/>
                <a:ext cx="2355480" cy="180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50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41" grpId="0" animBg="1"/>
      <p:bldP spid="76" grpId="0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8E932-5630-4279-BA6F-FCCD8266C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57" y="108856"/>
            <a:ext cx="12452714" cy="69952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356A565-AC3D-4505-AF2D-4A31C4AD3F96}"/>
              </a:ext>
            </a:extLst>
          </p:cNvPr>
          <p:cNvSpPr txBox="1">
            <a:spLocks/>
          </p:cNvSpPr>
          <p:nvPr/>
        </p:nvSpPr>
        <p:spPr>
          <a:xfrm>
            <a:off x="838200" y="294368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Củng cố bài 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59080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MỤC TIÊU</a:t>
            </a:r>
          </a:p>
          <a:p>
            <a:pPr algn="ctr"/>
            <a:r>
              <a:rPr lang="en-US" sz="8000" b="1">
                <a:solidFill>
                  <a:srgbClr val="1BA53F"/>
                </a:solidFill>
                <a:latin typeface="Times New Roman" pitchFamily="18" charset="0"/>
                <a:cs typeface="Times New Roman" pitchFamily="18" charset="0"/>
              </a:rPr>
              <a:t>$ 1000 </a:t>
            </a:r>
          </a:p>
        </p:txBody>
      </p:sp>
    </p:spTree>
    <p:extLst>
      <p:ext uri="{BB962C8B-B14F-4D97-AF65-F5344CB8AC3E}">
        <p14:creationId xmlns:p14="http://schemas.microsoft.com/office/powerpoint/2010/main" val="700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C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243158" y="4744202"/>
            <a:ext cx="1088023" cy="680244"/>
          </a:xfrm>
          <a:prstGeom prst="rect">
            <a:avLst/>
          </a:prstGeom>
        </p:spPr>
      </p:pic>
      <p:pic>
        <p:nvPicPr>
          <p:cNvPr id="3" name="KC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9144001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4048330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286001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8146930" y="5195501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1381779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336899" y="3165764"/>
            <a:ext cx="1557279" cy="876372"/>
          </a:xfrm>
          <a:prstGeom prst="rect">
            <a:avLst/>
          </a:prstGeom>
        </p:spPr>
      </p:pic>
      <p:pic>
        <p:nvPicPr>
          <p:cNvPr id="9" name="vàng 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408219" y="5413664"/>
            <a:ext cx="2019013" cy="1136217"/>
          </a:xfrm>
          <a:prstGeom prst="rect">
            <a:avLst/>
          </a:prstGeom>
        </p:spPr>
      </p:pic>
      <p:pic>
        <p:nvPicPr>
          <p:cNvPr id="10" name="vàng 3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029200" y="3447040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6699541" y="5304809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2556873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6666982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3421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8943" y="310963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0558" y="397027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4746" y="56992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350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0112" y="529384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8746" y="5936887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6806" y="340201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88012" y="3694407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9206" y="412331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3672" y="621336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6092" y="6235804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250</a:t>
            </a:r>
          </a:p>
        </p:txBody>
      </p:sp>
      <p:pic>
        <p:nvPicPr>
          <p:cNvPr id="28" name="?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5844746" y="3853448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67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23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76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93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18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5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13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5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08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00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78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9" action="ppaction://hlinksldjump"/>
          </p:cNvPr>
          <p:cNvSpPr/>
          <p:nvPr/>
        </p:nvSpPr>
        <p:spPr>
          <a:xfrm>
            <a:off x="9182866" y="638452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extBox1" r:id="rId4" imgW="1752480" imgH="838080"/>
        </mc:Choice>
        <mc:Fallback>
          <p:control name="TextBox1" r:id="rId4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152400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2" r:id="rId5" imgW="1752480" imgH="838080"/>
        </mc:Choice>
        <mc:Fallback>
          <p:control name="TextBox2" r:id="rId5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8915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8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8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8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8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8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08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08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085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+ 5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24809" y="864541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250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+ 9 =?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878396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67753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+ 8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8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8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952" y="123282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124" y="73295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310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+ 7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2593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1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47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 + 4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3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588280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399</Words>
  <Application>Microsoft Office PowerPoint</Application>
  <PresentationFormat>Widescreen</PresentationFormat>
  <Paragraphs>170</Paragraphs>
  <Slides>22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Arial-Rounded</vt:lpstr>
      <vt:lpstr>Calibri</vt:lpstr>
      <vt:lpstr>等线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25</cp:revision>
  <dcterms:created xsi:type="dcterms:W3CDTF">2021-07-24T01:07:49Z</dcterms:created>
  <dcterms:modified xsi:type="dcterms:W3CDTF">2021-11-15T02:41:56Z</dcterms:modified>
</cp:coreProperties>
</file>