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11" r:id="rId4"/>
  </p:sldMasterIdLst>
  <p:sldIdLst>
    <p:sldId id="2007577120" r:id="rId5"/>
    <p:sldId id="2007577121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05" r:id="rId16"/>
    <p:sldId id="2007577097" r:id="rId17"/>
    <p:sldId id="2007577102" r:id="rId18"/>
    <p:sldId id="2007577103" r:id="rId19"/>
    <p:sldId id="2007577119" r:id="rId20"/>
    <p:sldId id="2007577122" r:id="rId21"/>
    <p:sldId id="2007577123" r:id="rId22"/>
    <p:sldId id="2007577124" r:id="rId23"/>
    <p:sldId id="2007577125" r:id="rId24"/>
    <p:sldId id="2007577126" r:id="rId25"/>
    <p:sldId id="2007577127" r:id="rId26"/>
    <p:sldId id="2007577128" r:id="rId27"/>
    <p:sldId id="2007577129" r:id="rId28"/>
    <p:sldId id="2007577130" r:id="rId29"/>
    <p:sldId id="2007577131" r:id="rId30"/>
    <p:sldId id="2007577132" r:id="rId31"/>
    <p:sldId id="2007577133" r:id="rId32"/>
    <p:sldId id="2007577134" r:id="rId33"/>
    <p:sldId id="2007577135" r:id="rId34"/>
    <p:sldId id="2007577136" r:id="rId35"/>
    <p:sldId id="2007577137" r:id="rId36"/>
    <p:sldId id="2007577138" r:id="rId37"/>
    <p:sldId id="2007577139" r:id="rId38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09T01:56:16.4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9951 6941 0,'0'42'156,"0"0"-140</inkml:trace>
  <inkml:trace contextRef="#ctx0" brushRef="#br0" timeOffset="37501.5479">10369 7527 0,'-42'0'125,"42"41"-125,84 1 32,-84 0-32,42 0 15,-42 41 16,41 43-15,1-126 0,-42 42-1,42 0-15,-42-1 16,0 1 62,0 42-62,0-42-1,0-1 1,0 1 265,-167 0-265,83-42-1,1 0 1,41 0 0,0 0-16,0 0 15,0 0 1,1 0 0,-1 0-1,0 0 220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09T02:10:27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9951 7903 0,'125'0'438,"-83"0"-423,0 0-15,42 0 16,-43 0-16,85 0 16,-43 0-16,1 0 15,-42 0 1,42 0-16,-1 0 16,-41 0-1,0 0 1,0 0-16,-1 0 15,43 0 1,-42 0 0,83 0-16,43 0 15,-1 0-15,42 0 0,-126 0 16,126 0-16,-41 0 16,-43 42-1,1 0-15,-85-42 16,1 0-1,84 0-15,-1 0 32,-83 0-17,42 0-15,-1 0 16,1 0-16,-1 0 16,85 0-16,-85 0 15,1 0-15,-1 0 16,43 0-16,41 41 15,-83-41-15,-1 0 16,43 0 0,-1 0-16,1 0 15,-43 0 1,-41 0-16,0 0 16,0 0-1,0 0 1,-1 0-1,1 0 1,0 0-16,0 0 16,0 0-16,-1 0 15,43 0 1,-42 0 62,41 0-78,1 0 16,0 0-1,-42 0-15,83 0 0,-83 0 16,83 0 0,1 0-16</inkml:trace>
  <inkml:trace contextRef="#ctx0" brushRef="#br0" timeOffset="1922.8202">5185 8948 0,'83'0'78,"1"0"-62,41 0-16,42 0 16,-41 0-16,83 0 15,84 0-15,-168 0 16,42 0-16,84 0 15,42 0-15,-42 0 16,41 0-16,-83 0 16,-41 0-16,-85 0 15,-41 0-15,0 0 16,42 0-16,-43 0 16,43 0-16,-42 0 15,0 0 1,41 0-16,1 0 15,41 0-15,1 0 16,-1 0-16,42 0 0,-41 0 16,-43 0-16,126 0 15,-83 42-15,41 0 16,-125-42-16,42 42 16,83-42-16,-42 83 15,-83-83-15,125 0 16,-83 0-16,-42 0 15,125 42-15,-83-42 16,83 42 0,-125-42-1,41 0 1,1 0 0,-42 0-16,41 0 15,-41 0-15,0 0 16,42 0-1,-43 0-15,85 0 16,-43 0-16,43 0 16,-1 0-16,1 0 15,-43 0 1,43 0-16,-43 0 0,1 0 16,0 0-1,-43 0 173,1 0-188,42 0 15,0 0-15,-43 0 16,43 0-16,0 0 16,-1 0-16</inkml:trace>
  <inkml:trace contextRef="#ctx0" brushRef="#br0" timeOffset="68765.9507">24250 7025 0,'-83'83'31,"-1"-41"-15,-41 42-16,41-42 16,0 41-16,-125 85 15,84-127-15,-1 85 16,43-43-16,-43 85 16,1-43-16,41-83 15,-41 167-15,41-125 16,42 83-16,1-84 15,41-41-15,0 84 16,0-43-16,0 1 31,0-42-15,0 0 0,0-1-1,0 1 1,41 0-16,1 0 15,0 0-15,0-42 16,0 41-16,41 1 16,1-42-16,0 42 15,-43-42 1,43 42-16,41-42 16,-83 0-16,42 42 15,41-42-15,-41 0 16,-1 0-16,85 0 15,-126 0-15,41 0 16,1 0-16,-42 0 16,83-42-16,-41-42 15,-43 1-15,85-43 16,-126 43 0,83-43-16,1-41 0,-42 83 15,0 42 1,-42 1-1,42-1 32,-42-42-31,0-41 15,0 83-15,0 0-1,0-41 1,0 41 0,0 0-16,0 0 15,0 0 1,0-41-16,0 41 16,0 0-16,-42 42 15,42-42 1,-42 0-16,0 1 15,0-43 17,0 42-17,1 0 1,-1 1 0,0 41-1,42-42 16,0 0-15,-42 0-16,-41-41 31,83 41-15,-42 42 0,0 0-16,0-42 15,0 42 1,1 0-1,-43 0-15,42 0 16,0 0-16,1 0 16,-1 0-1</inkml:trace>
  <inkml:trace contextRef="#ctx0" brushRef="#br0" timeOffset="71021.8707">17268 15680 0,'42'-42'94,"-1"42"-63,1 0-31,42 0 16,-1 0-1,1 0-15,-42 0 16,42 0-16,166-42 16,-124 42-1,-1 0 1,-41 0-16,41 0 15,1 0 1,-84 0-16,41 0 0,1 0 16,-42 0-16,-1 0 15,43 0 1,-42 0-16,0 0 16,41 0-16,-41 0 15,0 0 1,0 0-1,41 0-15,-41-84 250,0 84-234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1-09T02:12:01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30396 3596 0,'0'0'0,"0"84"0,0 83 15,0-125-15</inkml:trace>
  <inkml:trace contextRef="#ctx0" brushRef="#br0" timeOffset="272.9303">25379 6021 0,'-293'209'0,"126"-125"15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91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5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7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58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2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6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4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75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8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1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3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63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7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5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462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73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3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0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70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46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21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25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11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82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59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5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2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9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2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30" r:id="rId8"/>
    <p:sldLayoutId id="2147483729" r:id="rId9"/>
    <p:sldLayoutId id="2147483728" r:id="rId10"/>
    <p:sldLayoutId id="2147483727" r:id="rId11"/>
    <p:sldLayoutId id="2147483726" r:id="rId12"/>
    <p:sldLayoutId id="2147483725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31" r:id="rId3"/>
    <p:sldLayoutId id="2147483687" r:id="rId4"/>
    <p:sldLayoutId id="2147483732" r:id="rId5"/>
    <p:sldLayoutId id="2147483688" r:id="rId6"/>
    <p:sldLayoutId id="2147483689" r:id="rId7"/>
    <p:sldLayoutId id="2147483733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734" r:id="rId15"/>
    <p:sldLayoutId id="2147483696" r:id="rId16"/>
    <p:sldLayoutId id="214748372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35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3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4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emf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Relationship Id="rId9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8.xml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4.gif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8.xml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4.gif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8.xml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4.gif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BAN NHÂN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 </a:t>
            </a:r>
            <a:r>
              <a:rPr lang="vi-VN" sz="2800" b="1" smtClean="0">
                <a:solidFill>
                  <a:srgbClr val="FF0000"/>
                </a:solidFill>
                <a:cs typeface="Times New Roman" pitchFamily="18" charset="0"/>
              </a:rPr>
              <a:t>PHƯỜNG BỒ 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cộng (có nhớ) số có 2 chữ số với số có 1 chữ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56E51815-7A79-44CF-8B82-28C625DED2E5}"/>
              </a:ext>
            </a:extLst>
          </p:cNvPr>
          <p:cNvGraphicFramePr>
            <a:graphicFrameLocks noGrp="1"/>
          </p:cNvGraphicFramePr>
          <p:nvPr/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865FF3-98B2-4C64-9094-898911E14C81}"/>
              </a:ext>
            </a:extLst>
          </p:cNvPr>
          <p:cNvGrpSpPr/>
          <p:nvPr/>
        </p:nvGrpSpPr>
        <p:grpSpPr>
          <a:xfrm>
            <a:off x="3256767" y="1120322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F3387FA-B41D-4BFB-A46C-A5C431155AFE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87F64-95F3-4A59-B9DA-C45047216751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2AD0D-CDD3-4474-A044-39AC48369A3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170EDC-48AB-4CA3-9914-E4B1E042BBA2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2622469-6AAD-4E93-AFF5-52148ACE077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F867A-14DA-4972-AD5D-945455FA2132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58D99A-9C6B-4DBC-B9C8-4E4A6E429517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4F89-9342-43C2-A1D2-32E15BECA40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DB63178-F486-4646-9319-DF3F159374F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DC95E1-EED6-4F55-BECF-F5F05AC003C9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97D677-472A-4AFB-842A-5FA483DD2BB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7D72F2-9A5A-436C-A168-62BFAFC468F0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384CADC-2C16-41F3-9CE6-35BE712A1011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CE2FDD-33A4-40BB-B94F-2C1810F48C06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9ECF5F-B307-49D4-9C38-031F804879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23E311-4EE6-4ECC-82A4-086CC46469CE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56F0FB3-89FB-4122-9071-D9561F12E36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DAC6D64-2EA7-4D47-920A-F16A278AB0DA}"/>
              </a:ext>
            </a:extLst>
          </p:cNvPr>
          <p:cNvSpPr/>
          <p:nvPr/>
        </p:nvSpPr>
        <p:spPr>
          <a:xfrm>
            <a:off x="1753027" y="1268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D8E95-ACCF-4FDB-9AD1-10FB34ED803B}"/>
              </a:ext>
            </a:extLst>
          </p:cNvPr>
          <p:cNvSpPr txBox="1"/>
          <p:nvPr/>
        </p:nvSpPr>
        <p:spPr>
          <a:xfrm>
            <a:off x="2190349" y="126885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723E3-21D5-484E-81DB-17BA8551C4CF}"/>
              </a:ext>
            </a:extLst>
          </p:cNvPr>
          <p:cNvSpPr txBox="1"/>
          <p:nvPr/>
        </p:nvSpPr>
        <p:spPr>
          <a:xfrm>
            <a:off x="3609907" y="2535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DA68FC-040A-4F65-A306-A96F9BFF8D86}"/>
              </a:ext>
            </a:extLst>
          </p:cNvPr>
          <p:cNvSpPr txBox="1"/>
          <p:nvPr/>
        </p:nvSpPr>
        <p:spPr>
          <a:xfrm>
            <a:off x="5829646" y="2535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BE61E-0825-44C1-B960-5469E58E3E18}"/>
              </a:ext>
            </a:extLst>
          </p:cNvPr>
          <p:cNvSpPr txBox="1"/>
          <p:nvPr/>
        </p:nvSpPr>
        <p:spPr>
          <a:xfrm>
            <a:off x="8049385" y="2535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25F07-BF69-455C-A693-4586C7E53C07}"/>
              </a:ext>
            </a:extLst>
          </p:cNvPr>
          <p:cNvSpPr txBox="1"/>
          <p:nvPr/>
        </p:nvSpPr>
        <p:spPr>
          <a:xfrm>
            <a:off x="10269124" y="253579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12982D-CCFA-4BF9-A07B-4B0CBFAECBF1}"/>
              </a:ext>
            </a:extLst>
          </p:cNvPr>
          <p:cNvSpPr/>
          <p:nvPr/>
        </p:nvSpPr>
        <p:spPr>
          <a:xfrm>
            <a:off x="1743185" y="3344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C2B2E-4CB7-4E15-820A-8F220696D2F6}"/>
              </a:ext>
            </a:extLst>
          </p:cNvPr>
          <p:cNvSpPr txBox="1"/>
          <p:nvPr/>
        </p:nvSpPr>
        <p:spPr>
          <a:xfrm>
            <a:off x="2180507" y="334486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D60340-C878-4ED1-909C-697CE305301A}"/>
              </a:ext>
            </a:extLst>
          </p:cNvPr>
          <p:cNvGrpSpPr/>
          <p:nvPr/>
        </p:nvGrpSpPr>
        <p:grpSpPr>
          <a:xfrm>
            <a:off x="2602837" y="372268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BEB723-1045-4CF4-AFBB-F471C5E24C36}"/>
              </a:ext>
            </a:extLst>
          </p:cNvPr>
          <p:cNvGrpSpPr/>
          <p:nvPr/>
        </p:nvGrpSpPr>
        <p:grpSpPr>
          <a:xfrm>
            <a:off x="2702384" y="422532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786AA-9910-4DEE-B18C-60A31E663BCD}"/>
              </a:ext>
            </a:extLst>
          </p:cNvPr>
          <p:cNvGrpSpPr/>
          <p:nvPr/>
        </p:nvGrpSpPr>
        <p:grpSpPr>
          <a:xfrm>
            <a:off x="4785225" y="421827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3D3963-2478-4D4E-863A-F7E105B5A5BF}"/>
              </a:ext>
            </a:extLst>
          </p:cNvPr>
          <p:cNvGrpSpPr/>
          <p:nvPr/>
        </p:nvGrpSpPr>
        <p:grpSpPr>
          <a:xfrm>
            <a:off x="6868066" y="422532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6B5D64-0F5F-4359-BBF8-61087855C11A}"/>
              </a:ext>
            </a:extLst>
          </p:cNvPr>
          <p:cNvGrpSpPr/>
          <p:nvPr/>
        </p:nvGrpSpPr>
        <p:grpSpPr>
          <a:xfrm>
            <a:off x="8950907" y="421827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E3D620-AB4B-47CA-AA0C-175A9CDB2147}"/>
              </a:ext>
            </a:extLst>
          </p:cNvPr>
          <p:cNvSpPr txBox="1"/>
          <p:nvPr/>
        </p:nvSpPr>
        <p:spPr>
          <a:xfrm>
            <a:off x="2899714" y="55664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F5D0D6-0763-413C-B98C-DED0F09D2836}"/>
              </a:ext>
            </a:extLst>
          </p:cNvPr>
          <p:cNvSpPr txBox="1"/>
          <p:nvPr/>
        </p:nvSpPr>
        <p:spPr>
          <a:xfrm>
            <a:off x="4982555" y="55355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747E0-739F-480D-A2CB-53C122DC48F3}"/>
              </a:ext>
            </a:extLst>
          </p:cNvPr>
          <p:cNvSpPr txBox="1"/>
          <p:nvPr/>
        </p:nvSpPr>
        <p:spPr>
          <a:xfrm>
            <a:off x="7065396" y="5566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D76219-073B-4535-82C7-577BDE64D60C}"/>
              </a:ext>
            </a:extLst>
          </p:cNvPr>
          <p:cNvSpPr txBox="1"/>
          <p:nvPr/>
        </p:nvSpPr>
        <p:spPr>
          <a:xfrm>
            <a:off x="9148237" y="55664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4" name="Ink 53"/>
              <p14:cNvContentPartPr/>
              <p14:nvPr/>
            </p14:nvContentPartPr>
            <p14:xfrm>
              <a:off x="3582360" y="2498760"/>
              <a:ext cx="226080" cy="4971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3000" y="2489400"/>
                <a:ext cx="244800" cy="51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1866600" y="2529000"/>
              <a:ext cx="7074720" cy="3116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7240" y="2519640"/>
                <a:ext cx="7093440" cy="31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970840" y="1294560"/>
              <a:ext cx="1972080" cy="978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1480" y="1285200"/>
                <a:ext cx="1990800" cy="9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37160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cộng (có nhớ) số có 2 chữ số với số có 1 chữ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cộng (có nhớ) số có 2 chữ số với số có 1 chữ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13716000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137160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137160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137160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137160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43434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137160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137160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371600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43434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3445759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599</Words>
  <Application>Microsoft Office PowerPoint</Application>
  <PresentationFormat>Widescreen</PresentationFormat>
  <Paragraphs>212</Paragraphs>
  <Slides>34</Slides>
  <Notes>0</Notes>
  <HiddenSlides>18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Microsoft YaHei</vt:lpstr>
      <vt:lpstr>Arial</vt:lpstr>
      <vt:lpstr>Arial-Rounded</vt:lpstr>
      <vt:lpstr>Calibri</vt:lpstr>
      <vt:lpstr>Calibri Light</vt:lpstr>
      <vt:lpstr>Corbel</vt:lpstr>
      <vt:lpstr>等线</vt:lpstr>
      <vt:lpstr>Tahoma</vt:lpstr>
      <vt:lpstr>Times New Roman</vt:lpstr>
      <vt:lpstr>UTM Avo</vt:lpstr>
      <vt:lpstr>2_Office Theme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</cp:revision>
  <dcterms:created xsi:type="dcterms:W3CDTF">2021-08-07T04:44:31Z</dcterms:created>
  <dcterms:modified xsi:type="dcterms:W3CDTF">2025-12-03T03:09:04Z</dcterms:modified>
</cp:coreProperties>
</file>