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297" r:id="rId3"/>
    <p:sldId id="299" r:id="rId4"/>
    <p:sldId id="298" r:id="rId5"/>
    <p:sldId id="300" r:id="rId6"/>
    <p:sldId id="301" r:id="rId7"/>
    <p:sldId id="302" r:id="rId8"/>
    <p:sldId id="303" r:id="rId9"/>
    <p:sldId id="304" r:id="rId10"/>
    <p:sldId id="305" r:id="rId11"/>
    <p:sldId id="307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EF"/>
    <a:srgbClr val="E7E4E8"/>
    <a:srgbClr val="FFD966"/>
    <a:srgbClr val="FEEEBD"/>
    <a:srgbClr val="FCBEC2"/>
    <a:srgbClr val="BDE4E1"/>
    <a:srgbClr val="17A176"/>
    <a:srgbClr val="B6E4FB"/>
    <a:srgbClr val="24C0A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4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03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35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326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02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13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83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74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65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509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65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66" r:id="rId6"/>
    <p:sldLayoutId id="2147483665" r:id="rId7"/>
    <p:sldLayoutId id="2147483664" r:id="rId8"/>
    <p:sldLayoutId id="2147483663" r:id="rId9"/>
    <p:sldLayoutId id="2147483655" r:id="rId10"/>
    <p:sldLayoutId id="2147483667" r:id="rId11"/>
    <p:sldLayoutId id="2147483658" r:id="rId12"/>
    <p:sldLayoutId id="2147483668" r:id="rId13"/>
    <p:sldLayoutId id="2147483656" r:id="rId14"/>
    <p:sldLayoutId id="2147483669" r:id="rId15"/>
    <p:sldLayoutId id="2147483659" r:id="rId16"/>
    <p:sldLayoutId id="2147483670" r:id="rId17"/>
    <p:sldLayoutId id="2147483660" r:id="rId18"/>
    <p:sldLayoutId id="2147483662" r:id="rId19"/>
    <p:sldLayoutId id="214748366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microsoft.com/office/2007/relationships/hdphoto" Target="../media/hdphoto2.wdp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DÂN </a:t>
            </a:r>
            <a:r>
              <a:rPr lang="vi-VN" sz="2800" b="1" smtClean="0">
                <a:solidFill>
                  <a:srgbClr val="FF0000"/>
                </a:solidFill>
                <a:cs typeface="Times New Roman" pitchFamily="18" charset="0"/>
              </a:rPr>
              <a:t>PHƯỜNG BỒ ĐỀ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Bài: Hoạt động giao thông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637A2-5914-4345-89D0-FD46DF9E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744" y="266467"/>
            <a:ext cx="8379502" cy="59070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C58EE5-A0C9-4C31-9A83-0EA920D1DD63}"/>
              </a:ext>
            </a:extLst>
          </p:cNvPr>
          <p:cNvGrpSpPr/>
          <p:nvPr/>
        </p:nvGrpSpPr>
        <p:grpSpPr>
          <a:xfrm>
            <a:off x="5261548" y="1304925"/>
            <a:ext cx="3815777" cy="1753067"/>
            <a:chOff x="5261548" y="1304925"/>
            <a:chExt cx="3815777" cy="17530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96A5A-3EA7-4AF6-8677-D7FAA6EE68F5}"/>
                </a:ext>
              </a:extLst>
            </p:cNvPr>
            <p:cNvSpPr/>
            <p:nvPr/>
          </p:nvSpPr>
          <p:spPr>
            <a:xfrm>
              <a:off x="5261548" y="2008681"/>
              <a:ext cx="1049311" cy="10493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270E98-CC6B-42FE-9AE4-F2E78676A524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6310859" y="1304925"/>
              <a:ext cx="2766466" cy="12284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66229B-C2BA-49AD-ABF4-12A8F655DACD}"/>
              </a:ext>
            </a:extLst>
          </p:cNvPr>
          <p:cNvSpPr/>
          <p:nvPr/>
        </p:nvSpPr>
        <p:spPr>
          <a:xfrm>
            <a:off x="9077325" y="733597"/>
            <a:ext cx="2981326" cy="1228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Biển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báo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sang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đường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dành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bộ</a:t>
            </a:r>
            <a:endParaRPr lang="vi-VN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Biển báo đường người đi bộ sang ngang R.423a, R.423b">
            <a:extLst>
              <a:ext uri="{FF2B5EF4-FFF2-40B4-BE49-F238E27FC236}">
                <a16:creationId xmlns:a16="http://schemas.microsoft.com/office/drawing/2014/main" id="{BA2C1151-0039-46C0-8CC1-56EA2CEE6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7488"/>
          <a:stretch/>
        </p:blipFill>
        <p:spPr bwMode="auto">
          <a:xfrm>
            <a:off x="9470505" y="2533336"/>
            <a:ext cx="219496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8A7D3C-355F-4564-B867-236FED24ECDB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16FDA-7512-45C0-94FE-A0C3A7ABC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28915"/>
            <a:ext cx="12192000" cy="59290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04023E-7ED6-4F9A-9961-B6813DC113AB}"/>
              </a:ext>
            </a:extLst>
          </p:cNvPr>
          <p:cNvGrpSpPr/>
          <p:nvPr/>
        </p:nvGrpSpPr>
        <p:grpSpPr>
          <a:xfrm>
            <a:off x="179881" y="194871"/>
            <a:ext cx="6880485" cy="2833142"/>
            <a:chOff x="407577" y="1147175"/>
            <a:chExt cx="9157338" cy="43853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D0A0C-61E1-49E6-BA8B-FA485E584825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319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37" y="225755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382864" y="72615"/>
            <a:ext cx="851064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*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.</a:t>
            </a:r>
          </a:p>
        </p:txBody>
      </p:sp>
      <p:pic>
        <p:nvPicPr>
          <p:cNvPr id="4100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E9305781-8671-4281-AB5E-DF0AC819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14" y="1649941"/>
            <a:ext cx="2880922" cy="28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1AFF5-BA23-4E83-AEC7-0BE2A5184723}"/>
              </a:ext>
            </a:extLst>
          </p:cNvPr>
          <p:cNvSpPr txBox="1"/>
          <p:nvPr/>
        </p:nvSpPr>
        <p:spPr>
          <a:xfrm>
            <a:off x="1800463" y="4946449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ĐẠP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4CB68-2270-4B19-9F08-88F159F0F156}"/>
              </a:ext>
            </a:extLst>
          </p:cNvPr>
          <p:cNvSpPr txBox="1"/>
          <p:nvPr/>
        </p:nvSpPr>
        <p:spPr>
          <a:xfrm>
            <a:off x="8224381" y="4946449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Ô TÔ</a:t>
            </a:r>
          </a:p>
        </p:txBody>
      </p:sp>
      <p:pic>
        <p:nvPicPr>
          <p:cNvPr id="4112" name="Picture 16" descr="Biển báo cấm xe đạp, biển báo hiệu giao thông - PNG">
            <a:extLst>
              <a:ext uri="{FF2B5EF4-FFF2-40B4-BE49-F238E27FC236}">
                <a16:creationId xmlns:a16="http://schemas.microsoft.com/office/drawing/2014/main" id="{FEB62E4B-52E8-463F-BF51-B444D467E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/>
          <a:stretch/>
        </p:blipFill>
        <p:spPr bwMode="auto">
          <a:xfrm>
            <a:off x="1427835" y="1702270"/>
            <a:ext cx="2880922" cy="29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5C3BA2-6AB8-4711-8A14-31C8A16D61DD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714233-F53D-4BD7-9B24-277DB8EA8FF2}"/>
              </a:ext>
            </a:extLst>
          </p:cNvPr>
          <p:cNvGrpSpPr/>
          <p:nvPr/>
        </p:nvGrpSpPr>
        <p:grpSpPr>
          <a:xfrm>
            <a:off x="513436" y="3429000"/>
            <a:ext cx="2217274" cy="2699852"/>
            <a:chOff x="7823254" y="1649941"/>
            <a:chExt cx="2217274" cy="2699852"/>
          </a:xfrm>
        </p:grpSpPr>
        <p:pic>
          <p:nvPicPr>
            <p:cNvPr id="2" name="Picture 4" descr="Biển số P.103abc Cấm xe ôtô | Liên hệ nhà sản xuất giá rẻ nhất Hà Nội Châu  Hưng 247">
              <a:extLst>
                <a:ext uri="{FF2B5EF4-FFF2-40B4-BE49-F238E27FC236}">
                  <a16:creationId xmlns:a16="http://schemas.microsoft.com/office/drawing/2014/main" id="{2597559C-ED65-4FB7-B3C8-2DA1EA2F8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214" y="1649941"/>
              <a:ext cx="2007355" cy="2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19FEB6-859E-4A96-894B-9F591B90CCFF}"/>
                </a:ext>
              </a:extLst>
            </p:cNvPr>
            <p:cNvSpPr txBox="1"/>
            <p:nvPr/>
          </p:nvSpPr>
          <p:spPr>
            <a:xfrm>
              <a:off x="7823254" y="3888128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Ô TÔ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B04C53-33C0-4C34-9BCE-3B8543865260}"/>
              </a:ext>
            </a:extLst>
          </p:cNvPr>
          <p:cNvGrpSpPr/>
          <p:nvPr/>
        </p:nvGrpSpPr>
        <p:grpSpPr>
          <a:xfrm>
            <a:off x="573396" y="308186"/>
            <a:ext cx="2117887" cy="2581581"/>
            <a:chOff x="1427835" y="1702271"/>
            <a:chExt cx="2117887" cy="25815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1DB918-ECA2-40B5-8A21-964510C52187}"/>
                </a:ext>
              </a:extLst>
            </p:cNvPr>
            <p:cNvSpPr txBox="1"/>
            <p:nvPr/>
          </p:nvSpPr>
          <p:spPr>
            <a:xfrm>
              <a:off x="1427835" y="3822187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ĐẠP</a:t>
              </a:r>
            </a:p>
          </p:txBody>
        </p:sp>
        <p:pic>
          <p:nvPicPr>
            <p:cNvPr id="5" name="Picture 16" descr="Biển báo cấm xe đạp, biển báo hiệu giao thông - PNG">
              <a:extLst>
                <a:ext uri="{FF2B5EF4-FFF2-40B4-BE49-F238E27FC236}">
                  <a16:creationId xmlns:a16="http://schemas.microsoft.com/office/drawing/2014/main" id="{F0B082BC-B76F-400C-87A6-EB755AC45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0"/>
            <a:stretch/>
          </p:blipFill>
          <p:spPr bwMode="auto">
            <a:xfrm>
              <a:off x="1427835" y="1702271"/>
              <a:ext cx="1781456" cy="18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5FD3C3-4AF4-4148-9035-36704F4FC833}"/>
              </a:ext>
            </a:extLst>
          </p:cNvPr>
          <p:cNvSpPr/>
          <p:nvPr/>
        </p:nvSpPr>
        <p:spPr>
          <a:xfrm>
            <a:off x="4588189" y="0"/>
            <a:ext cx="6925455" cy="4003002"/>
          </a:xfrm>
          <a:prstGeom prst="roundRect">
            <a:avLst>
              <a:gd name="adj" fmla="val 1793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16712-376B-4F1D-A718-1372CDE2CB4D}"/>
              </a:ext>
            </a:extLst>
          </p:cNvPr>
          <p:cNvSpPr txBox="1"/>
          <p:nvPr/>
        </p:nvSpPr>
        <p:spPr>
          <a:xfrm>
            <a:off x="5324849" y="617100"/>
            <a:ext cx="5452134" cy="254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CẤM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4B53D2-A93B-450E-8E5D-96E8DFAF4335}"/>
              </a:ext>
            </a:extLst>
          </p:cNvPr>
          <p:cNvGrpSpPr/>
          <p:nvPr/>
        </p:nvGrpSpPr>
        <p:grpSpPr>
          <a:xfrm>
            <a:off x="4037976" y="3672489"/>
            <a:ext cx="3610284" cy="2456363"/>
            <a:chOff x="3805171" y="3903321"/>
            <a:chExt cx="3610284" cy="2456363"/>
          </a:xfrm>
        </p:grpSpPr>
        <p:pic>
          <p:nvPicPr>
            <p:cNvPr id="6146" name="Picture 2" descr="Ý nghĩa của Biển báo cấm đi ngược chiều và mức phạt vi phạm">
              <a:extLst>
                <a:ext uri="{FF2B5EF4-FFF2-40B4-BE49-F238E27FC236}">
                  <a16:creationId xmlns:a16="http://schemas.microsoft.com/office/drawing/2014/main" id="{EA25603C-2881-47D5-927B-7738F667F7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8" r="14244" b="7584"/>
            <a:stretch/>
          </p:blipFill>
          <p:spPr bwMode="auto">
            <a:xfrm>
              <a:off x="4668142" y="3903321"/>
              <a:ext cx="1884341" cy="204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0F9F20-AFEF-4514-8B72-865F8FA5260B}"/>
                </a:ext>
              </a:extLst>
            </p:cNvPr>
            <p:cNvSpPr txBox="1"/>
            <p:nvPr/>
          </p:nvSpPr>
          <p:spPr>
            <a:xfrm>
              <a:off x="3805171" y="5898019"/>
              <a:ext cx="36102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ĐI NGƯỢC CHIỀU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B18FB-810C-4247-8331-DC11DB6D8FF7}"/>
              </a:ext>
            </a:extLst>
          </p:cNvPr>
          <p:cNvGrpSpPr/>
          <p:nvPr/>
        </p:nvGrpSpPr>
        <p:grpSpPr>
          <a:xfrm>
            <a:off x="9147855" y="3751300"/>
            <a:ext cx="2202847" cy="2346006"/>
            <a:chOff x="7353339" y="4094100"/>
            <a:chExt cx="2202847" cy="2346006"/>
          </a:xfrm>
        </p:grpSpPr>
        <p:pic>
          <p:nvPicPr>
            <p:cNvPr id="6148" name="Picture 4" descr="BIỂN BÁO CẤM RẼ TRÁI SỐ 123A, BIỂN BÁO GIAO THÔNG THEO TIÊU CHUẨN.">
              <a:extLst>
                <a:ext uri="{FF2B5EF4-FFF2-40B4-BE49-F238E27FC236}">
                  <a16:creationId xmlns:a16="http://schemas.microsoft.com/office/drawing/2014/main" id="{CECD1DEE-2D5A-47FF-872E-167191D1F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39" y="4094100"/>
              <a:ext cx="1884341" cy="1884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80D9BC-628A-45AA-9108-0C2FD3E125A2}"/>
                </a:ext>
              </a:extLst>
            </p:cNvPr>
            <p:cNvSpPr txBox="1"/>
            <p:nvPr/>
          </p:nvSpPr>
          <p:spPr>
            <a:xfrm>
              <a:off x="7353339" y="5978441"/>
              <a:ext cx="2202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RẼ TRÁI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985FE-E3BA-4441-AC96-E07B375BA3F7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ển báo công trường W.227">
            <a:extLst>
              <a:ext uri="{FF2B5EF4-FFF2-40B4-BE49-F238E27FC236}">
                <a16:creationId xmlns:a16="http://schemas.microsoft.com/office/drawing/2014/main" id="{2EA43BF3-9322-40BE-AF10-EF6AEA97E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7213"/>
          <a:stretch/>
        </p:blipFill>
        <p:spPr bwMode="auto">
          <a:xfrm>
            <a:off x="1392253" y="198421"/>
            <a:ext cx="2607999" cy="2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5083FB74-10A9-4250-B10B-AEB51BF0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49" y="218714"/>
            <a:ext cx="2607999" cy="2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F8B66-7416-4361-BCDD-8BEE1B70C249}"/>
              </a:ext>
            </a:extLst>
          </p:cNvPr>
          <p:cNvSpPr txBox="1"/>
          <p:nvPr/>
        </p:nvSpPr>
        <p:spPr>
          <a:xfrm>
            <a:off x="114457" y="2689585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CÔNG TRƯỜNG ĐANG THI CÔNG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00FB0-DFE3-4648-B463-34D0AD4AB08C}"/>
              </a:ext>
            </a:extLst>
          </p:cNvPr>
          <p:cNvSpPr txBox="1"/>
          <p:nvPr/>
        </p:nvSpPr>
        <p:spPr>
          <a:xfrm>
            <a:off x="6913951" y="2689585"/>
            <a:ext cx="46570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GIAO NHAU VỚI ĐƯỜNG SẮT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CÓ RÀO CHẮN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4C1572-A47A-4EB8-B12B-96F3CE83DE01}"/>
              </a:ext>
            </a:extLst>
          </p:cNvPr>
          <p:cNvSpPr/>
          <p:nvPr/>
        </p:nvSpPr>
        <p:spPr>
          <a:xfrm>
            <a:off x="1" y="3151250"/>
            <a:ext cx="6469416" cy="2996414"/>
          </a:xfrm>
          <a:prstGeom prst="roundRect">
            <a:avLst>
              <a:gd name="adj" fmla="val 179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5A045-873E-4F2C-B952-8344B068ECE1}"/>
              </a:ext>
            </a:extLst>
          </p:cNvPr>
          <p:cNvSpPr txBox="1"/>
          <p:nvPr/>
        </p:nvSpPr>
        <p:spPr>
          <a:xfrm>
            <a:off x="457821" y="3297611"/>
            <a:ext cx="5412059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NGUY HIỂM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64398-3CE6-4A71-8D29-81713DC5E899}"/>
              </a:ext>
            </a:extLst>
          </p:cNvPr>
          <p:cNvGrpSpPr/>
          <p:nvPr/>
        </p:nvGrpSpPr>
        <p:grpSpPr>
          <a:xfrm>
            <a:off x="6102646" y="3826541"/>
            <a:ext cx="3005951" cy="2259568"/>
            <a:chOff x="6253361" y="3655679"/>
            <a:chExt cx="3005951" cy="2259568"/>
          </a:xfrm>
        </p:grpSpPr>
        <p:pic>
          <p:nvPicPr>
            <p:cNvPr id="5122" name="Picture 2" descr="Biển báo giao thông _ Biển báo nguy hiểm _ Biển tam giác – Sabina">
              <a:extLst>
                <a:ext uri="{FF2B5EF4-FFF2-40B4-BE49-F238E27FC236}">
                  <a16:creationId xmlns:a16="http://schemas.microsoft.com/office/drawing/2014/main" id="{1C8452F6-CF4B-4247-89DE-AE63E46BB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49" y="3655679"/>
              <a:ext cx="2197330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FB152D-77E7-4691-84DA-76A371C23E40}"/>
                </a:ext>
              </a:extLst>
            </p:cNvPr>
            <p:cNvSpPr txBox="1"/>
            <p:nvPr/>
          </p:nvSpPr>
          <p:spPr>
            <a:xfrm>
              <a:off x="6253361" y="5515137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TRƠN TRƯỢT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26AE7-2A5C-498E-B549-9CB31302606D}"/>
              </a:ext>
            </a:extLst>
          </p:cNvPr>
          <p:cNvGrpSpPr/>
          <p:nvPr/>
        </p:nvGrpSpPr>
        <p:grpSpPr>
          <a:xfrm>
            <a:off x="9242473" y="3936332"/>
            <a:ext cx="2569934" cy="2149777"/>
            <a:chOff x="9495748" y="3861205"/>
            <a:chExt cx="2569934" cy="2149777"/>
          </a:xfrm>
        </p:grpSpPr>
        <p:pic>
          <p:nvPicPr>
            <p:cNvPr id="5124" name="Picture 4" descr="Biển báo giao thông nguy hiểm">
              <a:extLst>
                <a:ext uri="{FF2B5EF4-FFF2-40B4-BE49-F238E27FC236}">
                  <a16:creationId xmlns:a16="http://schemas.microsoft.com/office/drawing/2014/main" id="{AB036DAE-9B9F-49BE-A2B8-D02BC30F9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7" t="15425" r="20792" b="22145"/>
            <a:stretch/>
          </p:blipFill>
          <p:spPr bwMode="auto">
            <a:xfrm>
              <a:off x="9734949" y="3861205"/>
              <a:ext cx="2204714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03FE55-3BE2-457A-AB57-32041FB45A8D}"/>
                </a:ext>
              </a:extLst>
            </p:cNvPr>
            <p:cNvSpPr txBox="1"/>
            <p:nvPr/>
          </p:nvSpPr>
          <p:spPr>
            <a:xfrm>
              <a:off x="9495748" y="5610872"/>
              <a:ext cx="2569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HAI CHIỀU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4EB55F9-B12D-4FB0-AD08-06B8BF29C429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iển báo cầu vượt qua đường cho người đi bộ R.424a, R.424b (2021) ✔️ Cẩm  Nang Tiếng Anh ✔️">
            <a:extLst>
              <a:ext uri="{FF2B5EF4-FFF2-40B4-BE49-F238E27FC236}">
                <a16:creationId xmlns:a16="http://schemas.microsoft.com/office/drawing/2014/main" id="{93692E48-DC04-4E26-A949-05D43429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16127"/>
          <a:stretch/>
        </p:blipFill>
        <p:spPr bwMode="auto">
          <a:xfrm>
            <a:off x="969146" y="577018"/>
            <a:ext cx="2536054" cy="24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9AF2189E-D6C1-4F03-91AF-C1974A25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9377" r="24163" b="10945"/>
          <a:stretch/>
        </p:blipFill>
        <p:spPr bwMode="auto">
          <a:xfrm>
            <a:off x="4427924" y="2722242"/>
            <a:ext cx="2536054" cy="26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2A397-9713-4236-BC3F-57B534B71048}"/>
              </a:ext>
            </a:extLst>
          </p:cNvPr>
          <p:cNvSpPr txBox="1"/>
          <p:nvPr/>
        </p:nvSpPr>
        <p:spPr>
          <a:xfrm>
            <a:off x="270128" y="3041626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CẦU VƯỢT QUA ĐƯỜNG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DÀNH CHO NGƯỜI ĐI BỘ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34CBE-0CAA-4D96-BDF1-9D67168047B8}"/>
              </a:ext>
            </a:extLst>
          </p:cNvPr>
          <p:cNvSpPr txBox="1"/>
          <p:nvPr/>
        </p:nvSpPr>
        <p:spPr>
          <a:xfrm>
            <a:off x="3881993" y="5365726"/>
            <a:ext cx="362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NƠI ĐỖ XE DÀNH CHO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NGƯỜI TÀN TẬT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6381DB-A576-4A68-8A4E-352E4468D447}"/>
              </a:ext>
            </a:extLst>
          </p:cNvPr>
          <p:cNvSpPr/>
          <p:nvPr/>
        </p:nvSpPr>
        <p:spPr>
          <a:xfrm>
            <a:off x="3823612" y="-5933"/>
            <a:ext cx="7399241" cy="2996414"/>
          </a:xfrm>
          <a:prstGeom prst="roundRect">
            <a:avLst>
              <a:gd name="adj" fmla="val 179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AE54D-8D1D-4C13-868D-5674A0AF2871}"/>
              </a:ext>
            </a:extLst>
          </p:cNvPr>
          <p:cNvSpPr txBox="1"/>
          <p:nvPr/>
        </p:nvSpPr>
        <p:spPr>
          <a:xfrm>
            <a:off x="4124206" y="206885"/>
            <a:ext cx="6771405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CHỈ DẪN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Biển báo Chỗ quay xe">
            <a:extLst>
              <a:ext uri="{FF2B5EF4-FFF2-40B4-BE49-F238E27FC236}">
                <a16:creationId xmlns:a16="http://schemas.microsoft.com/office/drawing/2014/main" id="{07BEDFD7-A433-4B66-B3E2-B1095D89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93" y="3136842"/>
            <a:ext cx="1797697" cy="16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ển báo Bến xe buýt, biển báo 434a">
            <a:extLst>
              <a:ext uri="{FF2B5EF4-FFF2-40B4-BE49-F238E27FC236}">
                <a16:creationId xmlns:a16="http://schemas.microsoft.com/office/drawing/2014/main" id="{1F838C32-E04B-4667-923C-AE522558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2" y="3142722"/>
            <a:ext cx="2209720" cy="29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F07836-EA42-42D7-A853-54A03E061293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3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366A531-7A3B-42CF-B710-88AD6CDF1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28025"/>
              </p:ext>
            </p:extLst>
          </p:nvPr>
        </p:nvGraphicFramePr>
        <p:xfrm>
          <a:off x="809471" y="2443583"/>
          <a:ext cx="10972798" cy="269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00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306519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656457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2987522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3948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65030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0749AF-4190-4791-A2B7-4DAE7DA1D7AD}"/>
              </a:ext>
            </a:extLst>
          </p:cNvPr>
          <p:cNvSpPr txBox="1"/>
          <p:nvPr/>
        </p:nvSpPr>
        <p:spPr>
          <a:xfrm>
            <a:off x="4069056" y="1370954"/>
            <a:ext cx="5727179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160B-EA55-4D7D-9E01-3581474BB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79" y="1243172"/>
            <a:ext cx="907027" cy="9144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B99A81-11F9-46DF-B201-1F4E7AA6CE32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0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66E43EB-476D-4DB4-8A9B-0D644405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28288"/>
              </p:ext>
            </p:extLst>
          </p:nvPr>
        </p:nvGraphicFramePr>
        <p:xfrm>
          <a:off x="609600" y="209863"/>
          <a:ext cx="11292589" cy="605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382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126182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3102963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0565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185301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tròn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trắng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18207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tam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giác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vàng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1576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vuông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nhật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xanh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pic>
        <p:nvPicPr>
          <p:cNvPr id="3" name="Picture 2" descr="Ý nghĩa của Biển báo cấm đi ngược chiều và mức phạt vi phạm">
            <a:extLst>
              <a:ext uri="{FF2B5EF4-FFF2-40B4-BE49-F238E27FC236}">
                <a16:creationId xmlns:a16="http://schemas.microsoft.com/office/drawing/2014/main" id="{5CC4433B-6C4C-43BD-A8B9-892E797FB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86" l="16092" r="87644">
                        <a14:foregroundMark x1="31322" y1="46021" x2="77011" y2="43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4244" b="7584"/>
          <a:stretch/>
        </p:blipFill>
        <p:spPr bwMode="auto">
          <a:xfrm>
            <a:off x="9054061" y="1376293"/>
            <a:ext cx="1104275" cy="1201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2298C0B7-BE09-48AD-B603-47415C1B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1376293"/>
            <a:ext cx="1104275" cy="11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ển báo giao thông _ Biển báo nguy hiểm _ Biển tam giác – Sabina">
            <a:extLst>
              <a:ext uri="{FF2B5EF4-FFF2-40B4-BE49-F238E27FC236}">
                <a16:creationId xmlns:a16="http://schemas.microsoft.com/office/drawing/2014/main" id="{002C9D4D-817E-4A5D-8363-E6883309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91" y="3139467"/>
            <a:ext cx="1373848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FA48BB7B-ED9E-42EF-9B13-466F2033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3139467"/>
            <a:ext cx="1256878" cy="11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CA9EEB33-32E6-46EE-8D21-B0153792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4527" r="24163" b="13181"/>
          <a:stretch/>
        </p:blipFill>
        <p:spPr bwMode="auto">
          <a:xfrm>
            <a:off x="9069053" y="4949105"/>
            <a:ext cx="1123596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ển báo Bến xe buýt, biển báo 434a">
            <a:extLst>
              <a:ext uri="{FF2B5EF4-FFF2-40B4-BE49-F238E27FC236}">
                <a16:creationId xmlns:a16="http://schemas.microsoft.com/office/drawing/2014/main" id="{03FB0442-4E06-427F-9384-8C97AC2A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009" y="4805446"/>
            <a:ext cx="1032229" cy="13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5F365A-62CF-4AE6-9609-2361854D2404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43814F-241D-415D-AF17-36C15B1A087A}"/>
              </a:ext>
            </a:extLst>
          </p:cNvPr>
          <p:cNvGrpSpPr/>
          <p:nvPr/>
        </p:nvGrpSpPr>
        <p:grpSpPr>
          <a:xfrm>
            <a:off x="0" y="379408"/>
            <a:ext cx="8574374" cy="3967740"/>
            <a:chOff x="407577" y="1147175"/>
            <a:chExt cx="9157338" cy="43853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58CA9-2C91-492B-87AF-C1E82A43662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9A2AD869-5EEE-4E82-93DF-685DF8C429E7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3F16FFD0-3E62-4D89-9A92-168365EB92A4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587E91-F7D4-4131-8343-75E5E6EAD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2F901C-2807-4420-A7EC-0C2ED5C78F68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247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96" name="Picture 4" descr="Cute girl standing near road sign Royalty Free Vector Image">
            <a:extLst>
              <a:ext uri="{FF2B5EF4-FFF2-40B4-BE49-F238E27FC236}">
                <a16:creationId xmlns:a16="http://schemas.microsoft.com/office/drawing/2014/main" id="{1B11916C-4A5F-4480-8924-C7FA5EA1A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 bwMode="auto">
          <a:xfrm>
            <a:off x="7648719" y="2293494"/>
            <a:ext cx="4369849" cy="39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0A64FE-FEAE-4F1E-8E77-5356DD6A67BA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0D7F3-9E4C-4952-8677-2443EF7F38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12526" y="2234479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D4D0C3-9341-4849-B776-84ECBDB2CB3B}"/>
              </a:ext>
            </a:extLst>
          </p:cNvPr>
          <p:cNvSpPr txBox="1"/>
          <p:nvPr/>
        </p:nvSpPr>
        <p:spPr>
          <a:xfrm>
            <a:off x="1276147" y="1844736"/>
            <a:ext cx="10326013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0E8CA-7A76-41F3-A205-D1DFB3F125C2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Hoatdonggiaothong[20210613094834173].mdb"/>
  <p:tag name="INKNOELEADERBOARD" val="2400219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392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152</cp:revision>
  <dcterms:created xsi:type="dcterms:W3CDTF">2021-06-02T02:35:09Z</dcterms:created>
  <dcterms:modified xsi:type="dcterms:W3CDTF">2025-12-03T02:49:34Z</dcterms:modified>
</cp:coreProperties>
</file>