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6" r:id="rId3"/>
    <p:sldId id="292" r:id="rId4"/>
    <p:sldId id="293" r:id="rId5"/>
    <p:sldId id="294" r:id="rId6"/>
    <p:sldId id="295" r:id="rId7"/>
    <p:sldId id="27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7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37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1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71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36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4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3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85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9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53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5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4" r:id="rId5"/>
    <p:sldLayoutId id="2147483662" r:id="rId6"/>
    <p:sldLayoutId id="2147483657" r:id="rId7"/>
    <p:sldLayoutId id="2147483669" r:id="rId8"/>
    <p:sldLayoutId id="2147483668" r:id="rId9"/>
    <p:sldLayoutId id="2147483667" r:id="rId10"/>
    <p:sldLayoutId id="2147483666" r:id="rId11"/>
    <p:sldLayoutId id="2147483664" r:id="rId12"/>
    <p:sldLayoutId id="2147483663" r:id="rId13"/>
    <p:sldLayoutId id="2147483655" r:id="rId14"/>
    <p:sldLayoutId id="2147483670" r:id="rId15"/>
    <p:sldLayoutId id="2147483658" r:id="rId16"/>
    <p:sldLayoutId id="2147483671" r:id="rId17"/>
    <p:sldLayoutId id="2147483656" r:id="rId18"/>
    <p:sldLayoutId id="2147483672" r:id="rId19"/>
    <p:sldLayoutId id="2147483665" r:id="rId20"/>
    <p:sldLayoutId id="2147483659" r:id="rId21"/>
    <p:sldLayoutId id="2147483673" r:id="rId22"/>
    <p:sldLayoutId id="214748366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25.jpeg"/><Relationship Id="rId5" Type="http://schemas.openxmlformats.org/officeDocument/2006/relationships/image" Target="../media/image32.jpeg"/><Relationship Id="rId4" Type="http://schemas.microsoft.com/office/2007/relationships/hdphoto" Target="../media/hdphoto7.wdp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34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825708" y="4475476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GIAO THÔNG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2A34B7-47E3-4975-A4E9-38B65EF062A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EE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6B299DD-C6B2-4FC7-AD6A-A983B86D7C2F}"/>
              </a:ext>
            </a:extLst>
          </p:cNvPr>
          <p:cNvSpPr/>
          <p:nvPr/>
        </p:nvSpPr>
        <p:spPr>
          <a:xfrm>
            <a:off x="9724912" y="6557131"/>
            <a:ext cx="1775012" cy="234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Minh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B9094-1E88-491B-8DD7-57219DBFCD2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75FDB2-E644-4A19-9884-D1D93B35460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521FAF-FB3A-4DA9-880A-2D2E220C91F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38DB4-4A7F-4899-89D8-EC73AFFE53B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779394" y="3203696"/>
            <a:ext cx="8108468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29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DBAFE-83C0-4CD2-8EF2-7D89CE9FB20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  <p:tag name="INKNOELEADERBOARD" val="14223269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626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2021-06-02T02:35:09Z</dcterms:created>
  <dcterms:modified xsi:type="dcterms:W3CDTF">2025-12-03T03:00:01Z</dcterms:modified>
</cp:coreProperties>
</file>