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ags/tag2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5" r:id="rId2"/>
  </p:sldMasterIdLst>
  <p:notesMasterIdLst>
    <p:notesMasterId r:id="rId10"/>
  </p:notesMasterIdLst>
  <p:sldIdLst>
    <p:sldId id="382" r:id="rId3"/>
    <p:sldId id="517" r:id="rId4"/>
    <p:sldId id="259" r:id="rId5"/>
    <p:sldId id="518" r:id="rId6"/>
    <p:sldId id="375" r:id="rId7"/>
    <p:sldId id="520" r:id="rId8"/>
    <p:sldId id="516" r:id="rId9"/>
  </p:sldIdLst>
  <p:sldSz cx="12192000" cy="6858000"/>
  <p:notesSz cx="6858000" cy="9144000"/>
  <p:custDataLst>
    <p:tags r:id="rId1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EBF7"/>
    <a:srgbClr val="E6E6E6"/>
    <a:srgbClr val="E2F0D9"/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85" d="100"/>
          <a:sy n="85" d="100"/>
        </p:scale>
        <p:origin x="77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FED00-B1CD-41CE-8CCC-0E16A0702E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60826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988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8542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2965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1023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50429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8364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9674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8105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5087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5078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1365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363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2770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0658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1689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0620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8028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32264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9939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80" r:id="rId7"/>
    <p:sldLayoutId id="2147483654" r:id="rId8"/>
    <p:sldLayoutId id="2147483681" r:id="rId9"/>
    <p:sldLayoutId id="2147483656" r:id="rId10"/>
    <p:sldLayoutId id="2147483678" r:id="rId11"/>
    <p:sldLayoutId id="2147483657" r:id="rId12"/>
    <p:sldLayoutId id="2147483682" r:id="rId13"/>
    <p:sldLayoutId id="2147483661" r:id="rId14"/>
    <p:sldLayoutId id="2147483660" r:id="rId15"/>
    <p:sldLayoutId id="2147483677" r:id="rId16"/>
    <p:sldLayoutId id="2147483658" r:id="rId17"/>
    <p:sldLayoutId id="2147483663" r:id="rId18"/>
    <p:sldLayoutId id="2147483662" r:id="rId19"/>
    <p:sldLayoutId id="2147483655" r:id="rId20"/>
    <p:sldLayoutId id="2147483664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257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9" r:id="rId8"/>
    <p:sldLayoutId id="2147483673" r:id="rId9"/>
    <p:sldLayoutId id="2147483674" r:id="rId10"/>
    <p:sldLayoutId id="2147483675" r:id="rId11"/>
    <p:sldLayoutId id="2147483676" r:id="rId12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image" Target="../media/image32.png"/><Relationship Id="rId10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algn="ctr"/>
            <a:endParaRPr lang="vi-VN" sz="1100" b="1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818340" y="2262480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MÔN: TIẾNG VIỆT</a:t>
            </a:r>
          </a:p>
        </p:txBody>
      </p: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0"/>
            <a:ext cx="9331036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vi-VN" sz="2800" b="1" smtClean="0">
                <a:solidFill>
                  <a:srgbClr val="FF0000"/>
                </a:solidFill>
                <a:cs typeface="Times New Roman" pitchFamily="18" charset="0"/>
              </a:rPr>
              <a:t>ỦY BAN NHÂN DÂN PHƯƠNG BỒ ĐỀ</a:t>
            </a:r>
            <a:endParaRPr lang="en-US" sz="2800" b="1" dirty="0">
              <a:solidFill>
                <a:srgbClr val="FF0000"/>
              </a:solidFill>
              <a:cs typeface="Times New Roman" pitchFamily="18" charset="0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5" name="TextBox 13"/>
          <p:cNvSpPr txBox="1">
            <a:spLocks noChangeArrowheads="1"/>
          </p:cNvSpPr>
          <p:nvPr/>
        </p:nvSpPr>
        <p:spPr bwMode="auto">
          <a:xfrm>
            <a:off x="1738476" y="3320936"/>
            <a:ext cx="8534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4000" b="1" dirty="0">
                <a:solidFill>
                  <a:srgbClr val="0070C0"/>
                </a:solidFill>
                <a:latin typeface="Times New Roman" pitchFamily="18" charset="0"/>
              </a:rPr>
              <a:t>PHÂN MÔN </a:t>
            </a:r>
            <a:r>
              <a:rPr lang="en-US" altLang="en-US" sz="4000" b="1">
                <a:solidFill>
                  <a:srgbClr val="0070C0"/>
                </a:solidFill>
                <a:latin typeface="Times New Roman" pitchFamily="18" charset="0"/>
              </a:rPr>
              <a:t>: VIẾT</a:t>
            </a:r>
            <a:endParaRPr lang="en-US" sz="4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4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5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3100" y="5015921"/>
            <a:ext cx="85344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err="1">
                <a:solidFill>
                  <a:srgbClr val="7030A0"/>
                </a:solidFill>
                <a:cs typeface="Times New Roman" pitchFamily="18" charset="0"/>
              </a:rPr>
              <a:t>Bài</a:t>
            </a:r>
            <a:r>
              <a:rPr lang="en-US" sz="3600" b="1">
                <a:solidFill>
                  <a:srgbClr val="7030A0"/>
                </a:solidFill>
                <a:cs typeface="Times New Roman" pitchFamily="18" charset="0"/>
              </a:rPr>
              <a:t>: Nặn đồ chơi</a:t>
            </a:r>
          </a:p>
          <a:p>
            <a:pPr algn="ctr" eaLnBrk="1" hangingPunct="1"/>
            <a:r>
              <a:rPr lang="en-US" sz="3600" b="1">
                <a:solidFill>
                  <a:srgbClr val="7030A0"/>
                </a:solidFill>
                <a:cs typeface="Times New Roman" pitchFamily="18" charset="0"/>
              </a:rPr>
              <a:t>Phân biệt d/gi, s/x, uơn/uơng</a:t>
            </a:r>
            <a:endParaRPr lang="en-US" sz="3600" b="1" dirty="0">
              <a:solidFill>
                <a:srgbClr val="7030A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86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69AAEB6D-1D97-4613-B4C7-2040F805E538}"/>
              </a:ext>
            </a:extLst>
          </p:cNvPr>
          <p:cNvSpPr txBox="1"/>
          <p:nvPr/>
        </p:nvSpPr>
        <p:spPr>
          <a:xfrm>
            <a:off x="2219795" y="1376519"/>
            <a:ext cx="84403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vi-VN" sz="48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NGHE- VIẾT</a:t>
            </a:r>
            <a:endParaRPr lang="en-US" sz="4800" kern="0" dirty="0">
              <a:solidFill>
                <a:srgbClr val="FF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7899EC-65DD-435D-9009-3A9D9BFC034A}"/>
              </a:ext>
            </a:extLst>
          </p:cNvPr>
          <p:cNvSpPr txBox="1"/>
          <p:nvPr/>
        </p:nvSpPr>
        <p:spPr>
          <a:xfrm>
            <a:off x="4919159" y="2401084"/>
            <a:ext cx="51759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VN" sz="40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Nặn đồ chơi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EAA0CFC-6EF6-44BA-A977-BB81680419B3}"/>
              </a:ext>
            </a:extLst>
          </p:cNvPr>
          <p:cNvSpPr txBox="1"/>
          <p:nvPr/>
        </p:nvSpPr>
        <p:spPr>
          <a:xfrm>
            <a:off x="4160946" y="3293231"/>
            <a:ext cx="9076587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200" b="1" kern="0" dirty="0">
                <a:solidFill>
                  <a:srgbClr val="FFAB40">
                    <a:lumMod val="75000"/>
                  </a:srgbClr>
                </a:solidFill>
                <a:latin typeface="+mj-lt"/>
                <a:cs typeface="Arial"/>
                <a:sym typeface="Arial"/>
              </a:rPr>
              <a:t>Nghe - viết 3 khổ thơ đầu.</a:t>
            </a:r>
            <a:endParaRPr lang="vi-VN" sz="3200" kern="0" dirty="0">
              <a:solidFill>
                <a:srgbClr val="FFAB40">
                  <a:lumMod val="75000"/>
                </a:srgbClr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2E2983B-5E02-4DC0-85A9-C1C7C72746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633" y="3525992"/>
            <a:ext cx="569090" cy="4536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F6B5F31-A451-48DF-A7FB-550910EC739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rgbClr val="FC7D77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402" y="4196845"/>
            <a:ext cx="537775" cy="45364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87F7C4D-6FCA-49F8-823A-3C8553188D2A}"/>
              </a:ext>
            </a:extLst>
          </p:cNvPr>
          <p:cNvSpPr txBox="1"/>
          <p:nvPr/>
        </p:nvSpPr>
        <p:spPr>
          <a:xfrm>
            <a:off x="4146400" y="3867352"/>
            <a:ext cx="9076587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200" b="1" kern="0" dirty="0">
                <a:solidFill>
                  <a:srgbClr val="FFAB40">
                    <a:lumMod val="75000"/>
                  </a:srgbClr>
                </a:solidFill>
                <a:latin typeface="+mj-lt"/>
                <a:cs typeface="Arial"/>
                <a:sym typeface="Arial"/>
              </a:rPr>
              <a:t>Bài tập chính tả: da/ gia.</a:t>
            </a:r>
            <a:endParaRPr lang="vi-VN" sz="3200" kern="0" dirty="0">
              <a:solidFill>
                <a:srgbClr val="FFAB40">
                  <a:lumMod val="75000"/>
                </a:srgbClr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57BB6C4-BDD8-493D-9D19-0727939752D7}"/>
              </a:ext>
            </a:extLst>
          </p:cNvPr>
          <p:cNvSpPr txBox="1"/>
          <p:nvPr/>
        </p:nvSpPr>
        <p:spPr>
          <a:xfrm>
            <a:off x="4160946" y="4561635"/>
            <a:ext cx="9076587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200" b="1" kern="0" dirty="0">
                <a:solidFill>
                  <a:srgbClr val="FFAB40">
                    <a:lumMod val="75000"/>
                  </a:srgbClr>
                </a:solidFill>
                <a:latin typeface="+mj-lt"/>
                <a:cs typeface="Arial"/>
                <a:sym typeface="Arial"/>
              </a:rPr>
              <a:t>Bài tập lựa chọn.</a:t>
            </a:r>
            <a:endParaRPr lang="vi-VN" sz="3200" kern="0" dirty="0">
              <a:solidFill>
                <a:srgbClr val="FFAB40">
                  <a:lumMod val="75000"/>
                </a:srgbClr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AE0B699-5C23-4BAA-8C3C-7CA8D95A4D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104" y="4794408"/>
            <a:ext cx="537775" cy="45364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8AE29E1-90B1-48A4-98BE-F7D2A5141C8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9362"/>
          <a:stretch/>
        </p:blipFill>
        <p:spPr>
          <a:xfrm>
            <a:off x="404828" y="315572"/>
            <a:ext cx="2572287" cy="2002325"/>
          </a:xfrm>
          <a:prstGeom prst="ellipse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D493AD0-97AC-4668-847B-EEB9509C60D4}"/>
              </a:ext>
            </a:extLst>
          </p:cNvPr>
          <p:cNvSpPr/>
          <p:nvPr/>
        </p:nvSpPr>
        <p:spPr>
          <a:xfrm>
            <a:off x="9235440" y="0"/>
            <a:ext cx="2956560" cy="426720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804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6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2007656" y="1176021"/>
            <a:ext cx="398240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Bên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thềm gió mát,</a:t>
            </a:r>
            <a:b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</a:b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Bé nặn đồ chơi.</a:t>
            </a:r>
            <a:b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</a:b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Mèo nằm vẫy đuôi,</a:t>
            </a:r>
            <a:b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</a:b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Tròn xoe đôi mắt.</a:t>
            </a:r>
            <a:b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</a:b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ang 1 ô ly" panose="020B0603050302020204" charset="0"/>
              <a:cs typeface="HP001 4 hang 1 ô ly" panose="020B0603050302020204" charset="0"/>
            </a:endParaRPr>
          </a:p>
        </p:txBody>
      </p:sp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CBEBA727-938B-4B9B-BA0D-4137C430FDFB}"/>
              </a:ext>
            </a:extLst>
          </p:cNvPr>
          <p:cNvSpPr/>
          <p:nvPr/>
        </p:nvSpPr>
        <p:spPr>
          <a:xfrm>
            <a:off x="977760" y="95650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 –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 Box 1">
            <a:extLst>
              <a:ext uri="{FF2B5EF4-FFF2-40B4-BE49-F238E27FC236}">
                <a16:creationId xmlns:a16="http://schemas.microsoft.com/office/drawing/2014/main" id="{76EF36D0-842C-41F6-AD8E-3C64BCA59C85}"/>
              </a:ext>
            </a:extLst>
          </p:cNvPr>
          <p:cNvSpPr txBox="1"/>
          <p:nvPr/>
        </p:nvSpPr>
        <p:spPr>
          <a:xfrm>
            <a:off x="2007656" y="3619876"/>
            <a:ext cx="398240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Đây là quả thị,</a:t>
            </a:r>
            <a:b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</a:b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Đây là quả na,</a:t>
            </a:r>
            <a:b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</a:b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Quả này phần mẹ,</a:t>
            </a:r>
            <a:b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</a:b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Quả này phần cha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ang 1 ô ly" panose="020B0603050302020204" charset="0"/>
              <a:cs typeface="HP001 4 hang 1 ô ly" panose="020B0603050302020204" charset="0"/>
            </a:endParaRPr>
          </a:p>
        </p:txBody>
      </p:sp>
      <p:sp>
        <p:nvSpPr>
          <p:cNvPr id="5" name="Text Box 1">
            <a:extLst>
              <a:ext uri="{FF2B5EF4-FFF2-40B4-BE49-F238E27FC236}">
                <a16:creationId xmlns:a16="http://schemas.microsoft.com/office/drawing/2014/main" id="{4926EDC6-D125-4165-8057-656680048553}"/>
              </a:ext>
            </a:extLst>
          </p:cNvPr>
          <p:cNvSpPr txBox="1"/>
          <p:nvPr/>
        </p:nvSpPr>
        <p:spPr>
          <a:xfrm>
            <a:off x="6640903" y="2397948"/>
            <a:ext cx="398240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Đây chiếc cối nhỏ</a:t>
            </a:r>
            <a:b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</a:b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Bé nặn thật tròn,</a:t>
            </a:r>
            <a:b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</a:b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Biếu bà đấy nhé,</a:t>
            </a:r>
            <a:b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</a:b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Giã trầu thêm ngon.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ang 1 ô ly" panose="020B0603050302020204" charset="0"/>
              <a:cs typeface="HP001 4 hang 1 ô ly" panose="020B06030503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8151D8D-22AA-4011-A97F-990347D9B9AF}"/>
              </a:ext>
            </a:extLst>
          </p:cNvPr>
          <p:cNvSpPr txBox="1"/>
          <p:nvPr/>
        </p:nvSpPr>
        <p:spPr>
          <a:xfrm>
            <a:off x="4142794" y="998545"/>
            <a:ext cx="5365827" cy="889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000" b="1" dirty="0">
                <a:solidFill>
                  <a:srgbClr val="FF0000"/>
                </a:solidFill>
                <a:latin typeface="+mj-lt"/>
              </a:rPr>
              <a:t>Các từ dễ viết sai</a:t>
            </a:r>
            <a:endParaRPr lang="en-US" sz="4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E8BA95B-4B73-4AF4-B85A-B345714001A0}"/>
              </a:ext>
            </a:extLst>
          </p:cNvPr>
          <p:cNvSpPr/>
          <p:nvPr/>
        </p:nvSpPr>
        <p:spPr>
          <a:xfrm>
            <a:off x="4142794" y="1888212"/>
            <a:ext cx="5996762" cy="8896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latin typeface="+mj-lt"/>
              </a:rPr>
              <a:t>     tròn xoe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761B881-853E-4C38-BC6F-BDD6C77E25A8}"/>
              </a:ext>
            </a:extLst>
          </p:cNvPr>
          <p:cNvSpPr/>
          <p:nvPr/>
        </p:nvSpPr>
        <p:spPr>
          <a:xfrm>
            <a:off x="4322883" y="2359698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D779647-B120-47C7-85EE-0F5E9429E254}"/>
              </a:ext>
            </a:extLst>
          </p:cNvPr>
          <p:cNvSpPr/>
          <p:nvPr/>
        </p:nvSpPr>
        <p:spPr>
          <a:xfrm>
            <a:off x="4142794" y="2476656"/>
            <a:ext cx="5996762" cy="8896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latin typeface="+mj-lt"/>
              </a:rPr>
              <a:t>     vẫy đuôi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103A968-B1CA-457A-A198-A7CFA3EB517C}"/>
              </a:ext>
            </a:extLst>
          </p:cNvPr>
          <p:cNvSpPr/>
          <p:nvPr/>
        </p:nvSpPr>
        <p:spPr>
          <a:xfrm>
            <a:off x="4322883" y="2948142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820999D-7B5A-423B-ABCA-0F4ECBB0133F}"/>
              </a:ext>
            </a:extLst>
          </p:cNvPr>
          <p:cNvSpPr/>
          <p:nvPr/>
        </p:nvSpPr>
        <p:spPr>
          <a:xfrm>
            <a:off x="4142794" y="3083352"/>
            <a:ext cx="5996762" cy="8896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latin typeface="+mj-lt"/>
              </a:rPr>
              <a:t>     giã trầu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C1894B5-B9B3-45DC-B8CA-224134520374}"/>
              </a:ext>
            </a:extLst>
          </p:cNvPr>
          <p:cNvSpPr/>
          <p:nvPr/>
        </p:nvSpPr>
        <p:spPr>
          <a:xfrm>
            <a:off x="4322883" y="3554838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>
              <a:latin typeface="+mj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F10299A-17A5-427D-A227-61FACA921745}"/>
              </a:ext>
            </a:extLst>
          </p:cNvPr>
          <p:cNvSpPr/>
          <p:nvPr/>
        </p:nvSpPr>
        <p:spPr>
          <a:xfrm>
            <a:off x="4142794" y="3690048"/>
            <a:ext cx="5996762" cy="8896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latin typeface="+mj-lt"/>
              </a:rPr>
              <a:t>     biếu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550D664-0321-4C71-8922-29DB523E740A}"/>
              </a:ext>
            </a:extLst>
          </p:cNvPr>
          <p:cNvSpPr/>
          <p:nvPr/>
        </p:nvSpPr>
        <p:spPr>
          <a:xfrm>
            <a:off x="4322883" y="4161534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51619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/>
      <p:bldP spid="6" grpId="0" animBg="1"/>
      <p:bldP spid="7" grpId="0"/>
      <p:bldP spid="8" grpId="0" animBg="1"/>
      <p:bldP spid="9" grpId="0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89029" y="992196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1601" y="2699406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BEE728A-C1B5-42D0-8585-9E3623230701}"/>
              </a:ext>
            </a:extLst>
          </p:cNvPr>
          <p:cNvSpPr txBox="1"/>
          <p:nvPr/>
        </p:nvSpPr>
        <p:spPr>
          <a:xfrm>
            <a:off x="6504530" y="3500553"/>
            <a:ext cx="5365827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b="1" dirty="0">
                <a:solidFill>
                  <a:srgbClr val="0070C0"/>
                </a:solidFill>
                <a:latin typeface="+mj-lt"/>
              </a:rPr>
              <a:t>Học sinh viết bài vào vở ô li</a:t>
            </a:r>
            <a:endParaRPr lang="en-US" sz="32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5289309-3B8D-4194-899A-7FDA653C06D3}"/>
              </a:ext>
            </a:extLst>
          </p:cNvPr>
          <p:cNvSpPr txBox="1"/>
          <p:nvPr/>
        </p:nvSpPr>
        <p:spPr>
          <a:xfrm>
            <a:off x="6387060" y="2429040"/>
            <a:ext cx="5365827" cy="11687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54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VIẾT BÀI</a:t>
            </a:r>
            <a:endParaRPr lang="en-US" sz="54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11067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E25F2B-8BC4-45C5-813F-26AAEF664F1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929" y="796483"/>
            <a:ext cx="489787" cy="4897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01E7206-9FA5-4571-810E-7ADBA3F537FD}"/>
              </a:ext>
            </a:extLst>
          </p:cNvPr>
          <p:cNvSpPr txBox="1"/>
          <p:nvPr/>
        </p:nvSpPr>
        <p:spPr>
          <a:xfrm>
            <a:off x="2526749" y="637855"/>
            <a:ext cx="7393428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17479D"/>
                </a:solidFill>
                <a:latin typeface="+mj-lt"/>
              </a:rPr>
              <a:t>Ghép </a:t>
            </a:r>
            <a:r>
              <a:rPr lang="vi-VN" sz="2800" b="1" dirty="0">
                <a:solidFill>
                  <a:srgbClr val="FF0000"/>
                </a:solidFill>
                <a:latin typeface="+mj-lt"/>
              </a:rPr>
              <a:t>da </a:t>
            </a:r>
            <a:r>
              <a:rPr lang="vi-VN" sz="2800" b="1" dirty="0">
                <a:solidFill>
                  <a:srgbClr val="17479D"/>
                </a:solidFill>
                <a:latin typeface="+mj-lt"/>
              </a:rPr>
              <a:t>hoặc </a:t>
            </a:r>
            <a:r>
              <a:rPr lang="vi-VN" sz="2800" b="1" dirty="0">
                <a:solidFill>
                  <a:srgbClr val="FF0000"/>
                </a:solidFill>
                <a:latin typeface="+mj-lt"/>
              </a:rPr>
              <a:t>gia</a:t>
            </a:r>
            <a:r>
              <a:rPr lang="vi-VN" sz="2800" b="1" dirty="0">
                <a:solidFill>
                  <a:srgbClr val="17479D"/>
                </a:solidFill>
                <a:latin typeface="+mj-lt"/>
              </a:rPr>
              <a:t> vào các tiếng cho thích hợp. Viết lại 3 từ vào vở ô li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1860140-CD50-4176-A552-B5AD687AB309}"/>
              </a:ext>
            </a:extLst>
          </p:cNvPr>
          <p:cNvSpPr txBox="1"/>
          <p:nvPr/>
        </p:nvSpPr>
        <p:spPr>
          <a:xfrm>
            <a:off x="2724325" y="5562385"/>
            <a:ext cx="71958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 </a:t>
            </a:r>
            <a:r>
              <a:rPr lang="en-US" sz="3600" dirty="0">
                <a:solidFill>
                  <a:srgbClr val="FF0000"/>
                </a:solidFill>
                <a:latin typeface="+mj-lt"/>
              </a:rPr>
              <a:t>c</a:t>
            </a:r>
            <a:r>
              <a:rPr lang="en-VN" sz="3600" dirty="0">
                <a:solidFill>
                  <a:srgbClr val="FF0000"/>
                </a:solidFill>
                <a:latin typeface="+mj-lt"/>
              </a:rPr>
              <a:t>ặp da; gia đình, da dẻ,…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A8FC08A1-B6BA-489A-8160-B3386911532B}"/>
              </a:ext>
            </a:extLst>
          </p:cNvPr>
          <p:cNvSpPr/>
          <p:nvPr/>
        </p:nvSpPr>
        <p:spPr>
          <a:xfrm>
            <a:off x="4805405" y="2961560"/>
            <a:ext cx="791438" cy="791438"/>
          </a:xfrm>
          <a:prstGeom prst="ellipse">
            <a:avLst/>
          </a:prstGeom>
          <a:solidFill>
            <a:srgbClr val="BAE5E4"/>
          </a:solidFill>
          <a:ln w="25400" cap="flat" cmpd="sng" algn="ctr">
            <a:solidFill>
              <a:srgbClr val="BAE5E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2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+mj-lt"/>
              <a:ea typeface="+mn-ea"/>
              <a:cs typeface="+mn-cs"/>
              <a:sym typeface="Arial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832B1BF2-DC29-42CA-BABE-265C5D5B66D8}"/>
              </a:ext>
            </a:extLst>
          </p:cNvPr>
          <p:cNvSpPr/>
          <p:nvPr/>
        </p:nvSpPr>
        <p:spPr>
          <a:xfrm>
            <a:off x="4733084" y="2898475"/>
            <a:ext cx="917608" cy="917608"/>
          </a:xfrm>
          <a:prstGeom prst="ellipse">
            <a:avLst/>
          </a:prstGeom>
          <a:noFill/>
          <a:ln w="25400" cap="flat" cmpd="sng" algn="ctr">
            <a:solidFill>
              <a:srgbClr val="BAE5E4">
                <a:lumMod val="50000"/>
              </a:srgbClr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2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+mj-lt"/>
              <a:ea typeface="+mn-ea"/>
              <a:cs typeface="+mn-cs"/>
              <a:sym typeface="Arial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91B027D-B6FA-4C6F-804C-B403E44760D5}"/>
              </a:ext>
            </a:extLst>
          </p:cNvPr>
          <p:cNvSpPr txBox="1"/>
          <p:nvPr/>
        </p:nvSpPr>
        <p:spPr>
          <a:xfrm>
            <a:off x="4749040" y="3038174"/>
            <a:ext cx="9004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vi-VN" sz="4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da</a:t>
            </a:r>
            <a:endParaRPr lang="en-VN" sz="40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371477AB-E05E-435A-8CCF-51692B9AEC3D}"/>
              </a:ext>
            </a:extLst>
          </p:cNvPr>
          <p:cNvSpPr/>
          <p:nvPr/>
        </p:nvSpPr>
        <p:spPr>
          <a:xfrm>
            <a:off x="5918432" y="2969481"/>
            <a:ext cx="791438" cy="791438"/>
          </a:xfrm>
          <a:prstGeom prst="ellipse">
            <a:avLst/>
          </a:prstGeom>
          <a:solidFill>
            <a:srgbClr val="FFAB40">
              <a:lumMod val="40000"/>
              <a:lumOff val="60000"/>
            </a:srgbClr>
          </a:solidFill>
          <a:ln w="25400" cap="flat" cmpd="sng" algn="ctr">
            <a:solidFill>
              <a:srgbClr val="FFAB40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2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+mj-lt"/>
              <a:ea typeface="+mn-ea"/>
              <a:cs typeface="+mn-cs"/>
              <a:sym typeface="Arial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DDCC6848-DD10-4F5F-8BAF-DB351A20120E}"/>
              </a:ext>
            </a:extLst>
          </p:cNvPr>
          <p:cNvSpPr/>
          <p:nvPr/>
        </p:nvSpPr>
        <p:spPr>
          <a:xfrm>
            <a:off x="5846111" y="2906396"/>
            <a:ext cx="917608" cy="917608"/>
          </a:xfrm>
          <a:prstGeom prst="ellipse">
            <a:avLst/>
          </a:prstGeom>
          <a:noFill/>
          <a:ln w="25400" cap="flat" cmpd="sng" algn="ctr">
            <a:solidFill>
              <a:srgbClr val="FFAB40">
                <a:lumMod val="75000"/>
              </a:srgbClr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2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+mj-lt"/>
              <a:ea typeface="+mn-ea"/>
              <a:cs typeface="+mn-cs"/>
              <a:sym typeface="Arial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8042C19-3EDE-4695-8B8F-6C43B4F56B4D}"/>
              </a:ext>
            </a:extLst>
          </p:cNvPr>
          <p:cNvSpPr txBox="1"/>
          <p:nvPr/>
        </p:nvSpPr>
        <p:spPr>
          <a:xfrm>
            <a:off x="5862067" y="3046095"/>
            <a:ext cx="9004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vi-VN" sz="4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gia</a:t>
            </a:r>
            <a:endParaRPr lang="en-VN" sz="40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A7A57F96-0CCB-4CFC-B69A-079F4B79E5E8}"/>
              </a:ext>
            </a:extLst>
          </p:cNvPr>
          <p:cNvGrpSpPr/>
          <p:nvPr/>
        </p:nvGrpSpPr>
        <p:grpSpPr>
          <a:xfrm>
            <a:off x="3107517" y="2099979"/>
            <a:ext cx="1047750" cy="1047750"/>
            <a:chOff x="885825" y="1314450"/>
            <a:chExt cx="1047750" cy="1047750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43ED2A1A-E1A7-4C8C-8487-ED4E508CA55E}"/>
                </a:ext>
              </a:extLst>
            </p:cNvPr>
            <p:cNvSpPr/>
            <p:nvPr/>
          </p:nvSpPr>
          <p:spPr>
            <a:xfrm>
              <a:off x="885825" y="1314450"/>
              <a:ext cx="1047750" cy="1047750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solidFill>
                <a:srgbClr val="A889CC">
                  <a:lumMod val="20000"/>
                  <a:lumOff val="8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28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44ADEA79-07AE-4D7D-AA13-27EDCDDC06BF}"/>
                </a:ext>
              </a:extLst>
            </p:cNvPr>
            <p:cNvSpPr/>
            <p:nvPr/>
          </p:nvSpPr>
          <p:spPr>
            <a:xfrm>
              <a:off x="908194" y="1509121"/>
              <a:ext cx="982961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VN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213054">
                      <a:lumMod val="50000"/>
                    </a:srgbClr>
                  </a:solidFill>
                  <a:effectLst/>
                  <a:uLnTx/>
                  <a:uFillTx/>
                  <a:latin typeface="+mj-lt"/>
                  <a:cs typeface="Arial"/>
                  <a:sym typeface="Arial"/>
                </a:rPr>
                <a:t>cặp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C4DA0C8F-3DAA-4F68-8C1D-367D6277ABA4}"/>
              </a:ext>
            </a:extLst>
          </p:cNvPr>
          <p:cNvGrpSpPr/>
          <p:nvPr/>
        </p:nvGrpSpPr>
        <p:grpSpPr>
          <a:xfrm>
            <a:off x="3637170" y="3930598"/>
            <a:ext cx="1124026" cy="1091906"/>
            <a:chOff x="837661" y="1285875"/>
            <a:chExt cx="1124026" cy="1091906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869E5B80-459E-4C32-BDFB-16C59443F875}"/>
                </a:ext>
              </a:extLst>
            </p:cNvPr>
            <p:cNvSpPr/>
            <p:nvPr/>
          </p:nvSpPr>
          <p:spPr>
            <a:xfrm>
              <a:off x="841669" y="1285875"/>
              <a:ext cx="1091906" cy="1091906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solidFill>
                <a:srgbClr val="FC7D77">
                  <a:lumMod val="20000"/>
                  <a:lumOff val="8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28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B5D077E5-0E78-41CD-98D2-9BEF7EE2CDAF}"/>
                </a:ext>
              </a:extLst>
            </p:cNvPr>
            <p:cNvSpPr/>
            <p:nvPr/>
          </p:nvSpPr>
          <p:spPr>
            <a:xfrm>
              <a:off x="837661" y="1509121"/>
              <a:ext cx="1124026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VN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213054">
                      <a:lumMod val="50000"/>
                    </a:srgbClr>
                  </a:solidFill>
                  <a:effectLst/>
                  <a:uLnTx/>
                  <a:uFillTx/>
                  <a:latin typeface="+mj-lt"/>
                  <a:cs typeface="Arial"/>
                  <a:sym typeface="Arial"/>
                </a:rPr>
                <a:t>cầm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ED16B1AC-C6D2-4469-898A-659957C8D2A2}"/>
              </a:ext>
            </a:extLst>
          </p:cNvPr>
          <p:cNvGrpSpPr/>
          <p:nvPr/>
        </p:nvGrpSpPr>
        <p:grpSpPr>
          <a:xfrm>
            <a:off x="7174290" y="1814490"/>
            <a:ext cx="1122422" cy="1091906"/>
            <a:chOff x="838465" y="1285875"/>
            <a:chExt cx="1122422" cy="1091906"/>
          </a:xfrm>
          <a:solidFill>
            <a:srgbClr val="D7EDA9"/>
          </a:solidFill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1621418A-3FEB-4323-893C-EB9ACFB67114}"/>
                </a:ext>
              </a:extLst>
            </p:cNvPr>
            <p:cNvSpPr/>
            <p:nvPr/>
          </p:nvSpPr>
          <p:spPr>
            <a:xfrm>
              <a:off x="841669" y="1285875"/>
              <a:ext cx="1091906" cy="1091906"/>
            </a:xfrm>
            <a:prstGeom prst="ellipse">
              <a:avLst/>
            </a:prstGeom>
            <a:grpFill/>
            <a:ln w="25400" cap="flat" cmpd="sng" algn="ctr">
              <a:solidFill>
                <a:srgbClr val="F4F6DB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28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BAE2E519-A474-4BCC-9892-05E45275392D}"/>
                </a:ext>
              </a:extLst>
            </p:cNvPr>
            <p:cNvSpPr/>
            <p:nvPr/>
          </p:nvSpPr>
          <p:spPr>
            <a:xfrm>
              <a:off x="838465" y="1509121"/>
              <a:ext cx="1122422" cy="70788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VN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213054">
                      <a:lumMod val="50000"/>
                    </a:srgbClr>
                  </a:solidFill>
                  <a:effectLst/>
                  <a:uLnTx/>
                  <a:uFillTx/>
                  <a:latin typeface="+mj-lt"/>
                  <a:cs typeface="Arial"/>
                  <a:sym typeface="Arial"/>
                </a:rPr>
                <a:t>đình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03B3323C-C1C8-4288-8B15-A3B29C1B8D92}"/>
              </a:ext>
            </a:extLst>
          </p:cNvPr>
          <p:cNvGrpSpPr/>
          <p:nvPr/>
        </p:nvGrpSpPr>
        <p:grpSpPr>
          <a:xfrm>
            <a:off x="7660206" y="3497643"/>
            <a:ext cx="865909" cy="865909"/>
            <a:chOff x="967221" y="1405371"/>
            <a:chExt cx="865909" cy="865909"/>
          </a:xfrm>
        </p:grpSpPr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AEAA59A0-6332-4257-9956-05A84D9B5803}"/>
                </a:ext>
              </a:extLst>
            </p:cNvPr>
            <p:cNvSpPr/>
            <p:nvPr/>
          </p:nvSpPr>
          <p:spPr>
            <a:xfrm>
              <a:off x="967221" y="1405371"/>
              <a:ext cx="865909" cy="865909"/>
            </a:xfrm>
            <a:prstGeom prst="ellipse">
              <a:avLst/>
            </a:prstGeom>
            <a:solidFill>
              <a:srgbClr val="F39157">
                <a:alpha val="59000"/>
              </a:srgbClr>
            </a:solidFill>
            <a:ln w="25400" cap="flat" cmpd="sng" algn="ctr">
              <a:solidFill>
                <a:srgbClr val="FFAB40">
                  <a:lumMod val="20000"/>
                  <a:lumOff val="8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28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1F996AF7-4692-4F5F-B2E6-5D9C93864662}"/>
                </a:ext>
              </a:extLst>
            </p:cNvPr>
            <p:cNvSpPr/>
            <p:nvPr/>
          </p:nvSpPr>
          <p:spPr>
            <a:xfrm>
              <a:off x="1146239" y="1509121"/>
              <a:ext cx="506870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VN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213054">
                      <a:lumMod val="50000"/>
                    </a:srgbClr>
                  </a:solidFill>
                  <a:effectLst/>
                  <a:uLnTx/>
                  <a:uFillTx/>
                  <a:latin typeface="+mj-lt"/>
                  <a:cs typeface="Arial"/>
                  <a:sym typeface="Arial"/>
                </a:rPr>
                <a:t>vị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6D9BC358-F72B-4FD9-9A7A-B07B4493302F}"/>
              </a:ext>
            </a:extLst>
          </p:cNvPr>
          <p:cNvGrpSpPr/>
          <p:nvPr/>
        </p:nvGrpSpPr>
        <p:grpSpPr>
          <a:xfrm>
            <a:off x="6544197" y="4305664"/>
            <a:ext cx="865909" cy="865909"/>
            <a:chOff x="967221" y="1405371"/>
            <a:chExt cx="865909" cy="865909"/>
          </a:xfrm>
        </p:grpSpPr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0F77121C-5991-4278-8315-96B7B7BCBB16}"/>
                </a:ext>
              </a:extLst>
            </p:cNvPr>
            <p:cNvSpPr/>
            <p:nvPr/>
          </p:nvSpPr>
          <p:spPr>
            <a:xfrm>
              <a:off x="967221" y="1405371"/>
              <a:ext cx="865909" cy="865909"/>
            </a:xfrm>
            <a:prstGeom prst="ellipse">
              <a:avLst/>
            </a:prstGeom>
            <a:solidFill>
              <a:srgbClr val="BEE7FB">
                <a:alpha val="49000"/>
              </a:srgbClr>
            </a:solidFill>
            <a:ln w="254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28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186716F9-F2DA-49D9-860D-F8E275210ED2}"/>
                </a:ext>
              </a:extLst>
            </p:cNvPr>
            <p:cNvSpPr/>
            <p:nvPr/>
          </p:nvSpPr>
          <p:spPr>
            <a:xfrm>
              <a:off x="1031625" y="1537696"/>
              <a:ext cx="736099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VN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213054">
                      <a:lumMod val="50000"/>
                    </a:srgbClr>
                  </a:solidFill>
                  <a:effectLst/>
                  <a:uLnTx/>
                  <a:uFillTx/>
                  <a:latin typeface="+mj-lt"/>
                  <a:cs typeface="Arial"/>
                  <a:sym typeface="Arial"/>
                </a:rPr>
                <a:t>dẻ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9866F3AC-C84A-4E09-8CD0-E90D770E2229}"/>
              </a:ext>
            </a:extLst>
          </p:cNvPr>
          <p:cNvGrpSpPr/>
          <p:nvPr/>
        </p:nvGrpSpPr>
        <p:grpSpPr>
          <a:xfrm flipV="1">
            <a:off x="4139326" y="2783960"/>
            <a:ext cx="592516" cy="478284"/>
            <a:chOff x="2016413" y="1788423"/>
            <a:chExt cx="688166" cy="681231"/>
          </a:xfrm>
        </p:grpSpPr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68563EB7-9FC2-4CF6-A403-D3BD850302D4}"/>
                </a:ext>
              </a:extLst>
            </p:cNvPr>
            <p:cNvSpPr/>
            <p:nvPr/>
          </p:nvSpPr>
          <p:spPr>
            <a:xfrm>
              <a:off x="2016413" y="2423935"/>
              <a:ext cx="45719" cy="45719"/>
            </a:xfrm>
            <a:prstGeom prst="ellipse">
              <a:avLst/>
            </a:prstGeom>
            <a:solidFill>
              <a:srgbClr val="BAE5E4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922D0577-75E8-4029-ABA0-4012B64DD714}"/>
                </a:ext>
              </a:extLst>
            </p:cNvPr>
            <p:cNvCxnSpPr>
              <a:stCxn id="68" idx="7"/>
              <a:endCxn id="70" idx="3"/>
            </p:cNvCxnSpPr>
            <p:nvPr/>
          </p:nvCxnSpPr>
          <p:spPr>
            <a:xfrm flipV="1">
              <a:off x="2055437" y="1827447"/>
              <a:ext cx="610118" cy="603183"/>
            </a:xfrm>
            <a:prstGeom prst="line">
              <a:avLst/>
            </a:prstGeom>
            <a:noFill/>
            <a:ln w="19050" cap="flat" cmpd="sng" algn="ctr">
              <a:solidFill>
                <a:srgbClr val="BAE5E4">
                  <a:lumMod val="50000"/>
                </a:srgbClr>
              </a:solidFill>
              <a:prstDash val="solid"/>
            </a:ln>
            <a:effectLst/>
          </p:spPr>
        </p:cxn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9D4E63E2-FE04-483A-99B0-C1AEB55FFEE4}"/>
                </a:ext>
              </a:extLst>
            </p:cNvPr>
            <p:cNvSpPr/>
            <p:nvPr/>
          </p:nvSpPr>
          <p:spPr>
            <a:xfrm>
              <a:off x="2658860" y="1788423"/>
              <a:ext cx="45719" cy="45719"/>
            </a:xfrm>
            <a:prstGeom prst="ellipse">
              <a:avLst/>
            </a:prstGeom>
            <a:solidFill>
              <a:srgbClr val="BAE5E4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6F83D9E2-92A8-4882-AB60-F284FE2F7874}"/>
              </a:ext>
            </a:extLst>
          </p:cNvPr>
          <p:cNvGrpSpPr/>
          <p:nvPr/>
        </p:nvGrpSpPr>
        <p:grpSpPr>
          <a:xfrm>
            <a:off x="4731842" y="3699563"/>
            <a:ext cx="1261750" cy="776988"/>
            <a:chOff x="2016413" y="1788423"/>
            <a:chExt cx="688166" cy="681231"/>
          </a:xfrm>
        </p:grpSpPr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3B326234-7C1E-46CA-8402-68DBF0DDD7CA}"/>
                </a:ext>
              </a:extLst>
            </p:cNvPr>
            <p:cNvSpPr/>
            <p:nvPr/>
          </p:nvSpPr>
          <p:spPr>
            <a:xfrm>
              <a:off x="2016413" y="2423935"/>
              <a:ext cx="45719" cy="45719"/>
            </a:xfrm>
            <a:prstGeom prst="ellipse">
              <a:avLst/>
            </a:prstGeom>
            <a:solidFill>
              <a:srgbClr val="BAE5E4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9A004B3F-4363-41BE-AFBA-06FFC0051C65}"/>
                </a:ext>
              </a:extLst>
            </p:cNvPr>
            <p:cNvCxnSpPr>
              <a:stCxn id="72" idx="7"/>
              <a:endCxn id="74" idx="3"/>
            </p:cNvCxnSpPr>
            <p:nvPr/>
          </p:nvCxnSpPr>
          <p:spPr>
            <a:xfrm flipV="1">
              <a:off x="2055437" y="1827447"/>
              <a:ext cx="610118" cy="603183"/>
            </a:xfrm>
            <a:prstGeom prst="line">
              <a:avLst/>
            </a:prstGeom>
            <a:noFill/>
            <a:ln w="19050" cap="flat" cmpd="sng" algn="ctr">
              <a:solidFill>
                <a:srgbClr val="BAE5E4">
                  <a:lumMod val="50000"/>
                </a:srgbClr>
              </a:solidFill>
              <a:prstDash val="solid"/>
            </a:ln>
            <a:effectLst/>
          </p:spPr>
        </p:cxn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3049FCB1-9965-48E2-A9BE-B2A7CFF86652}"/>
                </a:ext>
              </a:extLst>
            </p:cNvPr>
            <p:cNvSpPr/>
            <p:nvPr/>
          </p:nvSpPr>
          <p:spPr>
            <a:xfrm>
              <a:off x="2658860" y="1788423"/>
              <a:ext cx="45719" cy="45719"/>
            </a:xfrm>
            <a:prstGeom prst="ellipse">
              <a:avLst/>
            </a:prstGeom>
            <a:solidFill>
              <a:srgbClr val="BAE5E4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3BDE3B1C-63D2-4EB7-982D-3C7F6D853DE7}"/>
              </a:ext>
            </a:extLst>
          </p:cNvPr>
          <p:cNvGrpSpPr/>
          <p:nvPr/>
        </p:nvGrpSpPr>
        <p:grpSpPr>
          <a:xfrm>
            <a:off x="6718536" y="2563829"/>
            <a:ext cx="525316" cy="584775"/>
            <a:chOff x="2016413" y="1788423"/>
            <a:chExt cx="688166" cy="681231"/>
          </a:xfrm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989ECA1C-BEB2-4AAD-91C4-CEB346A9DE93}"/>
                </a:ext>
              </a:extLst>
            </p:cNvPr>
            <p:cNvSpPr/>
            <p:nvPr/>
          </p:nvSpPr>
          <p:spPr>
            <a:xfrm>
              <a:off x="2016413" y="2423935"/>
              <a:ext cx="45719" cy="45719"/>
            </a:xfrm>
            <a:prstGeom prst="ellipse">
              <a:avLst/>
            </a:prstGeom>
            <a:solidFill>
              <a:srgbClr val="BAE5E4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29F20C19-41D4-4CE7-B925-4FE2E3A00344}"/>
                </a:ext>
              </a:extLst>
            </p:cNvPr>
            <p:cNvCxnSpPr>
              <a:stCxn id="76" idx="7"/>
              <a:endCxn id="78" idx="3"/>
            </p:cNvCxnSpPr>
            <p:nvPr/>
          </p:nvCxnSpPr>
          <p:spPr>
            <a:xfrm flipV="1">
              <a:off x="2055437" y="1827447"/>
              <a:ext cx="610118" cy="603183"/>
            </a:xfrm>
            <a:prstGeom prst="line">
              <a:avLst/>
            </a:prstGeom>
            <a:noFill/>
            <a:ln w="19050" cap="flat" cmpd="sng" algn="ctr">
              <a:solidFill>
                <a:srgbClr val="BAE5E4">
                  <a:lumMod val="50000"/>
                </a:srgbClr>
              </a:solidFill>
              <a:prstDash val="solid"/>
            </a:ln>
            <a:effectLst/>
          </p:spPr>
        </p:cxn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601E0477-683F-4B3E-9B83-30D042AEC4E2}"/>
                </a:ext>
              </a:extLst>
            </p:cNvPr>
            <p:cNvSpPr/>
            <p:nvPr/>
          </p:nvSpPr>
          <p:spPr>
            <a:xfrm>
              <a:off x="2658860" y="1788423"/>
              <a:ext cx="45719" cy="45719"/>
            </a:xfrm>
            <a:prstGeom prst="ellipse">
              <a:avLst/>
            </a:prstGeom>
            <a:solidFill>
              <a:srgbClr val="BAE5E4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A2DC0FE7-0750-4C8C-9460-1BBADCB33E77}"/>
              </a:ext>
            </a:extLst>
          </p:cNvPr>
          <p:cNvGrpSpPr/>
          <p:nvPr/>
        </p:nvGrpSpPr>
        <p:grpSpPr>
          <a:xfrm flipV="1">
            <a:off x="6661223" y="3670307"/>
            <a:ext cx="1025721" cy="225068"/>
            <a:chOff x="2016413" y="1895951"/>
            <a:chExt cx="659357" cy="687193"/>
          </a:xfrm>
        </p:grpSpPr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A034A175-CBA7-4024-8554-EE1C6FCF7949}"/>
                </a:ext>
              </a:extLst>
            </p:cNvPr>
            <p:cNvSpPr/>
            <p:nvPr/>
          </p:nvSpPr>
          <p:spPr>
            <a:xfrm>
              <a:off x="2016413" y="2423934"/>
              <a:ext cx="31271" cy="159210"/>
            </a:xfrm>
            <a:prstGeom prst="ellipse">
              <a:avLst/>
            </a:prstGeom>
            <a:solidFill>
              <a:srgbClr val="BAE5E4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9BDA1B9E-79FD-46A8-B653-E837625B166F}"/>
                </a:ext>
              </a:extLst>
            </p:cNvPr>
            <p:cNvCxnSpPr>
              <a:cxnSpLocks/>
              <a:stCxn id="80" idx="6"/>
              <a:endCxn id="82" idx="2"/>
            </p:cNvCxnSpPr>
            <p:nvPr/>
          </p:nvCxnSpPr>
          <p:spPr>
            <a:xfrm flipV="1">
              <a:off x="2047684" y="1974872"/>
              <a:ext cx="593737" cy="528667"/>
            </a:xfrm>
            <a:prstGeom prst="line">
              <a:avLst/>
            </a:prstGeom>
            <a:noFill/>
            <a:ln w="19050" cap="flat" cmpd="sng" algn="ctr">
              <a:solidFill>
                <a:srgbClr val="BAE5E4">
                  <a:lumMod val="50000"/>
                </a:srgbClr>
              </a:solidFill>
              <a:prstDash val="solid"/>
            </a:ln>
            <a:effectLst/>
          </p:spPr>
        </p:cxn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54008E1B-44D6-416A-8DA6-CB6844F15BF2}"/>
                </a:ext>
              </a:extLst>
            </p:cNvPr>
            <p:cNvSpPr/>
            <p:nvPr/>
          </p:nvSpPr>
          <p:spPr>
            <a:xfrm>
              <a:off x="2641421" y="1895951"/>
              <a:ext cx="34349" cy="157839"/>
            </a:xfrm>
            <a:prstGeom prst="ellipse">
              <a:avLst/>
            </a:prstGeom>
            <a:solidFill>
              <a:srgbClr val="BAE5E4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FCBC95D8-D8A3-4D64-8C09-7D99C30755E9}"/>
              </a:ext>
            </a:extLst>
          </p:cNvPr>
          <p:cNvGrpSpPr/>
          <p:nvPr/>
        </p:nvGrpSpPr>
        <p:grpSpPr>
          <a:xfrm flipV="1">
            <a:off x="5317574" y="3773007"/>
            <a:ext cx="1322463" cy="770630"/>
            <a:chOff x="2016413" y="1796741"/>
            <a:chExt cx="680919" cy="672913"/>
          </a:xfrm>
        </p:grpSpPr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865F5EB6-1231-437D-A330-04AAC4F76C44}"/>
                </a:ext>
              </a:extLst>
            </p:cNvPr>
            <p:cNvSpPr/>
            <p:nvPr/>
          </p:nvSpPr>
          <p:spPr>
            <a:xfrm>
              <a:off x="2016413" y="2423935"/>
              <a:ext cx="45719" cy="45719"/>
            </a:xfrm>
            <a:prstGeom prst="ellipse">
              <a:avLst/>
            </a:prstGeom>
            <a:solidFill>
              <a:srgbClr val="BAE5E4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A13F1A1D-50B9-4324-BCF7-DC3EA36FE64F}"/>
                </a:ext>
              </a:extLst>
            </p:cNvPr>
            <p:cNvCxnSpPr>
              <a:cxnSpLocks/>
              <a:stCxn id="84" idx="7"/>
              <a:endCxn id="86" idx="3"/>
            </p:cNvCxnSpPr>
            <p:nvPr/>
          </p:nvCxnSpPr>
          <p:spPr>
            <a:xfrm flipV="1">
              <a:off x="2055436" y="1839642"/>
              <a:ext cx="615242" cy="590989"/>
            </a:xfrm>
            <a:prstGeom prst="line">
              <a:avLst/>
            </a:prstGeom>
            <a:noFill/>
            <a:ln w="19050" cap="flat" cmpd="sng" algn="ctr">
              <a:solidFill>
                <a:srgbClr val="BAE5E4">
                  <a:lumMod val="50000"/>
                </a:srgbClr>
              </a:solidFill>
              <a:prstDash val="solid"/>
            </a:ln>
            <a:effectLst/>
          </p:spPr>
        </p:cxn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723462F5-969C-4E4B-AFFD-0D71A9DC8B7E}"/>
                </a:ext>
              </a:extLst>
            </p:cNvPr>
            <p:cNvSpPr/>
            <p:nvPr/>
          </p:nvSpPr>
          <p:spPr>
            <a:xfrm>
              <a:off x="2666105" y="1796741"/>
              <a:ext cx="31227" cy="50261"/>
            </a:xfrm>
            <a:prstGeom prst="ellipse">
              <a:avLst/>
            </a:prstGeom>
            <a:solidFill>
              <a:srgbClr val="BAE5E4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87" name="Rectangle 86">
            <a:extLst>
              <a:ext uri="{FF2B5EF4-FFF2-40B4-BE49-F238E27FC236}">
                <a16:creationId xmlns:a16="http://schemas.microsoft.com/office/drawing/2014/main" id="{0717B35E-76E0-4B02-9B70-82432E6C4039}"/>
              </a:ext>
            </a:extLst>
          </p:cNvPr>
          <p:cNvSpPr/>
          <p:nvPr/>
        </p:nvSpPr>
        <p:spPr>
          <a:xfrm>
            <a:off x="9235440" y="0"/>
            <a:ext cx="2956560" cy="243840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54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1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2" dur="1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 animBg="1"/>
      <p:bldP spid="47" grpId="0" animBg="1"/>
      <p:bldP spid="47" grpId="1" animBg="1"/>
      <p:bldP spid="48" grpId="0"/>
      <p:bldP spid="49" grpId="0" animBg="1"/>
      <p:bldP spid="50" grpId="0" animBg="1"/>
      <p:bldP spid="50" grpId="1" animBg="1"/>
      <p:bldP spid="5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extBox 124">
            <a:extLst>
              <a:ext uri="{FF2B5EF4-FFF2-40B4-BE49-F238E27FC236}">
                <a16:creationId xmlns:a16="http://schemas.microsoft.com/office/drawing/2014/main" id="{B8CDB2C4-D81B-47F1-AB7D-51C3CC48EB42}"/>
              </a:ext>
            </a:extLst>
          </p:cNvPr>
          <p:cNvSpPr txBox="1"/>
          <p:nvPr/>
        </p:nvSpPr>
        <p:spPr>
          <a:xfrm>
            <a:off x="3351708" y="508986"/>
            <a:ext cx="88402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  <a:buFont typeface="Arial"/>
              <a:buNone/>
            </a:pPr>
            <a:r>
              <a:rPr lang="vi-VN" sz="3600" b="1" kern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Chọn a</a:t>
            </a:r>
            <a:endParaRPr lang="vi-VN" sz="3600" b="1" kern="0" dirty="0">
              <a:solidFill>
                <a:srgbClr val="17479D"/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126" name="Picture 125">
            <a:extLst>
              <a:ext uri="{FF2B5EF4-FFF2-40B4-BE49-F238E27FC236}">
                <a16:creationId xmlns:a16="http://schemas.microsoft.com/office/drawing/2014/main" id="{7BC362F0-12D8-4D90-A22A-7C2E6EFE0D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005" y="514401"/>
            <a:ext cx="588703" cy="577175"/>
          </a:xfrm>
          <a:prstGeom prst="rect">
            <a:avLst/>
          </a:prstGeom>
        </p:spPr>
      </p:pic>
      <p:sp>
        <p:nvSpPr>
          <p:cNvPr id="127" name="TextBox 126">
            <a:extLst>
              <a:ext uri="{FF2B5EF4-FFF2-40B4-BE49-F238E27FC236}">
                <a16:creationId xmlns:a16="http://schemas.microsoft.com/office/drawing/2014/main" id="{346F96AE-7F5C-4006-82F2-CCD3BA9A8E8F}"/>
              </a:ext>
            </a:extLst>
          </p:cNvPr>
          <p:cNvSpPr txBox="1"/>
          <p:nvPr/>
        </p:nvSpPr>
        <p:spPr>
          <a:xfrm>
            <a:off x="1285955" y="1001207"/>
            <a:ext cx="105319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  <a:buFont typeface="Arial"/>
              <a:buNone/>
            </a:pPr>
            <a:r>
              <a:rPr lang="vi-VN" sz="3600" b="1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a. </a:t>
            </a:r>
            <a:r>
              <a:rPr lang="vi-VN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Chọn từ ngữ thích hợp thay cho ô trống.</a:t>
            </a:r>
          </a:p>
        </p:txBody>
      </p: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90AB7A5C-7587-4BB5-8DEA-F42510BDF391}"/>
              </a:ext>
            </a:extLst>
          </p:cNvPr>
          <p:cNvGrpSpPr/>
          <p:nvPr/>
        </p:nvGrpSpPr>
        <p:grpSpPr>
          <a:xfrm>
            <a:off x="1243555" y="1572876"/>
            <a:ext cx="10399885" cy="2116037"/>
            <a:chOff x="458633" y="1190303"/>
            <a:chExt cx="6248628" cy="2116037"/>
          </a:xfrm>
        </p:grpSpPr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0A87307A-0C4D-48F9-AFBA-F08F333D07A3}"/>
                </a:ext>
              </a:extLst>
            </p:cNvPr>
            <p:cNvGrpSpPr/>
            <p:nvPr/>
          </p:nvGrpSpPr>
          <p:grpSpPr>
            <a:xfrm>
              <a:off x="458633" y="2721565"/>
              <a:ext cx="3531831" cy="584775"/>
              <a:chOff x="479060" y="2592477"/>
              <a:chExt cx="3531831" cy="584775"/>
            </a:xfrm>
          </p:grpSpPr>
          <p:sp>
            <p:nvSpPr>
              <p:cNvPr id="139" name="Rectangle 138">
                <a:extLst>
                  <a:ext uri="{FF2B5EF4-FFF2-40B4-BE49-F238E27FC236}">
                    <a16:creationId xmlns:a16="http://schemas.microsoft.com/office/drawing/2014/main" id="{3BA56E15-02B2-4E41-BB6C-3F172A9045DB}"/>
                  </a:ext>
                </a:extLst>
              </p:cNvPr>
              <p:cNvSpPr/>
              <p:nvPr/>
            </p:nvSpPr>
            <p:spPr>
              <a:xfrm>
                <a:off x="479060" y="2592477"/>
                <a:ext cx="3531831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spcBef>
                    <a:spcPts val="0"/>
                  </a:spcBef>
                  <a:spcAft>
                    <a:spcPts val="80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VN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Kéo cưa          (lừa sẻ/ lừa xẻ)</a:t>
                </a:r>
              </a:p>
            </p:txBody>
          </p:sp>
          <p:sp>
            <p:nvSpPr>
              <p:cNvPr id="140" name="Rectangle 139">
                <a:extLst>
                  <a:ext uri="{FF2B5EF4-FFF2-40B4-BE49-F238E27FC236}">
                    <a16:creationId xmlns:a16="http://schemas.microsoft.com/office/drawing/2014/main" id="{F1259205-ACE0-43E5-9B4B-9D69C5CE96BA}"/>
                  </a:ext>
                </a:extLst>
              </p:cNvPr>
              <p:cNvSpPr/>
              <p:nvPr/>
            </p:nvSpPr>
            <p:spPr>
              <a:xfrm>
                <a:off x="1493144" y="2649283"/>
                <a:ext cx="383208" cy="495383"/>
              </a:xfrm>
              <a:prstGeom prst="rect">
                <a:avLst/>
              </a:prstGeom>
              <a:solidFill>
                <a:srgbClr val="FFFFFF"/>
              </a:solidFill>
              <a:ln w="19050" cap="flat" cmpd="sng" algn="ctr">
                <a:solidFill>
                  <a:srgbClr val="213054"/>
                </a:solidFill>
                <a:prstDash val="solid"/>
              </a:ln>
              <a:effectLst/>
            </p:spPr>
            <p:txBody>
              <a:bodyPr rtlCol="0" anchor="b"/>
              <a:lstStyle/>
              <a:p>
                <a:pPr marL="0" marR="0" lvl="0" indent="0" algn="ctr" defTabSz="91440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VN" sz="2800" b="0" i="0" u="none" strike="noStrike" kern="0" cap="none" spc="0" normalizeH="0" baseline="0" noProof="0">
                  <a:ln>
                    <a:noFill/>
                  </a:ln>
                  <a:solidFill>
                    <a:srgbClr val="BAE5E4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  <a:sym typeface="Arial"/>
                </a:endParaRPr>
              </a:p>
            </p:txBody>
          </p:sp>
        </p:grp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890D6B65-AFF1-489E-B3B6-3E3108362924}"/>
                </a:ext>
              </a:extLst>
            </p:cNvPr>
            <p:cNvGrpSpPr/>
            <p:nvPr/>
          </p:nvGrpSpPr>
          <p:grpSpPr>
            <a:xfrm>
              <a:off x="3175430" y="2639691"/>
              <a:ext cx="3531831" cy="584775"/>
              <a:chOff x="3201432" y="2571901"/>
              <a:chExt cx="3531831" cy="584775"/>
            </a:xfrm>
          </p:grpSpPr>
          <p:sp>
            <p:nvSpPr>
              <p:cNvPr id="137" name="Rectangle 136">
                <a:extLst>
                  <a:ext uri="{FF2B5EF4-FFF2-40B4-BE49-F238E27FC236}">
                    <a16:creationId xmlns:a16="http://schemas.microsoft.com/office/drawing/2014/main" id="{41F4B552-8E11-4AD5-AD34-FAB46CA7457C}"/>
                  </a:ext>
                </a:extLst>
              </p:cNvPr>
              <p:cNvSpPr/>
              <p:nvPr/>
            </p:nvSpPr>
            <p:spPr>
              <a:xfrm>
                <a:off x="3201432" y="2571901"/>
                <a:ext cx="3531831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spcBef>
                    <a:spcPts val="0"/>
                  </a:spcBef>
                  <a:spcAft>
                    <a:spcPts val="80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Múa</a:t>
                </a: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         (</a:t>
                </a:r>
                <a:r>
                  <a:rPr kumimoji="0" lang="en-US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sạp</a:t>
                </a: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/ </a:t>
                </a:r>
                <a:r>
                  <a:rPr kumimoji="0" lang="en-US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xạp</a:t>
                </a: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)</a:t>
                </a:r>
              </a:p>
            </p:txBody>
          </p:sp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D4207E3B-DE98-49CD-9DD1-235BE8B7645D}"/>
                  </a:ext>
                </a:extLst>
              </p:cNvPr>
              <p:cNvSpPr/>
              <p:nvPr/>
            </p:nvSpPr>
            <p:spPr>
              <a:xfrm>
                <a:off x="4480761" y="2704934"/>
                <a:ext cx="383208" cy="363894"/>
              </a:xfrm>
              <a:prstGeom prst="rect">
                <a:avLst/>
              </a:prstGeom>
              <a:solidFill>
                <a:srgbClr val="FFFFFF"/>
              </a:solidFill>
              <a:ln w="19050" cap="flat" cmpd="sng" algn="ctr">
                <a:solidFill>
                  <a:srgbClr val="213054"/>
                </a:solidFill>
                <a:prstDash val="solid"/>
              </a:ln>
              <a:effectLst/>
            </p:spPr>
            <p:txBody>
              <a:bodyPr rtlCol="0" anchor="b"/>
              <a:lstStyle/>
              <a:p>
                <a:pPr marL="0" marR="0" lvl="0" indent="0" algn="ctr" defTabSz="91440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VN" sz="2800" b="0" i="0" u="none" strike="noStrike" kern="0" cap="none" spc="0" normalizeH="0" baseline="0" noProof="0">
                  <a:ln>
                    <a:noFill/>
                  </a:ln>
                  <a:solidFill>
                    <a:srgbClr val="BAE5E4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  <a:sym typeface="Arial"/>
                </a:endParaRPr>
              </a:p>
            </p:txBody>
          </p:sp>
        </p:grpSp>
        <p:pic>
          <p:nvPicPr>
            <p:cNvPr id="135" name="Picture 134">
              <a:extLst>
                <a:ext uri="{FF2B5EF4-FFF2-40B4-BE49-F238E27FC236}">
                  <a16:creationId xmlns:a16="http://schemas.microsoft.com/office/drawing/2014/main" id="{D1964C2E-C5EE-45E1-A46F-98D3DD23F1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570" t="3700" r="3324" b="2672"/>
            <a:stretch/>
          </p:blipFill>
          <p:spPr>
            <a:xfrm>
              <a:off x="576279" y="1190303"/>
              <a:ext cx="2781756" cy="1467800"/>
            </a:xfrm>
            <a:prstGeom prst="roundRect">
              <a:avLst/>
            </a:prstGeom>
          </p:spPr>
        </p:pic>
        <p:pic>
          <p:nvPicPr>
            <p:cNvPr id="136" name="Picture 135">
              <a:extLst>
                <a:ext uri="{FF2B5EF4-FFF2-40B4-BE49-F238E27FC236}">
                  <a16:creationId xmlns:a16="http://schemas.microsoft.com/office/drawing/2014/main" id="{76534CD9-C5CF-44DD-BFCB-CC51DDD6A4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491" t="4937" r="2491" b="3724"/>
            <a:stretch/>
          </p:blipFill>
          <p:spPr>
            <a:xfrm>
              <a:off x="3587870" y="1258027"/>
              <a:ext cx="2646676" cy="1439512"/>
            </a:xfrm>
            <a:prstGeom prst="roundRect">
              <a:avLst/>
            </a:prstGeom>
          </p:spPr>
        </p:pic>
      </p:grpSp>
      <p:sp>
        <p:nvSpPr>
          <p:cNvPr id="141" name="Oval 140">
            <a:extLst>
              <a:ext uri="{FF2B5EF4-FFF2-40B4-BE49-F238E27FC236}">
                <a16:creationId xmlns:a16="http://schemas.microsoft.com/office/drawing/2014/main" id="{A6705FA1-4BF6-480A-B16C-DF9F5D620318}"/>
              </a:ext>
            </a:extLst>
          </p:cNvPr>
          <p:cNvSpPr/>
          <p:nvPr/>
        </p:nvSpPr>
        <p:spPr>
          <a:xfrm>
            <a:off x="5421627" y="3152388"/>
            <a:ext cx="1224964" cy="503939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28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+mj-lt"/>
              <a:ea typeface="+mn-ea"/>
              <a:cs typeface="+mn-cs"/>
              <a:sym typeface="Arial"/>
            </a:endParaRPr>
          </a:p>
        </p:txBody>
      </p:sp>
      <p:sp>
        <p:nvSpPr>
          <p:cNvPr id="142" name="Oval 141">
            <a:extLst>
              <a:ext uri="{FF2B5EF4-FFF2-40B4-BE49-F238E27FC236}">
                <a16:creationId xmlns:a16="http://schemas.microsoft.com/office/drawing/2014/main" id="{B9C842C3-4366-459B-95CD-426D69F5CE69}"/>
              </a:ext>
            </a:extLst>
          </p:cNvPr>
          <p:cNvSpPr/>
          <p:nvPr/>
        </p:nvSpPr>
        <p:spPr>
          <a:xfrm>
            <a:off x="8809535" y="3129272"/>
            <a:ext cx="637791" cy="406385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28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+mj-lt"/>
              <a:ea typeface="+mn-ea"/>
              <a:cs typeface="+mn-cs"/>
              <a:sym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2250EC7-8830-47BF-B85A-8AB232B8748B}"/>
              </a:ext>
            </a:extLst>
          </p:cNvPr>
          <p:cNvSpPr/>
          <p:nvPr/>
        </p:nvSpPr>
        <p:spPr>
          <a:xfrm>
            <a:off x="9235440" y="0"/>
            <a:ext cx="2956560" cy="274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219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/>
      <p:bldP spid="127" grpId="0" build="p"/>
      <p:bldP spid="141" grpId="0" animBg="1"/>
      <p:bldP spid="14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88272739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</TotalTime>
  <Words>193</Words>
  <Application>Microsoft Office PowerPoint</Application>
  <PresentationFormat>Widescreen</PresentationFormat>
  <Paragraphs>40</Paragraphs>
  <Slides>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6" baseType="lpstr">
      <vt:lpstr>Arial</vt:lpstr>
      <vt:lpstr>Arial-Rounded</vt:lpstr>
      <vt:lpstr>Calibri</vt:lpstr>
      <vt:lpstr>等线</vt:lpstr>
      <vt:lpstr>HP001 4 hang 1 ô ly</vt:lpstr>
      <vt:lpstr>Times New Roman</vt:lpstr>
      <vt:lpstr>Wingdings</vt:lpstr>
      <vt:lpstr>Office Theme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35</cp:revision>
  <dcterms:created xsi:type="dcterms:W3CDTF">2021-07-20T01:55:21Z</dcterms:created>
  <dcterms:modified xsi:type="dcterms:W3CDTF">2025-12-03T02:47:54Z</dcterms:modified>
</cp:coreProperties>
</file>